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sldIdLst>
    <p:sldId id="2141413536" r:id="rId5"/>
    <p:sldId id="2141413563" r:id="rId6"/>
    <p:sldId id="2141413571" r:id="rId7"/>
    <p:sldId id="2141413564" r:id="rId8"/>
    <p:sldId id="2141413561" r:id="rId9"/>
    <p:sldId id="2141413570" r:id="rId10"/>
    <p:sldId id="2141413572" r:id="rId11"/>
    <p:sldId id="2141413562" r:id="rId12"/>
    <p:sldId id="2141413557" r:id="rId13"/>
    <p:sldId id="2141413574" r:id="rId14"/>
    <p:sldId id="2141413576" r:id="rId15"/>
    <p:sldId id="214141357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B82"/>
    <a:srgbClr val="003296"/>
    <a:srgbClr val="CAD5E7"/>
    <a:srgbClr val="B49AF6"/>
    <a:srgbClr val="FF3300"/>
    <a:srgbClr val="0000CC"/>
    <a:srgbClr val="FF0066"/>
    <a:srgbClr val="7682F6"/>
    <a:srgbClr val="7BC1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A569C8-4873-4D0C-9ECF-3E9CB487ED27}" v="93" dt="2025-05-28T18:17:59.56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Estilo Mé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344D84-9AFB-497E-A393-DC336BA19D2E}" styleName="Estilo Médio 3 - Ênfase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940" autoAdjust="0"/>
    <p:restoredTop sz="94660"/>
  </p:normalViewPr>
  <p:slideViewPr>
    <p:cSldViewPr snapToGrid="0">
      <p:cViewPr varScale="1">
        <p:scale>
          <a:sx n="79" d="100"/>
          <a:sy n="79" d="100"/>
        </p:scale>
        <p:origin x="499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brício Fernando Nazareth Duarte" userId="fd5f21b1-bc59-458f-8c64-31764c9c0e2e" providerId="ADAL" clId="{A2A569C8-4873-4D0C-9ECF-3E9CB487ED27}"/>
    <pc:docChg chg="undo custSel addSld delSld modSld sldOrd">
      <pc:chgData name="Fabrício Fernando Nazareth Duarte" userId="fd5f21b1-bc59-458f-8c64-31764c9c0e2e" providerId="ADAL" clId="{A2A569C8-4873-4D0C-9ECF-3E9CB487ED27}" dt="2025-05-28T18:40:39.952" v="860" actId="20577"/>
      <pc:docMkLst>
        <pc:docMk/>
      </pc:docMkLst>
      <pc:sldChg chg="modSp mod">
        <pc:chgData name="Fabrício Fernando Nazareth Duarte" userId="fd5f21b1-bc59-458f-8c64-31764c9c0e2e" providerId="ADAL" clId="{A2A569C8-4873-4D0C-9ECF-3E9CB487ED27}" dt="2025-05-27T13:41:02.345" v="41" actId="20577"/>
        <pc:sldMkLst>
          <pc:docMk/>
          <pc:sldMk cId="617430797" sldId="2141413536"/>
        </pc:sldMkLst>
        <pc:spChg chg="mod">
          <ac:chgData name="Fabrício Fernando Nazareth Duarte" userId="fd5f21b1-bc59-458f-8c64-31764c9c0e2e" providerId="ADAL" clId="{A2A569C8-4873-4D0C-9ECF-3E9CB487ED27}" dt="2025-05-27T13:40:32.688" v="5" actId="20577"/>
          <ac:spMkLst>
            <pc:docMk/>
            <pc:sldMk cId="617430797" sldId="2141413536"/>
            <ac:spMk id="9" creationId="{5B030F7F-C363-E1EA-40C1-551B74DD7688}"/>
          </ac:spMkLst>
        </pc:spChg>
        <pc:spChg chg="mod">
          <ac:chgData name="Fabrício Fernando Nazareth Duarte" userId="fd5f21b1-bc59-458f-8c64-31764c9c0e2e" providerId="ADAL" clId="{A2A569C8-4873-4D0C-9ECF-3E9CB487ED27}" dt="2025-05-27T13:41:02.345" v="41" actId="20577"/>
          <ac:spMkLst>
            <pc:docMk/>
            <pc:sldMk cId="617430797" sldId="2141413536"/>
            <ac:spMk id="11" creationId="{0F96FA16-C684-BDD2-0F1E-45789BFF4B94}"/>
          </ac:spMkLst>
        </pc:spChg>
      </pc:sldChg>
      <pc:sldChg chg="add del">
        <pc:chgData name="Fabrício Fernando Nazareth Duarte" userId="fd5f21b1-bc59-458f-8c64-31764c9c0e2e" providerId="ADAL" clId="{A2A569C8-4873-4D0C-9ECF-3E9CB487ED27}" dt="2025-05-27T14:43:55.386" v="551" actId="47"/>
        <pc:sldMkLst>
          <pc:docMk/>
          <pc:sldMk cId="3792950341" sldId="2141413546"/>
        </pc:sldMkLst>
      </pc:sldChg>
      <pc:sldChg chg="del">
        <pc:chgData name="Fabrício Fernando Nazareth Duarte" userId="fd5f21b1-bc59-458f-8c64-31764c9c0e2e" providerId="ADAL" clId="{A2A569C8-4873-4D0C-9ECF-3E9CB487ED27}" dt="2025-05-27T14:31:37.132" v="291" actId="47"/>
        <pc:sldMkLst>
          <pc:docMk/>
          <pc:sldMk cId="3244872558" sldId="2141413550"/>
        </pc:sldMkLst>
      </pc:sldChg>
      <pc:sldChg chg="del">
        <pc:chgData name="Fabrício Fernando Nazareth Duarte" userId="fd5f21b1-bc59-458f-8c64-31764c9c0e2e" providerId="ADAL" clId="{A2A569C8-4873-4D0C-9ECF-3E9CB487ED27}" dt="2025-05-27T14:31:30.195" v="290" actId="47"/>
        <pc:sldMkLst>
          <pc:docMk/>
          <pc:sldMk cId="3860273270" sldId="2141413556"/>
        </pc:sldMkLst>
      </pc:sldChg>
      <pc:sldChg chg="modSp mod">
        <pc:chgData name="Fabrício Fernando Nazareth Duarte" userId="fd5f21b1-bc59-458f-8c64-31764c9c0e2e" providerId="ADAL" clId="{A2A569C8-4873-4D0C-9ECF-3E9CB487ED27}" dt="2025-05-28T18:40:39.952" v="860" actId="20577"/>
        <pc:sldMkLst>
          <pc:docMk/>
          <pc:sldMk cId="3460041794" sldId="2141413557"/>
        </pc:sldMkLst>
        <pc:spChg chg="mod">
          <ac:chgData name="Fabrício Fernando Nazareth Duarte" userId="fd5f21b1-bc59-458f-8c64-31764c9c0e2e" providerId="ADAL" clId="{A2A569C8-4873-4D0C-9ECF-3E9CB487ED27}" dt="2025-05-27T14:30:34.774" v="289" actId="1076"/>
          <ac:spMkLst>
            <pc:docMk/>
            <pc:sldMk cId="3460041794" sldId="2141413557"/>
            <ac:spMk id="2" creationId="{2FD191F0-8F1C-609C-87F6-E3BC31244AB3}"/>
          </ac:spMkLst>
        </pc:spChg>
        <pc:spChg chg="mod">
          <ac:chgData name="Fabrício Fernando Nazareth Duarte" userId="fd5f21b1-bc59-458f-8c64-31764c9c0e2e" providerId="ADAL" clId="{A2A569C8-4873-4D0C-9ECF-3E9CB487ED27}" dt="2025-05-27T14:27:23.444" v="222" actId="20577"/>
          <ac:spMkLst>
            <pc:docMk/>
            <pc:sldMk cId="3460041794" sldId="2141413557"/>
            <ac:spMk id="4" creationId="{DB5EF2D2-A604-57FD-FE4F-F3EA8C3C9C3B}"/>
          </ac:spMkLst>
        </pc:spChg>
        <pc:spChg chg="mod">
          <ac:chgData name="Fabrício Fernando Nazareth Duarte" userId="fd5f21b1-bc59-458f-8c64-31764c9c0e2e" providerId="ADAL" clId="{A2A569C8-4873-4D0C-9ECF-3E9CB487ED27}" dt="2025-05-28T18:40:39.952" v="860" actId="20577"/>
          <ac:spMkLst>
            <pc:docMk/>
            <pc:sldMk cId="3460041794" sldId="2141413557"/>
            <ac:spMk id="7" creationId="{377C1056-B375-29C9-39DD-78C01EF7C697}"/>
          </ac:spMkLst>
        </pc:spChg>
      </pc:sldChg>
      <pc:sldChg chg="del">
        <pc:chgData name="Fabrício Fernando Nazareth Duarte" userId="fd5f21b1-bc59-458f-8c64-31764c9c0e2e" providerId="ADAL" clId="{A2A569C8-4873-4D0C-9ECF-3E9CB487ED27}" dt="2025-05-27T14:24:25.312" v="162" actId="47"/>
        <pc:sldMkLst>
          <pc:docMk/>
          <pc:sldMk cId="357068042" sldId="2141413558"/>
        </pc:sldMkLst>
      </pc:sldChg>
      <pc:sldChg chg="del">
        <pc:chgData name="Fabrício Fernando Nazareth Duarte" userId="fd5f21b1-bc59-458f-8c64-31764c9c0e2e" providerId="ADAL" clId="{A2A569C8-4873-4D0C-9ECF-3E9CB487ED27}" dt="2025-05-27T14:24:26.300" v="163" actId="47"/>
        <pc:sldMkLst>
          <pc:docMk/>
          <pc:sldMk cId="3051120554" sldId="2141413560"/>
        </pc:sldMkLst>
      </pc:sldChg>
      <pc:sldChg chg="addSp delSp modSp mod">
        <pc:chgData name="Fabrício Fernando Nazareth Duarte" userId="fd5f21b1-bc59-458f-8c64-31764c9c0e2e" providerId="ADAL" clId="{A2A569C8-4873-4D0C-9ECF-3E9CB487ED27}" dt="2025-05-27T16:45:27.673" v="627" actId="1076"/>
        <pc:sldMkLst>
          <pc:docMk/>
          <pc:sldMk cId="984426731" sldId="2141413561"/>
        </pc:sldMkLst>
        <pc:spChg chg="mod">
          <ac:chgData name="Fabrício Fernando Nazareth Duarte" userId="fd5f21b1-bc59-458f-8c64-31764c9c0e2e" providerId="ADAL" clId="{A2A569C8-4873-4D0C-9ECF-3E9CB487ED27}" dt="2025-05-27T14:10:37.688" v="79" actId="1076"/>
          <ac:spMkLst>
            <pc:docMk/>
            <pc:sldMk cId="984426731" sldId="2141413561"/>
            <ac:spMk id="9" creationId="{1F021F0B-626B-D980-6F18-2F314492B61D}"/>
          </ac:spMkLst>
        </pc:spChg>
        <pc:graphicFrameChg chg="mod">
          <ac:chgData name="Fabrício Fernando Nazareth Duarte" userId="fd5f21b1-bc59-458f-8c64-31764c9c0e2e" providerId="ADAL" clId="{A2A569C8-4873-4D0C-9ECF-3E9CB487ED27}" dt="2025-05-27T14:10:35.515" v="78" actId="1076"/>
          <ac:graphicFrameMkLst>
            <pc:docMk/>
            <pc:sldMk cId="984426731" sldId="2141413561"/>
            <ac:graphicFrameMk id="2" creationId="{334AEB06-B72E-5D09-1AD6-0BCC1E672BF5}"/>
          </ac:graphicFrameMkLst>
        </pc:graphicFrameChg>
        <pc:graphicFrameChg chg="add del mod">
          <ac:chgData name="Fabrício Fernando Nazareth Duarte" userId="fd5f21b1-bc59-458f-8c64-31764c9c0e2e" providerId="ADAL" clId="{A2A569C8-4873-4D0C-9ECF-3E9CB487ED27}" dt="2025-05-27T16:45:14.189" v="622" actId="478"/>
          <ac:graphicFrameMkLst>
            <pc:docMk/>
            <pc:sldMk cId="984426731" sldId="2141413561"/>
            <ac:graphicFrameMk id="3" creationId="{DDF3AF3A-7260-8031-27C8-070D942A4496}"/>
          </ac:graphicFrameMkLst>
        </pc:graphicFrameChg>
        <pc:graphicFrameChg chg="del">
          <ac:chgData name="Fabrício Fernando Nazareth Duarte" userId="fd5f21b1-bc59-458f-8c64-31764c9c0e2e" providerId="ADAL" clId="{A2A569C8-4873-4D0C-9ECF-3E9CB487ED27}" dt="2025-05-27T14:07:30.190" v="50" actId="478"/>
          <ac:graphicFrameMkLst>
            <pc:docMk/>
            <pc:sldMk cId="984426731" sldId="2141413561"/>
            <ac:graphicFrameMk id="6" creationId="{DDF3AF3A-7260-8031-27C8-070D942A4496}"/>
          </ac:graphicFrameMkLst>
        </pc:graphicFrameChg>
        <pc:graphicFrameChg chg="add mod">
          <ac:chgData name="Fabrício Fernando Nazareth Duarte" userId="fd5f21b1-bc59-458f-8c64-31764c9c0e2e" providerId="ADAL" clId="{A2A569C8-4873-4D0C-9ECF-3E9CB487ED27}" dt="2025-05-27T16:45:27.673" v="627" actId="1076"/>
          <ac:graphicFrameMkLst>
            <pc:docMk/>
            <pc:sldMk cId="984426731" sldId="2141413561"/>
            <ac:graphicFrameMk id="8" creationId="{DDF3AF3A-7260-8031-27C8-070D942A4496}"/>
          </ac:graphicFrameMkLst>
        </pc:graphicFrameChg>
        <pc:graphicFrameChg chg="del">
          <ac:chgData name="Fabrício Fernando Nazareth Duarte" userId="fd5f21b1-bc59-458f-8c64-31764c9c0e2e" providerId="ADAL" clId="{A2A569C8-4873-4D0C-9ECF-3E9CB487ED27}" dt="2025-05-27T14:08:17.366" v="57" actId="478"/>
          <ac:graphicFrameMkLst>
            <pc:docMk/>
            <pc:sldMk cId="984426731" sldId="2141413561"/>
            <ac:graphicFrameMk id="10" creationId="{7BD413E8-7B6B-FB2F-956B-1F7581DD5D9E}"/>
          </ac:graphicFrameMkLst>
        </pc:graphicFrameChg>
        <pc:picChg chg="mod">
          <ac:chgData name="Fabrício Fernando Nazareth Duarte" userId="fd5f21b1-bc59-458f-8c64-31764c9c0e2e" providerId="ADAL" clId="{A2A569C8-4873-4D0C-9ECF-3E9CB487ED27}" dt="2025-05-27T14:09:16.936" v="71" actId="1076"/>
          <ac:picMkLst>
            <pc:docMk/>
            <pc:sldMk cId="984426731" sldId="2141413561"/>
            <ac:picMk id="4" creationId="{10672360-0977-059E-2D79-78448914A02B}"/>
          </ac:picMkLst>
        </pc:picChg>
        <pc:picChg chg="mod">
          <ac:chgData name="Fabrício Fernando Nazareth Duarte" userId="fd5f21b1-bc59-458f-8c64-31764c9c0e2e" providerId="ADAL" clId="{A2A569C8-4873-4D0C-9ECF-3E9CB487ED27}" dt="2025-05-27T14:10:35.515" v="78" actId="1076"/>
          <ac:picMkLst>
            <pc:docMk/>
            <pc:sldMk cId="984426731" sldId="2141413561"/>
            <ac:picMk id="30" creationId="{431693B5-E9D8-44EC-7B80-CA7F1C22A3B9}"/>
          </ac:picMkLst>
        </pc:picChg>
        <pc:picChg chg="mod">
          <ac:chgData name="Fabrício Fernando Nazareth Duarte" userId="fd5f21b1-bc59-458f-8c64-31764c9c0e2e" providerId="ADAL" clId="{A2A569C8-4873-4D0C-9ECF-3E9CB487ED27}" dt="2025-05-27T14:10:35.515" v="78" actId="1076"/>
          <ac:picMkLst>
            <pc:docMk/>
            <pc:sldMk cId="984426731" sldId="2141413561"/>
            <ac:picMk id="32" creationId="{EAB41F56-E1C3-A36A-FD9B-A0DB05520300}"/>
          </ac:picMkLst>
        </pc:picChg>
        <pc:picChg chg="mod">
          <ac:chgData name="Fabrício Fernando Nazareth Duarte" userId="fd5f21b1-bc59-458f-8c64-31764c9c0e2e" providerId="ADAL" clId="{A2A569C8-4873-4D0C-9ECF-3E9CB487ED27}" dt="2025-05-27T14:10:35.515" v="78" actId="1076"/>
          <ac:picMkLst>
            <pc:docMk/>
            <pc:sldMk cId="984426731" sldId="2141413561"/>
            <ac:picMk id="34" creationId="{CF5155E8-866D-D544-DADF-07FA132C1FA8}"/>
          </ac:picMkLst>
        </pc:picChg>
        <pc:picChg chg="mod">
          <ac:chgData name="Fabrício Fernando Nazareth Duarte" userId="fd5f21b1-bc59-458f-8c64-31764c9c0e2e" providerId="ADAL" clId="{A2A569C8-4873-4D0C-9ECF-3E9CB487ED27}" dt="2025-05-27T14:10:35.515" v="78" actId="1076"/>
          <ac:picMkLst>
            <pc:docMk/>
            <pc:sldMk cId="984426731" sldId="2141413561"/>
            <ac:picMk id="36" creationId="{6033C385-0A33-6232-BABB-D31F6FCC712B}"/>
          </ac:picMkLst>
        </pc:picChg>
        <pc:picChg chg="mod">
          <ac:chgData name="Fabrício Fernando Nazareth Duarte" userId="fd5f21b1-bc59-458f-8c64-31764c9c0e2e" providerId="ADAL" clId="{A2A569C8-4873-4D0C-9ECF-3E9CB487ED27}" dt="2025-05-27T14:10:35.515" v="78" actId="1076"/>
          <ac:picMkLst>
            <pc:docMk/>
            <pc:sldMk cId="984426731" sldId="2141413561"/>
            <ac:picMk id="38" creationId="{C2DEF242-36B6-EF8A-136D-7658904A1EE3}"/>
          </ac:picMkLst>
        </pc:picChg>
        <pc:cxnChg chg="mod">
          <ac:chgData name="Fabrício Fernando Nazareth Duarte" userId="fd5f21b1-bc59-458f-8c64-31764c9c0e2e" providerId="ADAL" clId="{A2A569C8-4873-4D0C-9ECF-3E9CB487ED27}" dt="2025-05-27T14:10:35.515" v="78" actId="1076"/>
          <ac:cxnSpMkLst>
            <pc:docMk/>
            <pc:sldMk cId="984426731" sldId="2141413561"/>
            <ac:cxnSpMk id="5" creationId="{84A92C3F-68FA-1C4C-3703-DA73D2BB7CB0}"/>
          </ac:cxnSpMkLst>
        </pc:cxnChg>
        <pc:cxnChg chg="mod">
          <ac:chgData name="Fabrício Fernando Nazareth Duarte" userId="fd5f21b1-bc59-458f-8c64-31764c9c0e2e" providerId="ADAL" clId="{A2A569C8-4873-4D0C-9ECF-3E9CB487ED27}" dt="2025-05-27T14:10:35.515" v="78" actId="1076"/>
          <ac:cxnSpMkLst>
            <pc:docMk/>
            <pc:sldMk cId="984426731" sldId="2141413561"/>
            <ac:cxnSpMk id="12" creationId="{6DB6521B-030F-1732-149E-9805D320905B}"/>
          </ac:cxnSpMkLst>
        </pc:cxnChg>
        <pc:cxnChg chg="mod">
          <ac:chgData name="Fabrício Fernando Nazareth Duarte" userId="fd5f21b1-bc59-458f-8c64-31764c9c0e2e" providerId="ADAL" clId="{A2A569C8-4873-4D0C-9ECF-3E9CB487ED27}" dt="2025-05-27T14:10:35.515" v="78" actId="1076"/>
          <ac:cxnSpMkLst>
            <pc:docMk/>
            <pc:sldMk cId="984426731" sldId="2141413561"/>
            <ac:cxnSpMk id="13" creationId="{E27E27AF-E705-B963-0CA5-F733529CB624}"/>
          </ac:cxnSpMkLst>
        </pc:cxnChg>
        <pc:cxnChg chg="mod">
          <ac:chgData name="Fabrício Fernando Nazareth Duarte" userId="fd5f21b1-bc59-458f-8c64-31764c9c0e2e" providerId="ADAL" clId="{A2A569C8-4873-4D0C-9ECF-3E9CB487ED27}" dt="2025-05-27T14:10:35.515" v="78" actId="1076"/>
          <ac:cxnSpMkLst>
            <pc:docMk/>
            <pc:sldMk cId="984426731" sldId="2141413561"/>
            <ac:cxnSpMk id="15" creationId="{7FD21B19-FEAA-868A-6890-CE9E2EC6B040}"/>
          </ac:cxnSpMkLst>
        </pc:cxnChg>
      </pc:sldChg>
      <pc:sldChg chg="modSp mod ord">
        <pc:chgData name="Fabrício Fernando Nazareth Duarte" userId="fd5f21b1-bc59-458f-8c64-31764c9c0e2e" providerId="ADAL" clId="{A2A569C8-4873-4D0C-9ECF-3E9CB487ED27}" dt="2025-05-27T14:26:29.124" v="168" actId="1076"/>
        <pc:sldMkLst>
          <pc:docMk/>
          <pc:sldMk cId="3095600665" sldId="2141413562"/>
        </pc:sldMkLst>
        <pc:spChg chg="mod">
          <ac:chgData name="Fabrício Fernando Nazareth Duarte" userId="fd5f21b1-bc59-458f-8c64-31764c9c0e2e" providerId="ADAL" clId="{A2A569C8-4873-4D0C-9ECF-3E9CB487ED27}" dt="2025-05-27T14:23:48.643" v="159" actId="313"/>
          <ac:spMkLst>
            <pc:docMk/>
            <pc:sldMk cId="3095600665" sldId="2141413562"/>
            <ac:spMk id="7" creationId="{A2EB73AC-086F-D087-FF85-B6F989FB458C}"/>
          </ac:spMkLst>
        </pc:spChg>
        <pc:spChg chg="mod">
          <ac:chgData name="Fabrício Fernando Nazareth Duarte" userId="fd5f21b1-bc59-458f-8c64-31764c9c0e2e" providerId="ADAL" clId="{A2A569C8-4873-4D0C-9ECF-3E9CB487ED27}" dt="2025-05-27T14:24:08.158" v="161" actId="1076"/>
          <ac:spMkLst>
            <pc:docMk/>
            <pc:sldMk cId="3095600665" sldId="2141413562"/>
            <ac:spMk id="8" creationId="{63841C64-BB84-7805-CAF2-3A7706AED016}"/>
          </ac:spMkLst>
        </pc:spChg>
        <pc:spChg chg="mod">
          <ac:chgData name="Fabrício Fernando Nazareth Duarte" userId="fd5f21b1-bc59-458f-8c64-31764c9c0e2e" providerId="ADAL" clId="{A2A569C8-4873-4D0C-9ECF-3E9CB487ED27}" dt="2025-05-27T14:26:29.124" v="168" actId="1076"/>
          <ac:spMkLst>
            <pc:docMk/>
            <pc:sldMk cId="3095600665" sldId="2141413562"/>
            <ac:spMk id="9" creationId="{A3FC09D3-D56D-08D0-C5DA-C633BB54D3C9}"/>
          </ac:spMkLst>
        </pc:spChg>
        <pc:spChg chg="mod">
          <ac:chgData name="Fabrício Fernando Nazareth Duarte" userId="fd5f21b1-bc59-458f-8c64-31764c9c0e2e" providerId="ADAL" clId="{A2A569C8-4873-4D0C-9ECF-3E9CB487ED27}" dt="2025-05-27T14:26:29.124" v="168" actId="1076"/>
          <ac:spMkLst>
            <pc:docMk/>
            <pc:sldMk cId="3095600665" sldId="2141413562"/>
            <ac:spMk id="10" creationId="{CDC2D1EE-1A54-F401-47C4-47AA9F491B76}"/>
          </ac:spMkLst>
        </pc:spChg>
      </pc:sldChg>
      <pc:sldChg chg="addSp delSp modSp mod">
        <pc:chgData name="Fabrício Fernando Nazareth Duarte" userId="fd5f21b1-bc59-458f-8c64-31764c9c0e2e" providerId="ADAL" clId="{A2A569C8-4873-4D0C-9ECF-3E9CB487ED27}" dt="2025-05-27T19:43:49.853" v="671" actId="26606"/>
        <pc:sldMkLst>
          <pc:docMk/>
          <pc:sldMk cId="698736210" sldId="2141413563"/>
        </pc:sldMkLst>
        <pc:spChg chg="mod">
          <ac:chgData name="Fabrício Fernando Nazareth Duarte" userId="fd5f21b1-bc59-458f-8c64-31764c9c0e2e" providerId="ADAL" clId="{A2A569C8-4873-4D0C-9ECF-3E9CB487ED27}" dt="2025-05-27T19:43:49.853" v="671" actId="26606"/>
          <ac:spMkLst>
            <pc:docMk/>
            <pc:sldMk cId="698736210" sldId="2141413563"/>
            <ac:spMk id="5" creationId="{B5CBF9AD-945E-60CD-0758-599CDA871CD6}"/>
          </ac:spMkLst>
        </pc:spChg>
        <pc:spChg chg="mod ord">
          <ac:chgData name="Fabrício Fernando Nazareth Duarte" userId="fd5f21b1-bc59-458f-8c64-31764c9c0e2e" providerId="ADAL" clId="{A2A569C8-4873-4D0C-9ECF-3E9CB487ED27}" dt="2025-05-27T19:43:49.853" v="671" actId="26606"/>
          <ac:spMkLst>
            <pc:docMk/>
            <pc:sldMk cId="698736210" sldId="2141413563"/>
            <ac:spMk id="12" creationId="{8AE676D6-6A5D-D75B-5AE7-BC329709B4F8}"/>
          </ac:spMkLst>
        </pc:spChg>
        <pc:spChg chg="add del">
          <ac:chgData name="Fabrício Fernando Nazareth Duarte" userId="fd5f21b1-bc59-458f-8c64-31764c9c0e2e" providerId="ADAL" clId="{A2A569C8-4873-4D0C-9ECF-3E9CB487ED27}" dt="2025-05-27T19:43:49.853" v="671" actId="26606"/>
          <ac:spMkLst>
            <pc:docMk/>
            <pc:sldMk cId="698736210" sldId="2141413563"/>
            <ac:spMk id="40" creationId="{2EB492CD-616E-47F8-933B-5E2D952A0593}"/>
          </ac:spMkLst>
        </pc:spChg>
        <pc:spChg chg="add del">
          <ac:chgData name="Fabrício Fernando Nazareth Duarte" userId="fd5f21b1-bc59-458f-8c64-31764c9c0e2e" providerId="ADAL" clId="{A2A569C8-4873-4D0C-9ECF-3E9CB487ED27}" dt="2025-05-27T19:43:49.853" v="671" actId="26606"/>
          <ac:spMkLst>
            <pc:docMk/>
            <pc:sldMk cId="698736210" sldId="2141413563"/>
            <ac:spMk id="42" creationId="{59383CF9-23B5-4335-9B21-1791C4CF1C75}"/>
          </ac:spMkLst>
        </pc:spChg>
        <pc:spChg chg="add del">
          <ac:chgData name="Fabrício Fernando Nazareth Duarte" userId="fd5f21b1-bc59-458f-8c64-31764c9c0e2e" providerId="ADAL" clId="{A2A569C8-4873-4D0C-9ECF-3E9CB487ED27}" dt="2025-05-27T19:43:49.853" v="671" actId="26606"/>
          <ac:spMkLst>
            <pc:docMk/>
            <pc:sldMk cId="698736210" sldId="2141413563"/>
            <ac:spMk id="44" creationId="{0007FE00-9498-4706-B255-6437B0252C02}"/>
          </ac:spMkLst>
        </pc:spChg>
        <pc:grpChg chg="del mod">
          <ac:chgData name="Fabrício Fernando Nazareth Duarte" userId="fd5f21b1-bc59-458f-8c64-31764c9c0e2e" providerId="ADAL" clId="{A2A569C8-4873-4D0C-9ECF-3E9CB487ED27}" dt="2025-05-27T19:42:42.529" v="660" actId="478"/>
          <ac:grpSpMkLst>
            <pc:docMk/>
            <pc:sldMk cId="698736210" sldId="2141413563"/>
            <ac:grpSpMk id="2" creationId="{5ABF7A05-B94F-D674-352C-921ED38FAF3B}"/>
          </ac:grpSpMkLst>
        </pc:grpChg>
        <pc:picChg chg="add mod">
          <ac:chgData name="Fabrício Fernando Nazareth Duarte" userId="fd5f21b1-bc59-458f-8c64-31764c9c0e2e" providerId="ADAL" clId="{A2A569C8-4873-4D0C-9ECF-3E9CB487ED27}" dt="2025-05-27T19:43:49.853" v="671" actId="26606"/>
          <ac:picMkLst>
            <pc:docMk/>
            <pc:sldMk cId="698736210" sldId="2141413563"/>
            <ac:picMk id="3" creationId="{2684531D-5137-AEA1-915B-98FD26A88ADB}"/>
          </ac:picMkLst>
        </pc:picChg>
        <pc:picChg chg="ord">
          <ac:chgData name="Fabrício Fernando Nazareth Duarte" userId="fd5f21b1-bc59-458f-8c64-31764c9c0e2e" providerId="ADAL" clId="{A2A569C8-4873-4D0C-9ECF-3E9CB487ED27}" dt="2025-05-27T19:43:49.853" v="671" actId="26606"/>
          <ac:picMkLst>
            <pc:docMk/>
            <pc:sldMk cId="698736210" sldId="2141413563"/>
            <ac:picMk id="35" creationId="{9C7E4046-AEDB-E746-75C3-F455FC535DCE}"/>
          </ac:picMkLst>
        </pc:picChg>
      </pc:sldChg>
      <pc:sldChg chg="addSp delSp modSp mod">
        <pc:chgData name="Fabrício Fernando Nazareth Duarte" userId="fd5f21b1-bc59-458f-8c64-31764c9c0e2e" providerId="ADAL" clId="{A2A569C8-4873-4D0C-9ECF-3E9CB487ED27}" dt="2025-05-27T16:28:14.982" v="562" actId="1076"/>
        <pc:sldMkLst>
          <pc:docMk/>
          <pc:sldMk cId="1802581462" sldId="2141413564"/>
        </pc:sldMkLst>
        <pc:spChg chg="mod">
          <ac:chgData name="Fabrício Fernando Nazareth Duarte" userId="fd5f21b1-bc59-458f-8c64-31764c9c0e2e" providerId="ADAL" clId="{A2A569C8-4873-4D0C-9ECF-3E9CB487ED27}" dt="2025-05-27T14:04:10.976" v="49" actId="20577"/>
          <ac:spMkLst>
            <pc:docMk/>
            <pc:sldMk cId="1802581462" sldId="2141413564"/>
            <ac:spMk id="7" creationId="{90D920F6-EF61-7732-2098-BA9B0FA3DEB9}"/>
          </ac:spMkLst>
        </pc:spChg>
        <pc:graphicFrameChg chg="add mod">
          <ac:chgData name="Fabrício Fernando Nazareth Duarte" userId="fd5f21b1-bc59-458f-8c64-31764c9c0e2e" providerId="ADAL" clId="{A2A569C8-4873-4D0C-9ECF-3E9CB487ED27}" dt="2025-05-27T16:28:14.982" v="562" actId="1076"/>
          <ac:graphicFrameMkLst>
            <pc:docMk/>
            <pc:sldMk cId="1802581462" sldId="2141413564"/>
            <ac:graphicFrameMk id="5" creationId="{8F640BAA-22BB-840F-050C-6E21A906EC3D}"/>
          </ac:graphicFrameMkLst>
        </pc:graphicFrameChg>
        <pc:graphicFrameChg chg="del">
          <ac:chgData name="Fabrício Fernando Nazareth Duarte" userId="fd5f21b1-bc59-458f-8c64-31764c9c0e2e" providerId="ADAL" clId="{A2A569C8-4873-4D0C-9ECF-3E9CB487ED27}" dt="2025-05-27T16:27:44.904" v="552" actId="478"/>
          <ac:graphicFrameMkLst>
            <pc:docMk/>
            <pc:sldMk cId="1802581462" sldId="2141413564"/>
            <ac:graphicFrameMk id="8" creationId="{8F640BAA-22BB-840F-050C-6E21A906EC3D}"/>
          </ac:graphicFrameMkLst>
        </pc:graphicFrameChg>
        <pc:graphicFrameChg chg="mod">
          <ac:chgData name="Fabrício Fernando Nazareth Duarte" userId="fd5f21b1-bc59-458f-8c64-31764c9c0e2e" providerId="ADAL" clId="{A2A569C8-4873-4D0C-9ECF-3E9CB487ED27}" dt="2025-05-27T16:28:12.140" v="561" actId="1076"/>
          <ac:graphicFrameMkLst>
            <pc:docMk/>
            <pc:sldMk cId="1802581462" sldId="2141413564"/>
            <ac:graphicFrameMk id="9" creationId="{7605A3BE-9762-F24B-2C8E-AD534D361452}"/>
          </ac:graphicFrameMkLst>
        </pc:graphicFrameChg>
      </pc:sldChg>
      <pc:sldChg chg="del">
        <pc:chgData name="Fabrício Fernando Nazareth Duarte" userId="fd5f21b1-bc59-458f-8c64-31764c9c0e2e" providerId="ADAL" clId="{A2A569C8-4873-4D0C-9ECF-3E9CB487ED27}" dt="2025-05-27T14:33:25.971" v="296" actId="47"/>
        <pc:sldMkLst>
          <pc:docMk/>
          <pc:sldMk cId="860635171" sldId="2141413567"/>
        </pc:sldMkLst>
      </pc:sldChg>
      <pc:sldChg chg="delSp del">
        <pc:chgData name="Fabrício Fernando Nazareth Duarte" userId="fd5f21b1-bc59-458f-8c64-31764c9c0e2e" providerId="ADAL" clId="{A2A569C8-4873-4D0C-9ECF-3E9CB487ED27}" dt="2025-05-27T14:33:07.292" v="295" actId="47"/>
        <pc:sldMkLst>
          <pc:docMk/>
          <pc:sldMk cId="4139910470" sldId="2141413569"/>
        </pc:sldMkLst>
        <pc:spChg chg="del">
          <ac:chgData name="Fabrício Fernando Nazareth Duarte" userId="fd5f21b1-bc59-458f-8c64-31764c9c0e2e" providerId="ADAL" clId="{A2A569C8-4873-4D0C-9ECF-3E9CB487ED27}" dt="2025-05-27T14:32:57.586" v="293" actId="21"/>
          <ac:spMkLst>
            <pc:docMk/>
            <pc:sldMk cId="4139910470" sldId="2141413569"/>
            <ac:spMk id="12" creationId="{5707F587-9CC5-1C80-E6D4-357B34B614C1}"/>
          </ac:spMkLst>
        </pc:spChg>
      </pc:sldChg>
      <pc:sldChg chg="addSp delSp modSp mod">
        <pc:chgData name="Fabrício Fernando Nazareth Duarte" userId="fd5f21b1-bc59-458f-8c64-31764c9c0e2e" providerId="ADAL" clId="{A2A569C8-4873-4D0C-9ECF-3E9CB487ED27}" dt="2025-05-28T18:19:13.626" v="756" actId="1076"/>
        <pc:sldMkLst>
          <pc:docMk/>
          <pc:sldMk cId="2417068402" sldId="2141413570"/>
        </pc:sldMkLst>
        <pc:spChg chg="mod">
          <ac:chgData name="Fabrício Fernando Nazareth Duarte" userId="fd5f21b1-bc59-458f-8c64-31764c9c0e2e" providerId="ADAL" clId="{A2A569C8-4873-4D0C-9ECF-3E9CB487ED27}" dt="2025-05-28T18:19:13.626" v="756" actId="1076"/>
          <ac:spMkLst>
            <pc:docMk/>
            <pc:sldMk cId="2417068402" sldId="2141413570"/>
            <ac:spMk id="3" creationId="{31422179-0B4F-88D9-B7A1-F752D519FBF1}"/>
          </ac:spMkLst>
        </pc:spChg>
        <pc:spChg chg="mod">
          <ac:chgData name="Fabrício Fernando Nazareth Duarte" userId="fd5f21b1-bc59-458f-8c64-31764c9c0e2e" providerId="ADAL" clId="{A2A569C8-4873-4D0C-9ECF-3E9CB487ED27}" dt="2025-05-27T16:46:06.493" v="635" actId="20577"/>
          <ac:spMkLst>
            <pc:docMk/>
            <pc:sldMk cId="2417068402" sldId="2141413570"/>
            <ac:spMk id="7" creationId="{866281DA-332A-A82F-5A6D-96F3E66DA063}"/>
          </ac:spMkLst>
        </pc:spChg>
        <pc:spChg chg="add mod">
          <ac:chgData name="Fabrício Fernando Nazareth Duarte" userId="fd5f21b1-bc59-458f-8c64-31764c9c0e2e" providerId="ADAL" clId="{A2A569C8-4873-4D0C-9ECF-3E9CB487ED27}" dt="2025-05-27T20:00:16.938" v="678" actId="1076"/>
          <ac:spMkLst>
            <pc:docMk/>
            <pc:sldMk cId="2417068402" sldId="2141413570"/>
            <ac:spMk id="8" creationId="{38098D0E-4789-92F6-44B1-97FF4C0F1190}"/>
          </ac:spMkLst>
        </pc:spChg>
        <pc:graphicFrameChg chg="add mod">
          <ac:chgData name="Fabrício Fernando Nazareth Duarte" userId="fd5f21b1-bc59-458f-8c64-31764c9c0e2e" providerId="ADAL" clId="{A2A569C8-4873-4D0C-9ECF-3E9CB487ED27}" dt="2025-05-28T18:17:27.373" v="681"/>
          <ac:graphicFrameMkLst>
            <pc:docMk/>
            <pc:sldMk cId="2417068402" sldId="2141413570"/>
            <ac:graphicFrameMk id="2" creationId="{C79A8237-40BD-1918-8563-05A571A54B52}"/>
          </ac:graphicFrameMkLst>
        </pc:graphicFrameChg>
        <pc:graphicFrameChg chg="del">
          <ac:chgData name="Fabrício Fernando Nazareth Duarte" userId="fd5f21b1-bc59-458f-8c64-31764c9c0e2e" providerId="ADAL" clId="{A2A569C8-4873-4D0C-9ECF-3E9CB487ED27}" dt="2025-05-27T16:30:54.729" v="567" actId="478"/>
          <ac:graphicFrameMkLst>
            <pc:docMk/>
            <pc:sldMk cId="2417068402" sldId="2141413570"/>
            <ac:graphicFrameMk id="2" creationId="{E6721407-2401-396A-D80A-6FEE786FF677}"/>
          </ac:graphicFrameMkLst>
        </pc:graphicFrameChg>
        <pc:graphicFrameChg chg="add del mod">
          <ac:chgData name="Fabrício Fernando Nazareth Duarte" userId="fd5f21b1-bc59-458f-8c64-31764c9c0e2e" providerId="ADAL" clId="{A2A569C8-4873-4D0C-9ECF-3E9CB487ED27}" dt="2025-05-27T16:42:58.869" v="605" actId="478"/>
          <ac:graphicFrameMkLst>
            <pc:docMk/>
            <pc:sldMk cId="2417068402" sldId="2141413570"/>
            <ac:graphicFrameMk id="5" creationId="{132DF42F-3149-A2B6-D408-F1E59BE6568A}"/>
          </ac:graphicFrameMkLst>
        </pc:graphicFrameChg>
        <pc:graphicFrameChg chg="add mod">
          <ac:chgData name="Fabrício Fernando Nazareth Duarte" userId="fd5f21b1-bc59-458f-8c64-31764c9c0e2e" providerId="ADAL" clId="{A2A569C8-4873-4D0C-9ECF-3E9CB487ED27}" dt="2025-05-28T18:18:05.176" v="695" actId="1076"/>
          <ac:graphicFrameMkLst>
            <pc:docMk/>
            <pc:sldMk cId="2417068402" sldId="2141413570"/>
            <ac:graphicFrameMk id="5" creationId="{C79A8237-40BD-1918-8563-05A571A54B52}"/>
          </ac:graphicFrameMkLst>
        </pc:graphicFrameChg>
        <pc:graphicFrameChg chg="add mod">
          <ac:chgData name="Fabrício Fernando Nazareth Duarte" userId="fd5f21b1-bc59-458f-8c64-31764c9c0e2e" providerId="ADAL" clId="{A2A569C8-4873-4D0C-9ECF-3E9CB487ED27}" dt="2025-05-28T18:17:56.443" v="692" actId="1076"/>
          <ac:graphicFrameMkLst>
            <pc:docMk/>
            <pc:sldMk cId="2417068402" sldId="2141413570"/>
            <ac:graphicFrameMk id="6" creationId="{132DF42F-3149-A2B6-D408-F1E59BE6568A}"/>
          </ac:graphicFrameMkLst>
        </pc:graphicFrameChg>
        <pc:graphicFrameChg chg="mod modGraphic">
          <ac:chgData name="Fabrício Fernando Nazareth Duarte" userId="fd5f21b1-bc59-458f-8c64-31764c9c0e2e" providerId="ADAL" clId="{A2A569C8-4873-4D0C-9ECF-3E9CB487ED27}" dt="2025-05-27T20:00:16.938" v="678" actId="1076"/>
          <ac:graphicFrameMkLst>
            <pc:docMk/>
            <pc:sldMk cId="2417068402" sldId="2141413570"/>
            <ac:graphicFrameMk id="10" creationId="{791456EF-93BA-96E8-F4B6-5331EDAA3B83}"/>
          </ac:graphicFrameMkLst>
        </pc:graphicFrameChg>
        <pc:graphicFrameChg chg="del">
          <ac:chgData name="Fabrício Fernando Nazareth Duarte" userId="fd5f21b1-bc59-458f-8c64-31764c9c0e2e" providerId="ADAL" clId="{A2A569C8-4873-4D0C-9ECF-3E9CB487ED27}" dt="2025-05-27T16:30:42.400" v="563" actId="478"/>
          <ac:graphicFrameMkLst>
            <pc:docMk/>
            <pc:sldMk cId="2417068402" sldId="2141413570"/>
            <ac:graphicFrameMk id="11" creationId="{6E8ED4F3-0B06-B650-22E0-106EB268A5D1}"/>
          </ac:graphicFrameMkLst>
        </pc:graphicFrameChg>
      </pc:sldChg>
      <pc:sldChg chg="modSp mod">
        <pc:chgData name="Fabrício Fernando Nazareth Duarte" userId="fd5f21b1-bc59-458f-8c64-31764c9c0e2e" providerId="ADAL" clId="{A2A569C8-4873-4D0C-9ECF-3E9CB487ED27}" dt="2025-05-27T14:27:09.312" v="214" actId="14100"/>
        <pc:sldMkLst>
          <pc:docMk/>
          <pc:sldMk cId="1444572980" sldId="2141413572"/>
        </pc:sldMkLst>
        <pc:spChg chg="mod">
          <ac:chgData name="Fabrício Fernando Nazareth Duarte" userId="fd5f21b1-bc59-458f-8c64-31764c9c0e2e" providerId="ADAL" clId="{A2A569C8-4873-4D0C-9ECF-3E9CB487ED27}" dt="2025-05-27T14:27:09.312" v="214" actId="14100"/>
          <ac:spMkLst>
            <pc:docMk/>
            <pc:sldMk cId="1444572980" sldId="2141413572"/>
            <ac:spMk id="5" creationId="{662F0D3D-AF2C-F145-4FA1-BDBA817CC49C}"/>
          </ac:spMkLst>
        </pc:spChg>
      </pc:sldChg>
      <pc:sldChg chg="del">
        <pc:chgData name="Fabrício Fernando Nazareth Duarte" userId="fd5f21b1-bc59-458f-8c64-31764c9c0e2e" providerId="ADAL" clId="{A2A569C8-4873-4D0C-9ECF-3E9CB487ED27}" dt="2025-05-27T14:27:27.925" v="223" actId="47"/>
        <pc:sldMkLst>
          <pc:docMk/>
          <pc:sldMk cId="1812446066" sldId="2141413573"/>
        </pc:sldMkLst>
      </pc:sldChg>
      <pc:sldChg chg="addSp modSp add">
        <pc:chgData name="Fabrício Fernando Nazareth Duarte" userId="fd5f21b1-bc59-458f-8c64-31764c9c0e2e" providerId="ADAL" clId="{A2A569C8-4873-4D0C-9ECF-3E9CB487ED27}" dt="2025-05-27T14:33:03.265" v="294"/>
        <pc:sldMkLst>
          <pc:docMk/>
          <pc:sldMk cId="3489208684" sldId="2141413575"/>
        </pc:sldMkLst>
        <pc:spChg chg="add mod">
          <ac:chgData name="Fabrício Fernando Nazareth Duarte" userId="fd5f21b1-bc59-458f-8c64-31764c9c0e2e" providerId="ADAL" clId="{A2A569C8-4873-4D0C-9ECF-3E9CB487ED27}" dt="2025-05-27T14:33:03.265" v="294"/>
          <ac:spMkLst>
            <pc:docMk/>
            <pc:sldMk cId="3489208684" sldId="2141413575"/>
            <ac:spMk id="12" creationId="{32ACC18F-2F2A-1741-B8A7-A66DB033DA86}"/>
          </ac:spMkLst>
        </pc:spChg>
      </pc:sldChg>
      <pc:sldChg chg="addSp delSp modSp add mod delAnim modAnim">
        <pc:chgData name="Fabrício Fernando Nazareth Duarte" userId="fd5f21b1-bc59-458f-8c64-31764c9c0e2e" providerId="ADAL" clId="{A2A569C8-4873-4D0C-9ECF-3E9CB487ED27}" dt="2025-05-27T14:43:14.876" v="550" actId="1076"/>
        <pc:sldMkLst>
          <pc:docMk/>
          <pc:sldMk cId="2712389006" sldId="2141413576"/>
        </pc:sldMkLst>
        <pc:spChg chg="add mod">
          <ac:chgData name="Fabrício Fernando Nazareth Duarte" userId="fd5f21b1-bc59-458f-8c64-31764c9c0e2e" providerId="ADAL" clId="{A2A569C8-4873-4D0C-9ECF-3E9CB487ED27}" dt="2025-05-27T14:42:31.377" v="537" actId="1076"/>
          <ac:spMkLst>
            <pc:docMk/>
            <pc:sldMk cId="2712389006" sldId="2141413576"/>
            <ac:spMk id="2" creationId="{E18BFFD8-E5F3-13E6-5C6C-6EEB28C85B50}"/>
          </ac:spMkLst>
        </pc:spChg>
        <pc:spChg chg="mod">
          <ac:chgData name="Fabrício Fernando Nazareth Duarte" userId="fd5f21b1-bc59-458f-8c64-31764c9c0e2e" providerId="ADAL" clId="{A2A569C8-4873-4D0C-9ECF-3E9CB487ED27}" dt="2025-05-27T14:36:29.861" v="299" actId="14100"/>
          <ac:spMkLst>
            <pc:docMk/>
            <pc:sldMk cId="2712389006" sldId="2141413576"/>
            <ac:spMk id="4" creationId="{1B945186-F131-98E3-859A-C7A942E8A614}"/>
          </ac:spMkLst>
        </pc:spChg>
        <pc:spChg chg="add mod">
          <ac:chgData name="Fabrício Fernando Nazareth Duarte" userId="fd5f21b1-bc59-458f-8c64-31764c9c0e2e" providerId="ADAL" clId="{A2A569C8-4873-4D0C-9ECF-3E9CB487ED27}" dt="2025-05-27T14:43:14.876" v="550" actId="1076"/>
          <ac:spMkLst>
            <pc:docMk/>
            <pc:sldMk cId="2712389006" sldId="2141413576"/>
            <ac:spMk id="5" creationId="{1FD5E63D-B2D7-0983-DABD-5A51B8A7271B}"/>
          </ac:spMkLst>
        </pc:spChg>
        <pc:spChg chg="mod">
          <ac:chgData name="Fabrício Fernando Nazareth Duarte" userId="fd5f21b1-bc59-458f-8c64-31764c9c0e2e" providerId="ADAL" clId="{A2A569C8-4873-4D0C-9ECF-3E9CB487ED27}" dt="2025-05-27T14:43:09.715" v="549" actId="20577"/>
          <ac:spMkLst>
            <pc:docMk/>
            <pc:sldMk cId="2712389006" sldId="2141413576"/>
            <ac:spMk id="7" creationId="{D71BD152-7037-96BC-1FEA-1263683922E9}"/>
          </ac:spMkLst>
        </pc:spChg>
        <pc:spChg chg="del mod">
          <ac:chgData name="Fabrício Fernando Nazareth Duarte" userId="fd5f21b1-bc59-458f-8c64-31764c9c0e2e" providerId="ADAL" clId="{A2A569C8-4873-4D0C-9ECF-3E9CB487ED27}" dt="2025-05-27T14:37:43.455" v="348" actId="478"/>
          <ac:spMkLst>
            <pc:docMk/>
            <pc:sldMk cId="2712389006" sldId="2141413576"/>
            <ac:spMk id="8" creationId="{5A67CB84-7D02-B089-1930-68F4355FCD39}"/>
          </ac:spMkLst>
        </pc:spChg>
        <pc:spChg chg="del">
          <ac:chgData name="Fabrício Fernando Nazareth Duarte" userId="fd5f21b1-bc59-458f-8c64-31764c9c0e2e" providerId="ADAL" clId="{A2A569C8-4873-4D0C-9ECF-3E9CB487ED27}" dt="2025-05-27T14:37:45.088" v="349" actId="478"/>
          <ac:spMkLst>
            <pc:docMk/>
            <pc:sldMk cId="2712389006" sldId="2141413576"/>
            <ac:spMk id="9" creationId="{ADF3957A-B131-9AEA-6CB9-05677F07B3E2}"/>
          </ac:spMkLst>
        </pc:spChg>
        <pc:spChg chg="del mod">
          <ac:chgData name="Fabrício Fernando Nazareth Duarte" userId="fd5f21b1-bc59-458f-8c64-31764c9c0e2e" providerId="ADAL" clId="{A2A569C8-4873-4D0C-9ECF-3E9CB487ED27}" dt="2025-05-27T14:37:45.680" v="351" actId="478"/>
          <ac:spMkLst>
            <pc:docMk/>
            <pc:sldMk cId="2712389006" sldId="2141413576"/>
            <ac:spMk id="10" creationId="{F53B3257-436A-B446-B3F8-E753FDAF9464}"/>
          </ac:spMkLst>
        </pc:spChg>
      </pc:sldChg>
      <pc:sldChg chg="addSp delSp modSp new del mod">
        <pc:chgData name="Fabrício Fernando Nazareth Duarte" userId="fd5f21b1-bc59-458f-8c64-31764c9c0e2e" providerId="ADAL" clId="{A2A569C8-4873-4D0C-9ECF-3E9CB487ED27}" dt="2025-05-27T19:39:21.187" v="650" actId="47"/>
        <pc:sldMkLst>
          <pc:docMk/>
          <pc:sldMk cId="1900244654" sldId="2141413577"/>
        </pc:sldMkLst>
        <pc:spChg chg="del">
          <ac:chgData name="Fabrício Fernando Nazareth Duarte" userId="fd5f21b1-bc59-458f-8c64-31764c9c0e2e" providerId="ADAL" clId="{A2A569C8-4873-4D0C-9ECF-3E9CB487ED27}" dt="2025-05-27T19:38:09.237" v="637" actId="478"/>
          <ac:spMkLst>
            <pc:docMk/>
            <pc:sldMk cId="1900244654" sldId="2141413577"/>
            <ac:spMk id="2" creationId="{90137C22-4E69-FAC9-6866-144569F87EFF}"/>
          </ac:spMkLst>
        </pc:spChg>
        <pc:spChg chg="del">
          <ac:chgData name="Fabrício Fernando Nazareth Duarte" userId="fd5f21b1-bc59-458f-8c64-31764c9c0e2e" providerId="ADAL" clId="{A2A569C8-4873-4D0C-9ECF-3E9CB487ED27}" dt="2025-05-27T19:38:10.812" v="638" actId="478"/>
          <ac:spMkLst>
            <pc:docMk/>
            <pc:sldMk cId="1900244654" sldId="2141413577"/>
            <ac:spMk id="3" creationId="{D87034C4-2FC9-CEE2-3A43-2D69D9C7960B}"/>
          </ac:spMkLst>
        </pc:spChg>
        <pc:picChg chg="add mod">
          <ac:chgData name="Fabrício Fernando Nazareth Duarte" userId="fd5f21b1-bc59-458f-8c64-31764c9c0e2e" providerId="ADAL" clId="{A2A569C8-4873-4D0C-9ECF-3E9CB487ED27}" dt="2025-05-27T19:38:51.967" v="649" actId="1076"/>
          <ac:picMkLst>
            <pc:docMk/>
            <pc:sldMk cId="1900244654" sldId="2141413577"/>
            <ac:picMk id="5" creationId="{06F60E3A-0DA0-8F6A-4B94-6E96CE4EC2E8}"/>
          </ac:picMkLst>
        </pc:picChg>
      </pc:sldChg>
      <pc:sldChg chg="addSp delSp modSp new del mod">
        <pc:chgData name="Fabrício Fernando Nazareth Duarte" userId="fd5f21b1-bc59-458f-8c64-31764c9c0e2e" providerId="ADAL" clId="{A2A569C8-4873-4D0C-9ECF-3E9CB487ED27}" dt="2025-05-27T19:44:10.813" v="673" actId="47"/>
        <pc:sldMkLst>
          <pc:docMk/>
          <pc:sldMk cId="2723399609" sldId="2141413577"/>
        </pc:sldMkLst>
        <pc:spChg chg="del">
          <ac:chgData name="Fabrício Fernando Nazareth Duarte" userId="fd5f21b1-bc59-458f-8c64-31764c9c0e2e" providerId="ADAL" clId="{A2A569C8-4873-4D0C-9ECF-3E9CB487ED27}" dt="2025-05-27T19:41:47.764" v="654" actId="478"/>
          <ac:spMkLst>
            <pc:docMk/>
            <pc:sldMk cId="2723399609" sldId="2141413577"/>
            <ac:spMk id="2" creationId="{2AACB122-61EF-F1AA-9124-9917B0E23604}"/>
          </ac:spMkLst>
        </pc:spChg>
        <pc:spChg chg="del">
          <ac:chgData name="Fabrício Fernando Nazareth Duarte" userId="fd5f21b1-bc59-458f-8c64-31764c9c0e2e" providerId="ADAL" clId="{A2A569C8-4873-4D0C-9ECF-3E9CB487ED27}" dt="2025-05-27T19:41:48.713" v="655" actId="478"/>
          <ac:spMkLst>
            <pc:docMk/>
            <pc:sldMk cId="2723399609" sldId="2141413577"/>
            <ac:spMk id="3" creationId="{30D7745A-1627-82A3-D017-1F899A9A8494}"/>
          </ac:spMkLst>
        </pc:spChg>
        <pc:picChg chg="add mod modCrop">
          <ac:chgData name="Fabrício Fernando Nazareth Duarte" userId="fd5f21b1-bc59-458f-8c64-31764c9c0e2e" providerId="ADAL" clId="{A2A569C8-4873-4D0C-9ECF-3E9CB487ED27}" dt="2025-05-27T19:43:15.420" v="666" actId="732"/>
          <ac:picMkLst>
            <pc:docMk/>
            <pc:sldMk cId="2723399609" sldId="2141413577"/>
            <ac:picMk id="5" creationId="{E606530B-8069-DB9D-8C29-327D11CE87D5}"/>
          </ac:picMkLst>
        </pc:picChg>
      </pc:sldChg>
      <pc:sldChg chg="add del">
        <pc:chgData name="Fabrício Fernando Nazareth Duarte" userId="fd5f21b1-bc59-458f-8c64-31764c9c0e2e" providerId="ADAL" clId="{A2A569C8-4873-4D0C-9ECF-3E9CB487ED27}" dt="2025-05-27T19:44:09.627" v="672" actId="47"/>
        <pc:sldMkLst>
          <pc:docMk/>
          <pc:sldMk cId="421060401" sldId="2141413578"/>
        </pc:sldMkLst>
      </pc:sldChg>
    </pc:docChg>
  </pc:docChgLst>
  <pc:docChgLst>
    <pc:chgData name="Fabrício Fernando Nazareth Duarte" userId="fd5f21b1-bc59-458f-8c64-31764c9c0e2e" providerId="ADAL" clId="{D3820EE0-F8B9-4742-97D1-95B4C0CEF257}"/>
    <pc:docChg chg="undo custSel addSld delSld modSld sldOrd">
      <pc:chgData name="Fabrício Fernando Nazareth Duarte" userId="fd5f21b1-bc59-458f-8c64-31764c9c0e2e" providerId="ADAL" clId="{D3820EE0-F8B9-4742-97D1-95B4C0CEF257}" dt="2024-10-15T20:58:05.885" v="1121" actId="20577"/>
      <pc:docMkLst>
        <pc:docMk/>
      </pc:docMkLst>
      <pc:sldChg chg="del">
        <pc:chgData name="Fabrício Fernando Nazareth Duarte" userId="fd5f21b1-bc59-458f-8c64-31764c9c0e2e" providerId="ADAL" clId="{D3820EE0-F8B9-4742-97D1-95B4C0CEF257}" dt="2024-10-15T20:47:05.167" v="1091" actId="47"/>
        <pc:sldMkLst>
          <pc:docMk/>
          <pc:sldMk cId="2642189867" sldId="2141413460"/>
        </pc:sldMkLst>
      </pc:sldChg>
      <pc:sldChg chg="del">
        <pc:chgData name="Fabrício Fernando Nazareth Duarte" userId="fd5f21b1-bc59-458f-8c64-31764c9c0e2e" providerId="ADAL" clId="{D3820EE0-F8B9-4742-97D1-95B4C0CEF257}" dt="2024-10-14T19:54:01.944" v="279" actId="47"/>
        <pc:sldMkLst>
          <pc:docMk/>
          <pc:sldMk cId="1465355388" sldId="2141413465"/>
        </pc:sldMkLst>
      </pc:sldChg>
      <pc:sldChg chg="modSp del mod">
        <pc:chgData name="Fabrício Fernando Nazareth Duarte" userId="fd5f21b1-bc59-458f-8c64-31764c9c0e2e" providerId="ADAL" clId="{D3820EE0-F8B9-4742-97D1-95B4C0CEF257}" dt="2024-10-15T20:25:33.326" v="766" actId="47"/>
        <pc:sldMkLst>
          <pc:docMk/>
          <pc:sldMk cId="3936438494" sldId="2141413511"/>
        </pc:sldMkLst>
      </pc:sldChg>
      <pc:sldChg chg="del">
        <pc:chgData name="Fabrício Fernando Nazareth Duarte" userId="fd5f21b1-bc59-458f-8c64-31764c9c0e2e" providerId="ADAL" clId="{D3820EE0-F8B9-4742-97D1-95B4C0CEF257}" dt="2024-10-14T19:31:43.420" v="170" actId="2696"/>
        <pc:sldMkLst>
          <pc:docMk/>
          <pc:sldMk cId="833055439" sldId="2141413513"/>
        </pc:sldMkLst>
      </pc:sldChg>
      <pc:sldChg chg="modSp del mod">
        <pc:chgData name="Fabrício Fernando Nazareth Duarte" userId="fd5f21b1-bc59-458f-8c64-31764c9c0e2e" providerId="ADAL" clId="{D3820EE0-F8B9-4742-97D1-95B4C0CEF257}" dt="2024-10-15T20:14:27.091" v="619" actId="47"/>
        <pc:sldMkLst>
          <pc:docMk/>
          <pc:sldMk cId="2544625949" sldId="2141413513"/>
        </pc:sldMkLst>
      </pc:sldChg>
      <pc:sldChg chg="del">
        <pc:chgData name="Fabrício Fernando Nazareth Duarte" userId="fd5f21b1-bc59-458f-8c64-31764c9c0e2e" providerId="ADAL" clId="{D3820EE0-F8B9-4742-97D1-95B4C0CEF257}" dt="2024-10-14T19:31:28.710" v="169" actId="47"/>
        <pc:sldMkLst>
          <pc:docMk/>
          <pc:sldMk cId="1032734275" sldId="2141413514"/>
        </pc:sldMkLst>
      </pc:sldChg>
      <pc:sldChg chg="del">
        <pc:chgData name="Fabrício Fernando Nazareth Duarte" userId="fd5f21b1-bc59-458f-8c64-31764c9c0e2e" providerId="ADAL" clId="{D3820EE0-F8B9-4742-97D1-95B4C0CEF257}" dt="2024-10-14T19:33:52.306" v="263" actId="47"/>
        <pc:sldMkLst>
          <pc:docMk/>
          <pc:sldMk cId="94337350" sldId="2141413515"/>
        </pc:sldMkLst>
      </pc:sldChg>
      <pc:sldChg chg="del">
        <pc:chgData name="Fabrício Fernando Nazareth Duarte" userId="fd5f21b1-bc59-458f-8c64-31764c9c0e2e" providerId="ADAL" clId="{D3820EE0-F8B9-4742-97D1-95B4C0CEF257}" dt="2024-10-14T19:33:52.306" v="263" actId="47"/>
        <pc:sldMkLst>
          <pc:docMk/>
          <pc:sldMk cId="1364790312" sldId="2141413516"/>
        </pc:sldMkLst>
      </pc:sldChg>
      <pc:sldChg chg="del">
        <pc:chgData name="Fabrício Fernando Nazareth Duarte" userId="fd5f21b1-bc59-458f-8c64-31764c9c0e2e" providerId="ADAL" clId="{D3820EE0-F8B9-4742-97D1-95B4C0CEF257}" dt="2024-10-14T19:33:52.306" v="263" actId="47"/>
        <pc:sldMkLst>
          <pc:docMk/>
          <pc:sldMk cId="1122900338" sldId="2141413517"/>
        </pc:sldMkLst>
      </pc:sldChg>
      <pc:sldChg chg="del">
        <pc:chgData name="Fabrício Fernando Nazareth Duarte" userId="fd5f21b1-bc59-458f-8c64-31764c9c0e2e" providerId="ADAL" clId="{D3820EE0-F8B9-4742-97D1-95B4C0CEF257}" dt="2024-10-14T19:33:52.306" v="263" actId="47"/>
        <pc:sldMkLst>
          <pc:docMk/>
          <pc:sldMk cId="1205696854" sldId="2141413518"/>
        </pc:sldMkLst>
      </pc:sldChg>
      <pc:sldChg chg="del">
        <pc:chgData name="Fabrício Fernando Nazareth Duarte" userId="fd5f21b1-bc59-458f-8c64-31764c9c0e2e" providerId="ADAL" clId="{D3820EE0-F8B9-4742-97D1-95B4C0CEF257}" dt="2024-10-14T19:33:52.306" v="263" actId="47"/>
        <pc:sldMkLst>
          <pc:docMk/>
          <pc:sldMk cId="4257595060" sldId="2141413520"/>
        </pc:sldMkLst>
      </pc:sldChg>
      <pc:sldChg chg="del">
        <pc:chgData name="Fabrício Fernando Nazareth Duarte" userId="fd5f21b1-bc59-458f-8c64-31764c9c0e2e" providerId="ADAL" clId="{D3820EE0-F8B9-4742-97D1-95B4C0CEF257}" dt="2024-10-14T19:33:52.306" v="263" actId="47"/>
        <pc:sldMkLst>
          <pc:docMk/>
          <pc:sldMk cId="2312240606" sldId="2141413521"/>
        </pc:sldMkLst>
      </pc:sldChg>
      <pc:sldChg chg="del">
        <pc:chgData name="Fabrício Fernando Nazareth Duarte" userId="fd5f21b1-bc59-458f-8c64-31764c9c0e2e" providerId="ADAL" clId="{D3820EE0-F8B9-4742-97D1-95B4C0CEF257}" dt="2024-10-14T19:33:52.306" v="263" actId="47"/>
        <pc:sldMkLst>
          <pc:docMk/>
          <pc:sldMk cId="373277195" sldId="2141413522"/>
        </pc:sldMkLst>
      </pc:sldChg>
      <pc:sldChg chg="del">
        <pc:chgData name="Fabrício Fernando Nazareth Duarte" userId="fd5f21b1-bc59-458f-8c64-31764c9c0e2e" providerId="ADAL" clId="{D3820EE0-F8B9-4742-97D1-95B4C0CEF257}" dt="2024-10-14T19:33:52.306" v="263" actId="47"/>
        <pc:sldMkLst>
          <pc:docMk/>
          <pc:sldMk cId="3354043516" sldId="2141413523"/>
        </pc:sldMkLst>
      </pc:sldChg>
      <pc:sldChg chg="del">
        <pc:chgData name="Fabrício Fernando Nazareth Duarte" userId="fd5f21b1-bc59-458f-8c64-31764c9c0e2e" providerId="ADAL" clId="{D3820EE0-F8B9-4742-97D1-95B4C0CEF257}" dt="2024-10-14T19:33:52.306" v="263" actId="47"/>
        <pc:sldMkLst>
          <pc:docMk/>
          <pc:sldMk cId="511874672" sldId="2141413524"/>
        </pc:sldMkLst>
      </pc:sldChg>
      <pc:sldChg chg="del">
        <pc:chgData name="Fabrício Fernando Nazareth Duarte" userId="fd5f21b1-bc59-458f-8c64-31764c9c0e2e" providerId="ADAL" clId="{D3820EE0-F8B9-4742-97D1-95B4C0CEF257}" dt="2024-10-14T19:33:52.306" v="263" actId="47"/>
        <pc:sldMkLst>
          <pc:docMk/>
          <pc:sldMk cId="1857307014" sldId="2141413525"/>
        </pc:sldMkLst>
      </pc:sldChg>
      <pc:sldChg chg="del">
        <pc:chgData name="Fabrício Fernando Nazareth Duarte" userId="fd5f21b1-bc59-458f-8c64-31764c9c0e2e" providerId="ADAL" clId="{D3820EE0-F8B9-4742-97D1-95B4C0CEF257}" dt="2024-10-14T19:33:52.306" v="263" actId="47"/>
        <pc:sldMkLst>
          <pc:docMk/>
          <pc:sldMk cId="3200135293" sldId="2141413527"/>
        </pc:sldMkLst>
      </pc:sldChg>
      <pc:sldChg chg="del">
        <pc:chgData name="Fabrício Fernando Nazareth Duarte" userId="fd5f21b1-bc59-458f-8c64-31764c9c0e2e" providerId="ADAL" clId="{D3820EE0-F8B9-4742-97D1-95B4C0CEF257}" dt="2024-10-14T19:33:52.306" v="263" actId="47"/>
        <pc:sldMkLst>
          <pc:docMk/>
          <pc:sldMk cId="704615081" sldId="2141413528"/>
        </pc:sldMkLst>
      </pc:sldChg>
      <pc:sldChg chg="del">
        <pc:chgData name="Fabrício Fernando Nazareth Duarte" userId="fd5f21b1-bc59-458f-8c64-31764c9c0e2e" providerId="ADAL" clId="{D3820EE0-F8B9-4742-97D1-95B4C0CEF257}" dt="2024-10-14T19:33:52.306" v="263" actId="47"/>
        <pc:sldMkLst>
          <pc:docMk/>
          <pc:sldMk cId="4038333573" sldId="2141413529"/>
        </pc:sldMkLst>
      </pc:sldChg>
      <pc:sldChg chg="del">
        <pc:chgData name="Fabrício Fernando Nazareth Duarte" userId="fd5f21b1-bc59-458f-8c64-31764c9c0e2e" providerId="ADAL" clId="{D3820EE0-F8B9-4742-97D1-95B4C0CEF257}" dt="2024-10-14T19:33:52.306" v="263" actId="47"/>
        <pc:sldMkLst>
          <pc:docMk/>
          <pc:sldMk cId="104746500" sldId="2141413530"/>
        </pc:sldMkLst>
      </pc:sldChg>
      <pc:sldChg chg="del">
        <pc:chgData name="Fabrício Fernando Nazareth Duarte" userId="fd5f21b1-bc59-458f-8c64-31764c9c0e2e" providerId="ADAL" clId="{D3820EE0-F8B9-4742-97D1-95B4C0CEF257}" dt="2024-10-14T19:33:52.306" v="263" actId="47"/>
        <pc:sldMkLst>
          <pc:docMk/>
          <pc:sldMk cId="2877274573" sldId="2141413531"/>
        </pc:sldMkLst>
      </pc:sldChg>
      <pc:sldChg chg="del">
        <pc:chgData name="Fabrício Fernando Nazareth Duarte" userId="fd5f21b1-bc59-458f-8c64-31764c9c0e2e" providerId="ADAL" clId="{D3820EE0-F8B9-4742-97D1-95B4C0CEF257}" dt="2024-10-14T19:33:52.306" v="263" actId="47"/>
        <pc:sldMkLst>
          <pc:docMk/>
          <pc:sldMk cId="3767053656" sldId="2141413532"/>
        </pc:sldMkLst>
      </pc:sldChg>
      <pc:sldChg chg="del">
        <pc:chgData name="Fabrício Fernando Nazareth Duarte" userId="fd5f21b1-bc59-458f-8c64-31764c9c0e2e" providerId="ADAL" clId="{D3820EE0-F8B9-4742-97D1-95B4C0CEF257}" dt="2024-10-14T19:33:52.306" v="263" actId="47"/>
        <pc:sldMkLst>
          <pc:docMk/>
          <pc:sldMk cId="2378476162" sldId="2141413533"/>
        </pc:sldMkLst>
      </pc:sldChg>
      <pc:sldChg chg="del">
        <pc:chgData name="Fabrício Fernando Nazareth Duarte" userId="fd5f21b1-bc59-458f-8c64-31764c9c0e2e" providerId="ADAL" clId="{D3820EE0-F8B9-4742-97D1-95B4C0CEF257}" dt="2024-10-14T19:33:52.306" v="263" actId="47"/>
        <pc:sldMkLst>
          <pc:docMk/>
          <pc:sldMk cId="4249035541" sldId="2141413534"/>
        </pc:sldMkLst>
      </pc:sldChg>
      <pc:sldChg chg="modSp mod">
        <pc:chgData name="Fabrício Fernando Nazareth Duarte" userId="fd5f21b1-bc59-458f-8c64-31764c9c0e2e" providerId="ADAL" clId="{D3820EE0-F8B9-4742-97D1-95B4C0CEF257}" dt="2024-10-14T19:28:26.890" v="59" actId="20577"/>
        <pc:sldMkLst>
          <pc:docMk/>
          <pc:sldMk cId="617430797" sldId="2141413536"/>
        </pc:sldMkLst>
      </pc:sldChg>
      <pc:sldChg chg="addSp delSp modSp mod">
        <pc:chgData name="Fabrício Fernando Nazareth Duarte" userId="fd5f21b1-bc59-458f-8c64-31764c9c0e2e" providerId="ADAL" clId="{D3820EE0-F8B9-4742-97D1-95B4C0CEF257}" dt="2024-10-14T19:34:17.814" v="269" actId="20577"/>
        <pc:sldMkLst>
          <pc:docMk/>
          <pc:sldMk cId="2256396459" sldId="2141413537"/>
        </pc:sldMkLst>
      </pc:sldChg>
      <pc:sldChg chg="del">
        <pc:chgData name="Fabrício Fernando Nazareth Duarte" userId="fd5f21b1-bc59-458f-8c64-31764c9c0e2e" providerId="ADAL" clId="{D3820EE0-F8B9-4742-97D1-95B4C0CEF257}" dt="2024-10-14T19:33:52.306" v="263" actId="47"/>
        <pc:sldMkLst>
          <pc:docMk/>
          <pc:sldMk cId="537782847" sldId="2141413538"/>
        </pc:sldMkLst>
      </pc:sldChg>
      <pc:sldChg chg="modSp add del mod">
        <pc:chgData name="Fabrício Fernando Nazareth Duarte" userId="fd5f21b1-bc59-458f-8c64-31764c9c0e2e" providerId="ADAL" clId="{D3820EE0-F8B9-4742-97D1-95B4C0CEF257}" dt="2024-10-15T20:47:05.167" v="1091" actId="47"/>
        <pc:sldMkLst>
          <pc:docMk/>
          <pc:sldMk cId="41989633" sldId="2141413539"/>
        </pc:sldMkLst>
      </pc:sldChg>
      <pc:sldChg chg="modSp add del mod">
        <pc:chgData name="Fabrício Fernando Nazareth Duarte" userId="fd5f21b1-bc59-458f-8c64-31764c9c0e2e" providerId="ADAL" clId="{D3820EE0-F8B9-4742-97D1-95B4C0CEF257}" dt="2024-10-15T20:47:05.167" v="1091" actId="47"/>
        <pc:sldMkLst>
          <pc:docMk/>
          <pc:sldMk cId="2685584527" sldId="2141413540"/>
        </pc:sldMkLst>
      </pc:sldChg>
      <pc:sldChg chg="modSp add del mod setBg">
        <pc:chgData name="Fabrício Fernando Nazareth Duarte" userId="fd5f21b1-bc59-458f-8c64-31764c9c0e2e" providerId="ADAL" clId="{D3820EE0-F8B9-4742-97D1-95B4C0CEF257}" dt="2024-10-15T20:47:05.167" v="1091" actId="47"/>
        <pc:sldMkLst>
          <pc:docMk/>
          <pc:sldMk cId="3801953640" sldId="2141413541"/>
        </pc:sldMkLst>
      </pc:sldChg>
      <pc:sldChg chg="add del">
        <pc:chgData name="Fabrício Fernando Nazareth Duarte" userId="fd5f21b1-bc59-458f-8c64-31764c9c0e2e" providerId="ADAL" clId="{D3820EE0-F8B9-4742-97D1-95B4C0CEF257}" dt="2024-10-14T19:31:06.930" v="168" actId="2696"/>
        <pc:sldMkLst>
          <pc:docMk/>
          <pc:sldMk cId="877465994" sldId="2141413542"/>
        </pc:sldMkLst>
      </pc:sldChg>
      <pc:sldChg chg="modSp mod">
        <pc:chgData name="Fabrício Fernando Nazareth Duarte" userId="fd5f21b1-bc59-458f-8c64-31764c9c0e2e" providerId="ADAL" clId="{D3820EE0-F8B9-4742-97D1-95B4C0CEF257}" dt="2024-10-15T20:38:20.510" v="836" actId="1076"/>
        <pc:sldMkLst>
          <pc:docMk/>
          <pc:sldMk cId="3904715182" sldId="2141413542"/>
        </pc:sldMkLst>
      </pc:sldChg>
      <pc:sldChg chg="add del">
        <pc:chgData name="Fabrício Fernando Nazareth Duarte" userId="fd5f21b1-bc59-458f-8c64-31764c9c0e2e" providerId="ADAL" clId="{D3820EE0-F8B9-4742-97D1-95B4C0CEF257}" dt="2024-10-14T19:53:53.762" v="278" actId="47"/>
        <pc:sldMkLst>
          <pc:docMk/>
          <pc:sldMk cId="968114740" sldId="2141413543"/>
        </pc:sldMkLst>
      </pc:sldChg>
      <pc:sldChg chg="modSp del mod">
        <pc:chgData name="Fabrício Fernando Nazareth Duarte" userId="fd5f21b1-bc59-458f-8c64-31764c9c0e2e" providerId="ADAL" clId="{D3820EE0-F8B9-4742-97D1-95B4C0CEF257}" dt="2024-10-14T19:52:42.726" v="273" actId="47"/>
        <pc:sldMkLst>
          <pc:docMk/>
          <pc:sldMk cId="3904511776" sldId="2141413544"/>
        </pc:sldMkLst>
      </pc:sldChg>
      <pc:sldChg chg="addSp delSp modSp del mod">
        <pc:chgData name="Fabrício Fernando Nazareth Duarte" userId="fd5f21b1-bc59-458f-8c64-31764c9c0e2e" providerId="ADAL" clId="{D3820EE0-F8B9-4742-97D1-95B4C0CEF257}" dt="2024-10-15T20:47:05.167" v="1091" actId="47"/>
        <pc:sldMkLst>
          <pc:docMk/>
          <pc:sldMk cId="4218980273" sldId="2141413545"/>
        </pc:sldMkLst>
      </pc:sldChg>
      <pc:sldChg chg="addSp delSp modSp del mod">
        <pc:chgData name="Fabrício Fernando Nazareth Duarte" userId="fd5f21b1-bc59-458f-8c64-31764c9c0e2e" providerId="ADAL" clId="{D3820EE0-F8B9-4742-97D1-95B4C0CEF257}" dt="2024-10-15T20:21:29.320" v="671" actId="2696"/>
        <pc:sldMkLst>
          <pc:docMk/>
          <pc:sldMk cId="1307287120" sldId="2141413546"/>
        </pc:sldMkLst>
      </pc:sldChg>
      <pc:sldChg chg="del">
        <pc:chgData name="Fabrício Fernando Nazareth Duarte" userId="fd5f21b1-bc59-458f-8c64-31764c9c0e2e" providerId="ADAL" clId="{D3820EE0-F8B9-4742-97D1-95B4C0CEF257}" dt="2024-10-15T20:40:29.263" v="855" actId="2696"/>
        <pc:sldMkLst>
          <pc:docMk/>
          <pc:sldMk cId="1351366293" sldId="2141413546"/>
        </pc:sldMkLst>
      </pc:sldChg>
      <pc:sldChg chg="modSp mod">
        <pc:chgData name="Fabrício Fernando Nazareth Duarte" userId="fd5f21b1-bc59-458f-8c64-31764c9c0e2e" providerId="ADAL" clId="{D3820EE0-F8B9-4742-97D1-95B4C0CEF257}" dt="2024-10-15T20:58:05.885" v="1121" actId="20577"/>
        <pc:sldMkLst>
          <pc:docMk/>
          <pc:sldMk cId="2102117189" sldId="2141413546"/>
        </pc:sldMkLst>
      </pc:sldChg>
      <pc:sldChg chg="addSp delSp modSp add del mod">
        <pc:chgData name="Fabrício Fernando Nazareth Duarte" userId="fd5f21b1-bc59-458f-8c64-31764c9c0e2e" providerId="ADAL" clId="{D3820EE0-F8B9-4742-97D1-95B4C0CEF257}" dt="2024-10-15T20:47:05.167" v="1091" actId="47"/>
        <pc:sldMkLst>
          <pc:docMk/>
          <pc:sldMk cId="1118974917" sldId="2141413547"/>
        </pc:sldMkLst>
      </pc:sldChg>
      <pc:sldChg chg="del">
        <pc:chgData name="Fabrício Fernando Nazareth Duarte" userId="fd5f21b1-bc59-458f-8c64-31764c9c0e2e" providerId="ADAL" clId="{D3820EE0-F8B9-4742-97D1-95B4C0CEF257}" dt="2024-10-15T20:47:05.167" v="1091" actId="47"/>
        <pc:sldMkLst>
          <pc:docMk/>
          <pc:sldMk cId="1728943373" sldId="2141413548"/>
        </pc:sldMkLst>
      </pc:sldChg>
      <pc:sldChg chg="modSp del mod">
        <pc:chgData name="Fabrício Fernando Nazareth Duarte" userId="fd5f21b1-bc59-458f-8c64-31764c9c0e2e" providerId="ADAL" clId="{D3820EE0-F8B9-4742-97D1-95B4C0CEF257}" dt="2024-10-15T20:40:18.687" v="854" actId="2696"/>
        <pc:sldMkLst>
          <pc:docMk/>
          <pc:sldMk cId="1580164007" sldId="2141413549"/>
        </pc:sldMkLst>
      </pc:sldChg>
      <pc:sldChg chg="modSp mod">
        <pc:chgData name="Fabrício Fernando Nazareth Duarte" userId="fd5f21b1-bc59-458f-8c64-31764c9c0e2e" providerId="ADAL" clId="{D3820EE0-F8B9-4742-97D1-95B4C0CEF257}" dt="2024-10-15T20:57:56.101" v="1111" actId="20577"/>
        <pc:sldMkLst>
          <pc:docMk/>
          <pc:sldMk cId="2014952766" sldId="2141413549"/>
        </pc:sldMkLst>
      </pc:sldChg>
      <pc:sldChg chg="addSp delSp modSp del mod">
        <pc:chgData name="Fabrício Fernando Nazareth Duarte" userId="fd5f21b1-bc59-458f-8c64-31764c9c0e2e" providerId="ADAL" clId="{D3820EE0-F8B9-4742-97D1-95B4C0CEF257}" dt="2024-10-15T20:19:22.864" v="638" actId="2696"/>
        <pc:sldMkLst>
          <pc:docMk/>
          <pc:sldMk cId="3417889716" sldId="2141413549"/>
        </pc:sldMkLst>
      </pc:sldChg>
      <pc:sldChg chg="addSp delSp modSp add del mod">
        <pc:chgData name="Fabrício Fernando Nazareth Duarte" userId="fd5f21b1-bc59-458f-8c64-31764c9c0e2e" providerId="ADAL" clId="{D3820EE0-F8B9-4742-97D1-95B4C0CEF257}" dt="2024-10-15T20:40:12.496" v="853" actId="2696"/>
        <pc:sldMkLst>
          <pc:docMk/>
          <pc:sldMk cId="2672803861" sldId="2141413550"/>
        </pc:sldMkLst>
      </pc:sldChg>
      <pc:sldChg chg="modSp add mod">
        <pc:chgData name="Fabrício Fernando Nazareth Duarte" userId="fd5f21b1-bc59-458f-8c64-31764c9c0e2e" providerId="ADAL" clId="{D3820EE0-F8B9-4742-97D1-95B4C0CEF257}" dt="2024-10-15T20:38:50.606" v="839" actId="108"/>
        <pc:sldMkLst>
          <pc:docMk/>
          <pc:sldMk cId="889402802" sldId="2141413551"/>
        </pc:sldMkLst>
      </pc:sldChg>
      <pc:sldChg chg="modSp add mod">
        <pc:chgData name="Fabrício Fernando Nazareth Duarte" userId="fd5f21b1-bc59-458f-8c64-31764c9c0e2e" providerId="ADAL" clId="{D3820EE0-F8B9-4742-97D1-95B4C0CEF257}" dt="2024-10-15T20:39:00.023" v="841" actId="108"/>
        <pc:sldMkLst>
          <pc:docMk/>
          <pc:sldMk cId="3523698683" sldId="2141413552"/>
        </pc:sldMkLst>
      </pc:sldChg>
      <pc:sldChg chg="modSp add mod ord">
        <pc:chgData name="Fabrício Fernando Nazareth Duarte" userId="fd5f21b1-bc59-458f-8c64-31764c9c0e2e" providerId="ADAL" clId="{D3820EE0-F8B9-4742-97D1-95B4C0CEF257}" dt="2024-10-15T20:39:41.842" v="849" actId="108"/>
        <pc:sldMkLst>
          <pc:docMk/>
          <pc:sldMk cId="135118209" sldId="2141413553"/>
        </pc:sldMkLst>
      </pc:sldChg>
      <pc:sldChg chg="add ord">
        <pc:chgData name="Fabrício Fernando Nazareth Duarte" userId="fd5f21b1-bc59-458f-8c64-31764c9c0e2e" providerId="ADAL" clId="{D3820EE0-F8B9-4742-97D1-95B4C0CEF257}" dt="2024-10-15T20:40:06.670" v="852"/>
        <pc:sldMkLst>
          <pc:docMk/>
          <pc:sldMk cId="2235093098" sldId="2141413554"/>
        </pc:sldMkLst>
      </pc:sldChg>
    </pc:docChg>
  </pc:docChgLst>
  <pc:docChgLst>
    <pc:chgData name="Fabrício Fernando Nazareth Duarte" userId="fd5f21b1-bc59-458f-8c64-31764c9c0e2e" providerId="ADAL" clId="{786340F8-CF32-4207-9790-01962026E10A}"/>
    <pc:docChg chg="undo custSel addSld delSld modSld sldOrd">
      <pc:chgData name="Fabrício Fernando Nazareth Duarte" userId="fd5f21b1-bc59-458f-8c64-31764c9c0e2e" providerId="ADAL" clId="{786340F8-CF32-4207-9790-01962026E10A}" dt="2025-03-05T16:38:25.165" v="4692" actId="1076"/>
      <pc:docMkLst>
        <pc:docMk/>
      </pc:docMkLst>
      <pc:sldChg chg="addSp delSp modSp del mod setBg">
        <pc:chgData name="Fabrício Fernando Nazareth Duarte" userId="fd5f21b1-bc59-458f-8c64-31764c9c0e2e" providerId="ADAL" clId="{786340F8-CF32-4207-9790-01962026E10A}" dt="2025-03-01T22:59:00.194" v="1915" actId="47"/>
        <pc:sldMkLst>
          <pc:docMk/>
          <pc:sldMk cId="1308917193" sldId="338"/>
        </pc:sldMkLst>
      </pc:sldChg>
      <pc:sldChg chg="modSp mod">
        <pc:chgData name="Fabrício Fernando Nazareth Duarte" userId="fd5f21b1-bc59-458f-8c64-31764c9c0e2e" providerId="ADAL" clId="{786340F8-CF32-4207-9790-01962026E10A}" dt="2025-03-03T19:20:42.203" v="2070" actId="14100"/>
        <pc:sldMkLst>
          <pc:docMk/>
          <pc:sldMk cId="617430797" sldId="2141413536"/>
        </pc:sldMkLst>
        <pc:spChg chg="mod">
          <ac:chgData name="Fabrício Fernando Nazareth Duarte" userId="fd5f21b1-bc59-458f-8c64-31764c9c0e2e" providerId="ADAL" clId="{786340F8-CF32-4207-9790-01962026E10A}" dt="2025-03-03T19:20:42.203" v="2070" actId="14100"/>
          <ac:spMkLst>
            <pc:docMk/>
            <pc:sldMk cId="617430797" sldId="2141413536"/>
            <ac:spMk id="11" creationId="{0F96FA16-C684-BDD2-0F1E-45789BFF4B94}"/>
          </ac:spMkLst>
        </pc:spChg>
      </pc:sldChg>
      <pc:sldChg chg="del">
        <pc:chgData name="Fabrício Fernando Nazareth Duarte" userId="fd5f21b1-bc59-458f-8c64-31764c9c0e2e" providerId="ADAL" clId="{786340F8-CF32-4207-9790-01962026E10A}" dt="2025-03-03T19:21:23.811" v="2072" actId="47"/>
        <pc:sldMkLst>
          <pc:docMk/>
          <pc:sldMk cId="2256396459" sldId="2141413537"/>
        </pc:sldMkLst>
      </pc:sldChg>
      <pc:sldChg chg="del">
        <pc:chgData name="Fabrício Fernando Nazareth Duarte" userId="fd5f21b1-bc59-458f-8c64-31764c9c0e2e" providerId="ADAL" clId="{786340F8-CF32-4207-9790-01962026E10A}" dt="2025-03-01T22:59:30.800" v="1917" actId="47"/>
        <pc:sldMkLst>
          <pc:docMk/>
          <pc:sldMk cId="3904715182" sldId="2141413542"/>
        </pc:sldMkLst>
      </pc:sldChg>
      <pc:sldChg chg="del">
        <pc:chgData name="Fabrício Fernando Nazareth Duarte" userId="fd5f21b1-bc59-458f-8c64-31764c9c0e2e" providerId="ADAL" clId="{786340F8-CF32-4207-9790-01962026E10A}" dt="2025-03-03T21:32:54.644" v="3840" actId="2696"/>
        <pc:sldMkLst>
          <pc:docMk/>
          <pc:sldMk cId="2102117189" sldId="2141413546"/>
        </pc:sldMkLst>
      </pc:sldChg>
      <pc:sldChg chg="addSp delSp modSp mod">
        <pc:chgData name="Fabrício Fernando Nazareth Duarte" userId="fd5f21b1-bc59-458f-8c64-31764c9c0e2e" providerId="ADAL" clId="{786340F8-CF32-4207-9790-01962026E10A}" dt="2025-03-05T01:39:24.545" v="4673" actId="20578"/>
        <pc:sldMkLst>
          <pc:docMk/>
          <pc:sldMk cId="3792950341" sldId="2141413546"/>
        </pc:sldMkLst>
      </pc:sldChg>
      <pc:sldChg chg="del">
        <pc:chgData name="Fabrício Fernando Nazareth Duarte" userId="fd5f21b1-bc59-458f-8c64-31764c9c0e2e" providerId="ADAL" clId="{786340F8-CF32-4207-9790-01962026E10A}" dt="2025-03-03T21:50:51.692" v="4242" actId="47"/>
        <pc:sldMkLst>
          <pc:docMk/>
          <pc:sldMk cId="2014952766" sldId="2141413549"/>
        </pc:sldMkLst>
      </pc:sldChg>
      <pc:sldChg chg="addSp delSp modSp mod">
        <pc:chgData name="Fabrício Fernando Nazareth Duarte" userId="fd5f21b1-bc59-458f-8c64-31764c9c0e2e" providerId="ADAL" clId="{786340F8-CF32-4207-9790-01962026E10A}" dt="2025-03-05T00:50:13.363" v="4640" actId="113"/>
        <pc:sldMkLst>
          <pc:docMk/>
          <pc:sldMk cId="3244872558" sldId="2141413550"/>
        </pc:sldMkLst>
      </pc:sldChg>
      <pc:sldChg chg="del">
        <pc:chgData name="Fabrício Fernando Nazareth Duarte" userId="fd5f21b1-bc59-458f-8c64-31764c9c0e2e" providerId="ADAL" clId="{786340F8-CF32-4207-9790-01962026E10A}" dt="2025-03-01T22:59:32.571" v="1918" actId="47"/>
        <pc:sldMkLst>
          <pc:docMk/>
          <pc:sldMk cId="889402802" sldId="2141413551"/>
        </pc:sldMkLst>
      </pc:sldChg>
      <pc:sldChg chg="del">
        <pc:chgData name="Fabrício Fernando Nazareth Duarte" userId="fd5f21b1-bc59-458f-8c64-31764c9c0e2e" providerId="ADAL" clId="{786340F8-CF32-4207-9790-01962026E10A}" dt="2025-03-03T21:34:35.149" v="3897" actId="47"/>
        <pc:sldMkLst>
          <pc:docMk/>
          <pc:sldMk cId="3523698683" sldId="2141413552"/>
        </pc:sldMkLst>
      </pc:sldChg>
      <pc:sldChg chg="del">
        <pc:chgData name="Fabrício Fernando Nazareth Duarte" userId="fd5f21b1-bc59-458f-8c64-31764c9c0e2e" providerId="ADAL" clId="{786340F8-CF32-4207-9790-01962026E10A}" dt="2025-03-03T21:49:39.002" v="4237" actId="47"/>
        <pc:sldMkLst>
          <pc:docMk/>
          <pc:sldMk cId="135118209" sldId="2141413553"/>
        </pc:sldMkLst>
      </pc:sldChg>
      <pc:sldChg chg="del">
        <pc:chgData name="Fabrício Fernando Nazareth Duarte" userId="fd5f21b1-bc59-458f-8c64-31764c9c0e2e" providerId="ADAL" clId="{786340F8-CF32-4207-9790-01962026E10A}" dt="2025-03-03T21:49:43.059" v="4238" actId="47"/>
        <pc:sldMkLst>
          <pc:docMk/>
          <pc:sldMk cId="2235093098" sldId="2141413554"/>
        </pc:sldMkLst>
      </pc:sldChg>
      <pc:sldChg chg="addSp delSp modSp del mod setBg">
        <pc:chgData name="Fabrício Fernando Nazareth Duarte" userId="fd5f21b1-bc59-458f-8c64-31764c9c0e2e" providerId="ADAL" clId="{786340F8-CF32-4207-9790-01962026E10A}" dt="2025-03-01T22:59:05.330" v="1916" actId="47"/>
        <pc:sldMkLst>
          <pc:docMk/>
          <pc:sldMk cId="1827060532" sldId="2141413555"/>
        </pc:sldMkLst>
      </pc:sldChg>
      <pc:sldChg chg="addSp delSp modSp mod">
        <pc:chgData name="Fabrício Fernando Nazareth Duarte" userId="fd5f21b1-bc59-458f-8c64-31764c9c0e2e" providerId="ADAL" clId="{786340F8-CF32-4207-9790-01962026E10A}" dt="2025-03-05T00:50:01.506" v="4637" actId="113"/>
        <pc:sldMkLst>
          <pc:docMk/>
          <pc:sldMk cId="3860273270" sldId="2141413556"/>
        </pc:sldMkLst>
      </pc:sldChg>
      <pc:sldChg chg="addSp delSp modSp mod">
        <pc:chgData name="Fabrício Fernando Nazareth Duarte" userId="fd5f21b1-bc59-458f-8c64-31764c9c0e2e" providerId="ADAL" clId="{786340F8-CF32-4207-9790-01962026E10A}" dt="2025-03-03T21:35:24.672" v="3901" actId="1076"/>
        <pc:sldMkLst>
          <pc:docMk/>
          <pc:sldMk cId="3460041794" sldId="2141413557"/>
        </pc:sldMkLst>
        <pc:spChg chg="add mod">
          <ac:chgData name="Fabrício Fernando Nazareth Duarte" userId="fd5f21b1-bc59-458f-8c64-31764c9c0e2e" providerId="ADAL" clId="{786340F8-CF32-4207-9790-01962026E10A}" dt="2025-03-03T21:09:51.701" v="3139" actId="113"/>
          <ac:spMkLst>
            <pc:docMk/>
            <pc:sldMk cId="3460041794" sldId="2141413557"/>
            <ac:spMk id="2" creationId="{2FD191F0-8F1C-609C-87F6-E3BC31244AB3}"/>
          </ac:spMkLst>
        </pc:spChg>
        <pc:spChg chg="add mod">
          <ac:chgData name="Fabrício Fernando Nazareth Duarte" userId="fd5f21b1-bc59-458f-8c64-31764c9c0e2e" providerId="ADAL" clId="{786340F8-CF32-4207-9790-01962026E10A}" dt="2025-03-03T21:35:24.672" v="3901" actId="1076"/>
          <ac:spMkLst>
            <pc:docMk/>
            <pc:sldMk cId="3460041794" sldId="2141413557"/>
            <ac:spMk id="4" creationId="{DB5EF2D2-A604-57FD-FE4F-F3EA8C3C9C3B}"/>
          </ac:spMkLst>
        </pc:spChg>
        <pc:spChg chg="mod">
          <ac:chgData name="Fabrício Fernando Nazareth Duarte" userId="fd5f21b1-bc59-458f-8c64-31764c9c0e2e" providerId="ADAL" clId="{786340F8-CF32-4207-9790-01962026E10A}" dt="2025-03-03T21:06:38.155" v="2965" actId="20577"/>
          <ac:spMkLst>
            <pc:docMk/>
            <pc:sldMk cId="3460041794" sldId="2141413557"/>
            <ac:spMk id="7" creationId="{377C1056-B375-29C9-39DD-78C01EF7C697}"/>
          </ac:spMkLst>
        </pc:spChg>
      </pc:sldChg>
      <pc:sldChg chg="addSp modSp add mod">
        <pc:chgData name="Fabrício Fernando Nazareth Duarte" userId="fd5f21b1-bc59-458f-8c64-31764c9c0e2e" providerId="ADAL" clId="{786340F8-CF32-4207-9790-01962026E10A}" dt="2025-02-25T20:34:31.725" v="148" actId="1076"/>
        <pc:sldMkLst>
          <pc:docMk/>
          <pc:sldMk cId="357068042" sldId="2141413558"/>
        </pc:sldMkLst>
      </pc:sldChg>
      <pc:sldChg chg="addSp delSp modSp add del mod ord">
        <pc:chgData name="Fabrício Fernando Nazareth Duarte" userId="fd5f21b1-bc59-458f-8c64-31764c9c0e2e" providerId="ADAL" clId="{786340F8-CF32-4207-9790-01962026E10A}" dt="2025-03-03T23:03:06.010" v="4507" actId="47"/>
        <pc:sldMkLst>
          <pc:docMk/>
          <pc:sldMk cId="3726775799" sldId="2141413559"/>
        </pc:sldMkLst>
      </pc:sldChg>
      <pc:sldChg chg="addSp delSp modSp add mod">
        <pc:chgData name="Fabrício Fernando Nazareth Duarte" userId="fd5f21b1-bc59-458f-8c64-31764c9c0e2e" providerId="ADAL" clId="{786340F8-CF32-4207-9790-01962026E10A}" dt="2025-02-25T20:43:21.706" v="254" actId="1076"/>
        <pc:sldMkLst>
          <pc:docMk/>
          <pc:sldMk cId="3051120554" sldId="2141413560"/>
        </pc:sldMkLst>
      </pc:sldChg>
      <pc:sldChg chg="addSp delSp modSp add mod ord modAnim">
        <pc:chgData name="Fabrício Fernando Nazareth Duarte" userId="fd5f21b1-bc59-458f-8c64-31764c9c0e2e" providerId="ADAL" clId="{786340F8-CF32-4207-9790-01962026E10A}" dt="2025-03-03T20:32:04.513" v="2363" actId="121"/>
        <pc:sldMkLst>
          <pc:docMk/>
          <pc:sldMk cId="984426731" sldId="2141413561"/>
        </pc:sldMkLst>
        <pc:spChg chg="add mod">
          <ac:chgData name="Fabrício Fernando Nazareth Duarte" userId="fd5f21b1-bc59-458f-8c64-31764c9c0e2e" providerId="ADAL" clId="{786340F8-CF32-4207-9790-01962026E10A}" dt="2025-03-01T22:50:24.522" v="1884" actId="20577"/>
          <ac:spMkLst>
            <pc:docMk/>
            <pc:sldMk cId="984426731" sldId="2141413561"/>
            <ac:spMk id="7" creationId="{0CF2D635-1279-D958-F691-E2A879562DCC}"/>
          </ac:spMkLst>
        </pc:spChg>
        <pc:spChg chg="add mod">
          <ac:chgData name="Fabrício Fernando Nazareth Duarte" userId="fd5f21b1-bc59-458f-8c64-31764c9c0e2e" providerId="ADAL" clId="{786340F8-CF32-4207-9790-01962026E10A}" dt="2025-03-03T20:12:10.030" v="2218" actId="1076"/>
          <ac:spMkLst>
            <pc:docMk/>
            <pc:sldMk cId="984426731" sldId="2141413561"/>
            <ac:spMk id="9" creationId="{1F021F0B-626B-D980-6F18-2F314492B61D}"/>
          </ac:spMkLst>
        </pc:spChg>
        <pc:graphicFrameChg chg="add mod modGraphic">
          <ac:chgData name="Fabrício Fernando Nazareth Duarte" userId="fd5f21b1-bc59-458f-8c64-31764c9c0e2e" providerId="ADAL" clId="{786340F8-CF32-4207-9790-01962026E10A}" dt="2025-03-03T20:32:04.513" v="2363" actId="121"/>
          <ac:graphicFrameMkLst>
            <pc:docMk/>
            <pc:sldMk cId="984426731" sldId="2141413561"/>
            <ac:graphicFrameMk id="2" creationId="{334AEB06-B72E-5D09-1AD6-0BCC1E672BF5}"/>
          </ac:graphicFrameMkLst>
        </pc:graphicFrameChg>
        <pc:picChg chg="add mod">
          <ac:chgData name="Fabrício Fernando Nazareth Duarte" userId="fd5f21b1-bc59-458f-8c64-31764c9c0e2e" providerId="ADAL" clId="{786340F8-CF32-4207-9790-01962026E10A}" dt="2025-03-03T20:19:56.264" v="2253" actId="1076"/>
          <ac:picMkLst>
            <pc:docMk/>
            <pc:sldMk cId="984426731" sldId="2141413561"/>
            <ac:picMk id="30" creationId="{431693B5-E9D8-44EC-7B80-CA7F1C22A3B9}"/>
          </ac:picMkLst>
        </pc:picChg>
        <pc:picChg chg="add mod">
          <ac:chgData name="Fabrício Fernando Nazareth Duarte" userId="fd5f21b1-bc59-458f-8c64-31764c9c0e2e" providerId="ADAL" clId="{786340F8-CF32-4207-9790-01962026E10A}" dt="2025-03-03T20:17:11.931" v="2245" actId="1076"/>
          <ac:picMkLst>
            <pc:docMk/>
            <pc:sldMk cId="984426731" sldId="2141413561"/>
            <ac:picMk id="32" creationId="{EAB41F56-E1C3-A36A-FD9B-A0DB05520300}"/>
          </ac:picMkLst>
        </pc:picChg>
        <pc:picChg chg="add mod">
          <ac:chgData name="Fabrício Fernando Nazareth Duarte" userId="fd5f21b1-bc59-458f-8c64-31764c9c0e2e" providerId="ADAL" clId="{786340F8-CF32-4207-9790-01962026E10A}" dt="2025-03-03T20:17:54.439" v="2247" actId="1076"/>
          <ac:picMkLst>
            <pc:docMk/>
            <pc:sldMk cId="984426731" sldId="2141413561"/>
            <ac:picMk id="34" creationId="{CF5155E8-866D-D544-DADF-07FA132C1FA8}"/>
          </ac:picMkLst>
        </pc:picChg>
        <pc:picChg chg="add mod">
          <ac:chgData name="Fabrício Fernando Nazareth Duarte" userId="fd5f21b1-bc59-458f-8c64-31764c9c0e2e" providerId="ADAL" clId="{786340F8-CF32-4207-9790-01962026E10A}" dt="2025-03-03T20:20:26.582" v="2258" actId="1076"/>
          <ac:picMkLst>
            <pc:docMk/>
            <pc:sldMk cId="984426731" sldId="2141413561"/>
            <ac:picMk id="36" creationId="{6033C385-0A33-6232-BABB-D31F6FCC712B}"/>
          </ac:picMkLst>
        </pc:picChg>
        <pc:picChg chg="add mod">
          <ac:chgData name="Fabrício Fernando Nazareth Duarte" userId="fd5f21b1-bc59-458f-8c64-31764c9c0e2e" providerId="ADAL" clId="{786340F8-CF32-4207-9790-01962026E10A}" dt="2025-03-03T20:21:36.183" v="2265" actId="1076"/>
          <ac:picMkLst>
            <pc:docMk/>
            <pc:sldMk cId="984426731" sldId="2141413561"/>
            <ac:picMk id="38" creationId="{C2DEF242-36B6-EF8A-136D-7658904A1EE3}"/>
          </ac:picMkLst>
        </pc:picChg>
        <pc:cxnChg chg="add mod">
          <ac:chgData name="Fabrício Fernando Nazareth Duarte" userId="fd5f21b1-bc59-458f-8c64-31764c9c0e2e" providerId="ADAL" clId="{786340F8-CF32-4207-9790-01962026E10A}" dt="2025-03-03T20:20:34.718" v="2259" actId="14100"/>
          <ac:cxnSpMkLst>
            <pc:docMk/>
            <pc:sldMk cId="984426731" sldId="2141413561"/>
            <ac:cxnSpMk id="5" creationId="{84A92C3F-68FA-1C4C-3703-DA73D2BB7CB0}"/>
          </ac:cxnSpMkLst>
        </pc:cxnChg>
        <pc:cxnChg chg="add mod">
          <ac:chgData name="Fabrício Fernando Nazareth Duarte" userId="fd5f21b1-bc59-458f-8c64-31764c9c0e2e" providerId="ADAL" clId="{786340F8-CF32-4207-9790-01962026E10A}" dt="2025-03-03T20:20:37.901" v="2260" actId="14100"/>
          <ac:cxnSpMkLst>
            <pc:docMk/>
            <pc:sldMk cId="984426731" sldId="2141413561"/>
            <ac:cxnSpMk id="12" creationId="{6DB6521B-030F-1732-149E-9805D320905B}"/>
          </ac:cxnSpMkLst>
        </pc:cxnChg>
        <pc:cxnChg chg="add mod">
          <ac:chgData name="Fabrício Fernando Nazareth Duarte" userId="fd5f21b1-bc59-458f-8c64-31764c9c0e2e" providerId="ADAL" clId="{786340F8-CF32-4207-9790-01962026E10A}" dt="2025-03-03T20:20:40.383" v="2261" actId="14100"/>
          <ac:cxnSpMkLst>
            <pc:docMk/>
            <pc:sldMk cId="984426731" sldId="2141413561"/>
            <ac:cxnSpMk id="13" creationId="{E27E27AF-E705-B963-0CA5-F733529CB624}"/>
          </ac:cxnSpMkLst>
        </pc:cxnChg>
        <pc:cxnChg chg="add mod">
          <ac:chgData name="Fabrício Fernando Nazareth Duarte" userId="fd5f21b1-bc59-458f-8c64-31764c9c0e2e" providerId="ADAL" clId="{786340F8-CF32-4207-9790-01962026E10A}" dt="2025-03-03T20:21:36.183" v="2265" actId="1076"/>
          <ac:cxnSpMkLst>
            <pc:docMk/>
            <pc:sldMk cId="984426731" sldId="2141413561"/>
            <ac:cxnSpMk id="14" creationId="{008A5C9F-DF55-9FFE-B26A-0566AA5FE3F1}"/>
          </ac:cxnSpMkLst>
        </pc:cxnChg>
        <pc:cxnChg chg="add mod">
          <ac:chgData name="Fabrício Fernando Nazareth Duarte" userId="fd5f21b1-bc59-458f-8c64-31764c9c0e2e" providerId="ADAL" clId="{786340F8-CF32-4207-9790-01962026E10A}" dt="2025-03-03T20:20:44.647" v="2263" actId="14100"/>
          <ac:cxnSpMkLst>
            <pc:docMk/>
            <pc:sldMk cId="984426731" sldId="2141413561"/>
            <ac:cxnSpMk id="15" creationId="{7FD21B19-FEAA-868A-6890-CE9E2EC6B040}"/>
          </ac:cxnSpMkLst>
        </pc:cxnChg>
      </pc:sldChg>
      <pc:sldChg chg="addSp modSp del mod">
        <pc:chgData name="Fabrício Fernando Nazareth Duarte" userId="fd5f21b1-bc59-458f-8c64-31764c9c0e2e" providerId="ADAL" clId="{786340F8-CF32-4207-9790-01962026E10A}" dt="2025-03-03T20:36:24.551" v="2364" actId="2696"/>
        <pc:sldMkLst>
          <pc:docMk/>
          <pc:sldMk cId="1379420547" sldId="2141413562"/>
        </pc:sldMkLst>
      </pc:sldChg>
      <pc:sldChg chg="add del">
        <pc:chgData name="Fabrício Fernando Nazareth Duarte" userId="fd5f21b1-bc59-458f-8c64-31764c9c0e2e" providerId="ADAL" clId="{786340F8-CF32-4207-9790-01962026E10A}" dt="2025-03-01T22:53:43.347" v="1907" actId="47"/>
        <pc:sldMkLst>
          <pc:docMk/>
          <pc:sldMk cId="2969093787" sldId="2141413562"/>
        </pc:sldMkLst>
      </pc:sldChg>
      <pc:sldChg chg="addSp delSp modSp mod delAnim modAnim">
        <pc:chgData name="Fabrício Fernando Nazareth Duarte" userId="fd5f21b1-bc59-458f-8c64-31764c9c0e2e" providerId="ADAL" clId="{786340F8-CF32-4207-9790-01962026E10A}" dt="2025-03-03T21:35:32.903" v="3902" actId="1076"/>
        <pc:sldMkLst>
          <pc:docMk/>
          <pc:sldMk cId="3095600665" sldId="2141413562"/>
        </pc:sldMkLst>
        <pc:spChg chg="add mod">
          <ac:chgData name="Fabrício Fernando Nazareth Duarte" userId="fd5f21b1-bc59-458f-8c64-31764c9c0e2e" providerId="ADAL" clId="{786340F8-CF32-4207-9790-01962026E10A}" dt="2025-03-03T21:35:32.903" v="3902" actId="1076"/>
          <ac:spMkLst>
            <pc:docMk/>
            <pc:sldMk cId="3095600665" sldId="2141413562"/>
            <ac:spMk id="4" creationId="{A993D52B-397F-DC61-9B54-719AE86C4604}"/>
          </ac:spMkLst>
        </pc:spChg>
        <pc:spChg chg="mod">
          <ac:chgData name="Fabrício Fernando Nazareth Duarte" userId="fd5f21b1-bc59-458f-8c64-31764c9c0e2e" providerId="ADAL" clId="{786340F8-CF32-4207-9790-01962026E10A}" dt="2025-03-03T20:40:40.574" v="2398"/>
          <ac:spMkLst>
            <pc:docMk/>
            <pc:sldMk cId="3095600665" sldId="2141413562"/>
            <ac:spMk id="7" creationId="{A2EB73AC-086F-D087-FF85-B6F989FB458C}"/>
          </ac:spMkLst>
        </pc:spChg>
        <pc:spChg chg="mod">
          <ac:chgData name="Fabrício Fernando Nazareth Duarte" userId="fd5f21b1-bc59-458f-8c64-31764c9c0e2e" providerId="ADAL" clId="{786340F8-CF32-4207-9790-01962026E10A}" dt="2025-03-03T20:41:03.630" v="2403" actId="1076"/>
          <ac:spMkLst>
            <pc:docMk/>
            <pc:sldMk cId="3095600665" sldId="2141413562"/>
            <ac:spMk id="8" creationId="{63841C64-BB84-7805-CAF2-3A7706AED016}"/>
          </ac:spMkLst>
        </pc:spChg>
        <pc:spChg chg="add mod">
          <ac:chgData name="Fabrício Fernando Nazareth Duarte" userId="fd5f21b1-bc59-458f-8c64-31764c9c0e2e" providerId="ADAL" clId="{786340F8-CF32-4207-9790-01962026E10A}" dt="2025-03-03T20:42:50.854" v="2415" actId="1076"/>
          <ac:spMkLst>
            <pc:docMk/>
            <pc:sldMk cId="3095600665" sldId="2141413562"/>
            <ac:spMk id="9" creationId="{A3FC09D3-D56D-08D0-C5DA-C633BB54D3C9}"/>
          </ac:spMkLst>
        </pc:spChg>
        <pc:spChg chg="add mod">
          <ac:chgData name="Fabrício Fernando Nazareth Duarte" userId="fd5f21b1-bc59-458f-8c64-31764c9c0e2e" providerId="ADAL" clId="{786340F8-CF32-4207-9790-01962026E10A}" dt="2025-03-03T20:42:59.984" v="2416" actId="207"/>
          <ac:spMkLst>
            <pc:docMk/>
            <pc:sldMk cId="3095600665" sldId="2141413562"/>
            <ac:spMk id="10" creationId="{CDC2D1EE-1A54-F401-47C4-47AA9F491B76}"/>
          </ac:spMkLst>
        </pc:spChg>
      </pc:sldChg>
      <pc:sldChg chg="addSp delSp modSp add mod">
        <pc:chgData name="Fabrício Fernando Nazareth Duarte" userId="fd5f21b1-bc59-458f-8c64-31764c9c0e2e" providerId="ADAL" clId="{786340F8-CF32-4207-9790-01962026E10A}" dt="2025-03-03T19:21:41.422" v="2073" actId="20577"/>
        <pc:sldMkLst>
          <pc:docMk/>
          <pc:sldMk cId="698736210" sldId="2141413563"/>
        </pc:sldMkLst>
        <pc:spChg chg="add mod">
          <ac:chgData name="Fabrício Fernando Nazareth Duarte" userId="fd5f21b1-bc59-458f-8c64-31764c9c0e2e" providerId="ADAL" clId="{786340F8-CF32-4207-9790-01962026E10A}" dt="2025-03-01T21:12:43.938" v="1433" actId="1076"/>
          <ac:spMkLst>
            <pc:docMk/>
            <pc:sldMk cId="698736210" sldId="2141413563"/>
            <ac:spMk id="5" creationId="{B5CBF9AD-945E-60CD-0758-599CDA871CD6}"/>
          </ac:spMkLst>
        </pc:spChg>
        <pc:spChg chg="add mod">
          <ac:chgData name="Fabrício Fernando Nazareth Duarte" userId="fd5f21b1-bc59-458f-8c64-31764c9c0e2e" providerId="ADAL" clId="{786340F8-CF32-4207-9790-01962026E10A}" dt="2025-03-03T19:21:41.422" v="2073" actId="20577"/>
          <ac:spMkLst>
            <pc:docMk/>
            <pc:sldMk cId="698736210" sldId="2141413563"/>
            <ac:spMk id="12" creationId="{8AE676D6-6A5D-D75B-5AE7-BC329709B4F8}"/>
          </ac:spMkLst>
        </pc:spChg>
      </pc:sldChg>
      <pc:sldChg chg="addSp delSp modSp add mod">
        <pc:chgData name="Fabrício Fernando Nazareth Duarte" userId="fd5f21b1-bc59-458f-8c64-31764c9c0e2e" providerId="ADAL" clId="{786340F8-CF32-4207-9790-01962026E10A}" dt="2025-03-03T20:29:50.774" v="2357" actId="20577"/>
        <pc:sldMkLst>
          <pc:docMk/>
          <pc:sldMk cId="1802581462" sldId="2141413564"/>
        </pc:sldMkLst>
        <pc:spChg chg="mod">
          <ac:chgData name="Fabrício Fernando Nazareth Duarte" userId="fd5f21b1-bc59-458f-8c64-31764c9c0e2e" providerId="ADAL" clId="{786340F8-CF32-4207-9790-01962026E10A}" dt="2025-03-01T22:18:49.283" v="1853" actId="1076"/>
          <ac:spMkLst>
            <pc:docMk/>
            <pc:sldMk cId="1802581462" sldId="2141413564"/>
            <ac:spMk id="2" creationId="{0B7F6568-4A9A-4758-25F2-C9D27D874345}"/>
          </ac:spMkLst>
        </pc:spChg>
        <pc:spChg chg="add mod">
          <ac:chgData name="Fabrício Fernando Nazareth Duarte" userId="fd5f21b1-bc59-458f-8c64-31764c9c0e2e" providerId="ADAL" clId="{786340F8-CF32-4207-9790-01962026E10A}" dt="2025-03-03T19:28:45.111" v="2126" actId="113"/>
          <ac:spMkLst>
            <pc:docMk/>
            <pc:sldMk cId="1802581462" sldId="2141413564"/>
            <ac:spMk id="3" creationId="{FB537858-EB61-2CA9-977D-1616F5173487}"/>
          </ac:spMkLst>
        </pc:spChg>
        <pc:spChg chg="add mod">
          <ac:chgData name="Fabrício Fernando Nazareth Duarte" userId="fd5f21b1-bc59-458f-8c64-31764c9c0e2e" providerId="ADAL" clId="{786340F8-CF32-4207-9790-01962026E10A}" dt="2025-03-03T20:29:50.774" v="2357" actId="20577"/>
          <ac:spMkLst>
            <pc:docMk/>
            <pc:sldMk cId="1802581462" sldId="2141413564"/>
            <ac:spMk id="7" creationId="{90D920F6-EF61-7732-2098-BA9B0FA3DEB9}"/>
          </ac:spMkLst>
        </pc:spChg>
        <pc:graphicFrameChg chg="add mod modGraphic">
          <ac:chgData name="Fabrício Fernando Nazareth Duarte" userId="fd5f21b1-bc59-458f-8c64-31764c9c0e2e" providerId="ADAL" clId="{786340F8-CF32-4207-9790-01962026E10A}" dt="2025-03-03T20:07:57.771" v="2174"/>
          <ac:graphicFrameMkLst>
            <pc:docMk/>
            <pc:sldMk cId="1802581462" sldId="2141413564"/>
            <ac:graphicFrameMk id="6" creationId="{4EDEA1B3-3C97-FB19-FACC-FE530C64F5B6}"/>
          </ac:graphicFrameMkLst>
        </pc:graphicFrameChg>
        <pc:graphicFrameChg chg="add mod">
          <ac:chgData name="Fabrício Fernando Nazareth Duarte" userId="fd5f21b1-bc59-458f-8c64-31764c9c0e2e" providerId="ADAL" clId="{786340F8-CF32-4207-9790-01962026E10A}" dt="2025-03-03T19:22:50.912" v="2082" actId="14100"/>
          <ac:graphicFrameMkLst>
            <pc:docMk/>
            <pc:sldMk cId="1802581462" sldId="2141413564"/>
            <ac:graphicFrameMk id="9" creationId="{7605A3BE-9762-F24B-2C8E-AD534D361452}"/>
          </ac:graphicFrameMkLst>
        </pc:graphicFrameChg>
      </pc:sldChg>
      <pc:sldChg chg="del ord">
        <pc:chgData name="Fabrício Fernando Nazareth Duarte" userId="fd5f21b1-bc59-458f-8c64-31764c9c0e2e" providerId="ADAL" clId="{786340F8-CF32-4207-9790-01962026E10A}" dt="2025-03-03T21:50:11.671" v="4241" actId="47"/>
        <pc:sldMkLst>
          <pc:docMk/>
          <pc:sldMk cId="2223719806" sldId="2141413565"/>
        </pc:sldMkLst>
      </pc:sldChg>
      <pc:sldChg chg="modSp del mod">
        <pc:chgData name="Fabrício Fernando Nazareth Duarte" userId="fd5f21b1-bc59-458f-8c64-31764c9c0e2e" providerId="ADAL" clId="{786340F8-CF32-4207-9790-01962026E10A}" dt="2025-03-03T21:50:07.520" v="4239" actId="47"/>
        <pc:sldMkLst>
          <pc:docMk/>
          <pc:sldMk cId="2691052512" sldId="2141413566"/>
        </pc:sldMkLst>
      </pc:sldChg>
      <pc:sldChg chg="addSp delSp modSp mod">
        <pc:chgData name="Fabrício Fernando Nazareth Duarte" userId="fd5f21b1-bc59-458f-8c64-31764c9c0e2e" providerId="ADAL" clId="{786340F8-CF32-4207-9790-01962026E10A}" dt="2025-03-05T00:51:59.281" v="4672" actId="5793"/>
        <pc:sldMkLst>
          <pc:docMk/>
          <pc:sldMk cId="860635171" sldId="2141413567"/>
        </pc:sldMkLst>
      </pc:sldChg>
      <pc:sldChg chg="modSp del mod">
        <pc:chgData name="Fabrício Fernando Nazareth Duarte" userId="fd5f21b1-bc59-458f-8c64-31764c9c0e2e" providerId="ADAL" clId="{786340F8-CF32-4207-9790-01962026E10A}" dt="2025-03-03T21:30:26.386" v="3727" actId="2696"/>
        <pc:sldMkLst>
          <pc:docMk/>
          <pc:sldMk cId="2686212144" sldId="2141413567"/>
        </pc:sldMkLst>
      </pc:sldChg>
      <pc:sldChg chg="modSp del mod">
        <pc:chgData name="Fabrício Fernando Nazareth Duarte" userId="fd5f21b1-bc59-458f-8c64-31764c9c0e2e" providerId="ADAL" clId="{786340F8-CF32-4207-9790-01962026E10A}" dt="2025-03-03T21:50:09.897" v="4240" actId="47"/>
        <pc:sldMkLst>
          <pc:docMk/>
          <pc:sldMk cId="1971400016" sldId="2141413568"/>
        </pc:sldMkLst>
      </pc:sldChg>
      <pc:sldChg chg="addSp modSp">
        <pc:chgData name="Fabrício Fernando Nazareth Duarte" userId="fd5f21b1-bc59-458f-8c64-31764c9c0e2e" providerId="ADAL" clId="{786340F8-CF32-4207-9790-01962026E10A}" dt="2025-03-03T19:21:14.431" v="2071"/>
        <pc:sldMkLst>
          <pc:docMk/>
          <pc:sldMk cId="4139910470" sldId="2141413569"/>
        </pc:sldMkLst>
      </pc:sldChg>
      <pc:sldChg chg="add del">
        <pc:chgData name="Fabrício Fernando Nazareth Duarte" userId="fd5f21b1-bc59-458f-8c64-31764c9c0e2e" providerId="ADAL" clId="{786340F8-CF32-4207-9790-01962026E10A}" dt="2025-03-03T19:30:01.085" v="2136" actId="47"/>
        <pc:sldMkLst>
          <pc:docMk/>
          <pc:sldMk cId="2022015471" sldId="2141413570"/>
        </pc:sldMkLst>
      </pc:sldChg>
      <pc:sldChg chg="addSp delSp modSp add mod">
        <pc:chgData name="Fabrício Fernando Nazareth Duarte" userId="fd5f21b1-bc59-458f-8c64-31764c9c0e2e" providerId="ADAL" clId="{786340F8-CF32-4207-9790-01962026E10A}" dt="2025-03-05T00:48:21.049" v="4635" actId="20577"/>
        <pc:sldMkLst>
          <pc:docMk/>
          <pc:sldMk cId="2417068402" sldId="2141413570"/>
        </pc:sldMkLst>
        <pc:spChg chg="add mod">
          <ac:chgData name="Fabrício Fernando Nazareth Duarte" userId="fd5f21b1-bc59-458f-8c64-31764c9c0e2e" providerId="ADAL" clId="{786340F8-CF32-4207-9790-01962026E10A}" dt="2025-03-05T00:48:21.049" v="4635" actId="20577"/>
          <ac:spMkLst>
            <pc:docMk/>
            <pc:sldMk cId="2417068402" sldId="2141413570"/>
            <ac:spMk id="3" creationId="{31422179-0B4F-88D9-B7A1-F752D519FBF1}"/>
          </ac:spMkLst>
        </pc:spChg>
        <pc:graphicFrameChg chg="add mod modGraphic">
          <ac:chgData name="Fabrício Fernando Nazareth Duarte" userId="fd5f21b1-bc59-458f-8c64-31764c9c0e2e" providerId="ADAL" clId="{786340F8-CF32-4207-9790-01962026E10A}" dt="2025-03-05T00:48:02.101" v="4619" actId="1076"/>
          <ac:graphicFrameMkLst>
            <pc:docMk/>
            <pc:sldMk cId="2417068402" sldId="2141413570"/>
            <ac:graphicFrameMk id="10" creationId="{791456EF-93BA-96E8-F4B6-5331EDAA3B83}"/>
          </ac:graphicFrameMkLst>
        </pc:graphicFrameChg>
      </pc:sldChg>
      <pc:sldChg chg="addSp delSp modSp add mod">
        <pc:chgData name="Fabrício Fernando Nazareth Duarte" userId="fd5f21b1-bc59-458f-8c64-31764c9c0e2e" providerId="ADAL" clId="{786340F8-CF32-4207-9790-01962026E10A}" dt="2025-03-03T22:33:06.833" v="4364" actId="29295"/>
        <pc:sldMkLst>
          <pc:docMk/>
          <pc:sldMk cId="1255852049" sldId="2141413571"/>
        </pc:sldMkLst>
        <pc:spChg chg="mod">
          <ac:chgData name="Fabrício Fernando Nazareth Duarte" userId="fd5f21b1-bc59-458f-8c64-31764c9c0e2e" providerId="ADAL" clId="{786340F8-CF32-4207-9790-01962026E10A}" dt="2025-03-03T22:28:07.495" v="4264" actId="14100"/>
          <ac:spMkLst>
            <pc:docMk/>
            <pc:sldMk cId="1255852049" sldId="2141413571"/>
            <ac:spMk id="5" creationId="{940E2A14-771E-7B26-0967-00ED4101C2A8}"/>
          </ac:spMkLst>
        </pc:spChg>
        <pc:picChg chg="add mod ord modCrop">
          <ac:chgData name="Fabrício Fernando Nazareth Duarte" userId="fd5f21b1-bc59-458f-8c64-31764c9c0e2e" providerId="ADAL" clId="{786340F8-CF32-4207-9790-01962026E10A}" dt="2025-03-03T22:33:06.833" v="4364" actId="29295"/>
          <ac:picMkLst>
            <pc:docMk/>
            <pc:sldMk cId="1255852049" sldId="2141413571"/>
            <ac:picMk id="4" creationId="{DAB4AAE1-72A0-41BD-5BE6-85C34A90E8C7}"/>
          </ac:picMkLst>
        </pc:picChg>
        <pc:picChg chg="mod">
          <ac:chgData name="Fabrício Fernando Nazareth Duarte" userId="fd5f21b1-bc59-458f-8c64-31764c9c0e2e" providerId="ADAL" clId="{786340F8-CF32-4207-9790-01962026E10A}" dt="2025-03-03T22:32:54.330" v="4346" actId="1076"/>
          <ac:picMkLst>
            <pc:docMk/>
            <pc:sldMk cId="1255852049" sldId="2141413571"/>
            <ac:picMk id="35" creationId="{6E0C7485-7C3B-07AA-3C4F-7CC1033DEEBD}"/>
          </ac:picMkLst>
        </pc:picChg>
      </pc:sldChg>
      <pc:sldChg chg="addSp delSp modSp mod">
        <pc:chgData name="Fabrício Fernando Nazareth Duarte" userId="fd5f21b1-bc59-458f-8c64-31764c9c0e2e" providerId="ADAL" clId="{786340F8-CF32-4207-9790-01962026E10A}" dt="2025-03-05T16:38:05.781" v="4691" actId="1076"/>
        <pc:sldMkLst>
          <pc:docMk/>
          <pc:sldMk cId="1444572980" sldId="2141413572"/>
        </pc:sldMkLst>
        <pc:spChg chg="mod">
          <ac:chgData name="Fabrício Fernando Nazareth Duarte" userId="fd5f21b1-bc59-458f-8c64-31764c9c0e2e" providerId="ADAL" clId="{786340F8-CF32-4207-9790-01962026E10A}" dt="2025-03-03T22:34:56.606" v="4398" actId="1076"/>
          <ac:spMkLst>
            <pc:docMk/>
            <pc:sldMk cId="1444572980" sldId="2141413572"/>
            <ac:spMk id="5" creationId="{662F0D3D-AF2C-F145-4FA1-BDBA817CC49C}"/>
          </ac:spMkLst>
        </pc:spChg>
        <pc:picChg chg="add mod">
          <ac:chgData name="Fabrício Fernando Nazareth Duarte" userId="fd5f21b1-bc59-458f-8c64-31764c9c0e2e" providerId="ADAL" clId="{786340F8-CF32-4207-9790-01962026E10A}" dt="2025-03-05T16:38:05.781" v="4691" actId="1076"/>
          <ac:picMkLst>
            <pc:docMk/>
            <pc:sldMk cId="1444572980" sldId="2141413572"/>
            <ac:picMk id="2" creationId="{B63B58BB-2674-1AD9-3716-B5617E85A1C5}"/>
          </ac:picMkLst>
        </pc:picChg>
        <pc:picChg chg="add mod ord modCrop">
          <ac:chgData name="Fabrício Fernando Nazareth Duarte" userId="fd5f21b1-bc59-458f-8c64-31764c9c0e2e" providerId="ADAL" clId="{786340F8-CF32-4207-9790-01962026E10A}" dt="2025-03-03T23:01:29.715" v="4467" actId="29295"/>
          <ac:picMkLst>
            <pc:docMk/>
            <pc:sldMk cId="1444572980" sldId="2141413572"/>
            <ac:picMk id="3" creationId="{F4EEA7E1-D321-6409-CB00-C5398BAF739E}"/>
          </ac:picMkLst>
        </pc:picChg>
      </pc:sldChg>
      <pc:sldChg chg="addSp delSp modSp mod setBg">
        <pc:chgData name="Fabrício Fernando Nazareth Duarte" userId="fd5f21b1-bc59-458f-8c64-31764c9c0e2e" providerId="ADAL" clId="{786340F8-CF32-4207-9790-01962026E10A}" dt="2025-03-05T16:37:47.092" v="4687" actId="1076"/>
        <pc:sldMkLst>
          <pc:docMk/>
          <pc:sldMk cId="1812446066" sldId="2141413573"/>
        </pc:sldMkLst>
      </pc:sldChg>
      <pc:sldChg chg="addSp delSp modSp mod">
        <pc:chgData name="Fabrício Fernando Nazareth Duarte" userId="fd5f21b1-bc59-458f-8c64-31764c9c0e2e" providerId="ADAL" clId="{786340F8-CF32-4207-9790-01962026E10A}" dt="2025-03-05T16:38:25.165" v="4692" actId="1076"/>
        <pc:sldMkLst>
          <pc:docMk/>
          <pc:sldMk cId="3128846145" sldId="2141413574"/>
        </pc:sldMkLst>
        <pc:spChg chg="mod">
          <ac:chgData name="Fabrício Fernando Nazareth Duarte" userId="fd5f21b1-bc59-458f-8c64-31764c9c0e2e" providerId="ADAL" clId="{786340F8-CF32-4207-9790-01962026E10A}" dt="2025-03-03T23:00:37.801" v="4459" actId="1076"/>
          <ac:spMkLst>
            <pc:docMk/>
            <pc:sldMk cId="3128846145" sldId="2141413574"/>
            <ac:spMk id="5" creationId="{F3E87B78-2BE6-A9B6-936E-01CAB0BEAAE3}"/>
          </ac:spMkLst>
        </pc:spChg>
        <pc:picChg chg="add mod">
          <ac:chgData name="Fabrício Fernando Nazareth Duarte" userId="fd5f21b1-bc59-458f-8c64-31764c9c0e2e" providerId="ADAL" clId="{786340F8-CF32-4207-9790-01962026E10A}" dt="2025-03-05T16:38:25.165" v="4692" actId="1076"/>
          <ac:picMkLst>
            <pc:docMk/>
            <pc:sldMk cId="3128846145" sldId="2141413574"/>
            <ac:picMk id="3" creationId="{0D91394A-AE06-0CC1-C745-F21CC411D9B5}"/>
          </ac:picMkLst>
        </pc:picChg>
        <pc:picChg chg="add mod ord">
          <ac:chgData name="Fabrício Fernando Nazareth Duarte" userId="fd5f21b1-bc59-458f-8c64-31764c9c0e2e" providerId="ADAL" clId="{786340F8-CF32-4207-9790-01962026E10A}" dt="2025-03-05T16:36:51.204" v="4678" actId="962"/>
          <ac:picMkLst>
            <pc:docMk/>
            <pc:sldMk cId="3128846145" sldId="2141413574"/>
            <ac:picMk id="10" creationId="{53C504C6-9EAC-AE29-E808-4D54F29CD5D0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Planilha1!$H$3</c:f>
              <c:strCache>
                <c:ptCount val="1"/>
                <c:pt idx="0">
                  <c:v>TOTAL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Planilha1!$C$4:$C$10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Planilha1!$H$4:$H$10</c:f>
              <c:numCache>
                <c:formatCode>#,##0</c:formatCode>
                <c:ptCount val="7"/>
                <c:pt idx="0">
                  <c:v>16936.55</c:v>
                </c:pt>
                <c:pt idx="1">
                  <c:v>16085.41</c:v>
                </c:pt>
                <c:pt idx="2">
                  <c:v>15083.8</c:v>
                </c:pt>
                <c:pt idx="3">
                  <c:v>15257.189999999999</c:v>
                </c:pt>
                <c:pt idx="4">
                  <c:v>15526.3</c:v>
                </c:pt>
                <c:pt idx="5">
                  <c:v>15560.33</c:v>
                </c:pt>
                <c:pt idx="6">
                  <c:v>15622.98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A7B-420F-AFB2-1D2947123C7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849785912"/>
        <c:axId val="849784472"/>
      </c:lineChart>
      <c:catAx>
        <c:axId val="849785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849784472"/>
        <c:crosses val="autoZero"/>
        <c:auto val="1"/>
        <c:lblAlgn val="ctr"/>
        <c:lblOffset val="100"/>
        <c:noMultiLvlLbl val="0"/>
      </c:catAx>
      <c:valAx>
        <c:axId val="849784472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8497859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Producción</a:t>
            </a:r>
            <a:r>
              <a:rPr lang="pt-BR" baseline="0"/>
              <a:t> de GLP</a:t>
            </a:r>
            <a:endParaRPr lang="pt-BR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Planilha1!$D$3</c:f>
              <c:strCache>
                <c:ptCount val="1"/>
                <c:pt idx="0">
                  <c:v>ARG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Planilha1!$C$4:$C$10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Planilha1!$D$4:$D$10</c:f>
              <c:numCache>
                <c:formatCode>#,##0</c:formatCode>
                <c:ptCount val="7"/>
                <c:pt idx="0">
                  <c:v>2387.29</c:v>
                </c:pt>
                <c:pt idx="1">
                  <c:v>2412.59</c:v>
                </c:pt>
                <c:pt idx="2">
                  <c:v>2425.0299999999997</c:v>
                </c:pt>
                <c:pt idx="3">
                  <c:v>2450.3200000000002</c:v>
                </c:pt>
                <c:pt idx="4">
                  <c:v>2485.5200000000004</c:v>
                </c:pt>
                <c:pt idx="5">
                  <c:v>2540.4900000000002</c:v>
                </c:pt>
                <c:pt idx="6">
                  <c:v>2573.6400000000003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0E2-43D8-94B9-B8748A34FBAA}"/>
            </c:ext>
          </c:extLst>
        </c:ser>
        <c:ser>
          <c:idx val="1"/>
          <c:order val="1"/>
          <c:tx>
            <c:strRef>
              <c:f>Planilha1!$E$3</c:f>
              <c:strCache>
                <c:ptCount val="1"/>
                <c:pt idx="0">
                  <c:v>BRA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2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Planilha1!$C$4:$C$10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Planilha1!$E$4:$E$10</c:f>
              <c:numCache>
                <c:formatCode>#,##0</c:formatCode>
                <c:ptCount val="7"/>
                <c:pt idx="0">
                  <c:v>5508.62</c:v>
                </c:pt>
                <c:pt idx="1">
                  <c:v>5418.4</c:v>
                </c:pt>
                <c:pt idx="2">
                  <c:v>5441.93</c:v>
                </c:pt>
                <c:pt idx="3">
                  <c:v>5700.91</c:v>
                </c:pt>
                <c:pt idx="4">
                  <c:v>5826.57</c:v>
                </c:pt>
                <c:pt idx="5">
                  <c:v>6069.93</c:v>
                </c:pt>
                <c:pt idx="6">
                  <c:v>6221.0599999999995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0E2-43D8-94B9-B8748A34FBAA}"/>
            </c:ext>
          </c:extLst>
        </c:ser>
        <c:ser>
          <c:idx val="2"/>
          <c:order val="2"/>
          <c:tx>
            <c:strRef>
              <c:f>Planilha1!$F$3</c:f>
              <c:strCache>
                <c:ptCount val="1"/>
                <c:pt idx="0">
                  <c:v>MEX</c:v>
                </c:pt>
              </c:strCache>
            </c:strRef>
          </c:tx>
          <c:spPr>
            <a:ln w="317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3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Planilha1!$C$4:$C$10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Planilha1!$F$4:$F$10</c:f>
              <c:numCache>
                <c:formatCode>#,##0</c:formatCode>
                <c:ptCount val="7"/>
                <c:pt idx="0">
                  <c:v>3674</c:v>
                </c:pt>
                <c:pt idx="1">
                  <c:v>3270</c:v>
                </c:pt>
                <c:pt idx="2">
                  <c:v>3045</c:v>
                </c:pt>
                <c:pt idx="3">
                  <c:v>2838.0000000000005</c:v>
                </c:pt>
                <c:pt idx="4">
                  <c:v>2935.55</c:v>
                </c:pt>
                <c:pt idx="5">
                  <c:v>2769.1</c:v>
                </c:pt>
                <c:pt idx="6">
                  <c:v>2659.23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0E2-43D8-94B9-B8748A34FBAA}"/>
            </c:ext>
          </c:extLst>
        </c:ser>
        <c:ser>
          <c:idx val="3"/>
          <c:order val="3"/>
          <c:tx>
            <c:strRef>
              <c:f>Planilha1!$G$3</c:f>
              <c:strCache>
                <c:ptCount val="1"/>
                <c:pt idx="0">
                  <c:v>COL</c:v>
                </c:pt>
              </c:strCache>
            </c:strRef>
          </c:tx>
          <c:spPr>
            <a:ln w="317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4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Planilha1!$C$4:$C$10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Planilha1!$G$4:$G$10</c:f>
              <c:numCache>
                <c:formatCode>#,##0</c:formatCode>
                <c:ptCount val="7"/>
                <c:pt idx="0">
                  <c:v>545</c:v>
                </c:pt>
                <c:pt idx="1">
                  <c:v>650</c:v>
                </c:pt>
                <c:pt idx="2">
                  <c:v>593</c:v>
                </c:pt>
                <c:pt idx="3">
                  <c:v>666</c:v>
                </c:pt>
                <c:pt idx="4">
                  <c:v>719</c:v>
                </c:pt>
                <c:pt idx="5">
                  <c:v>770</c:v>
                </c:pt>
                <c:pt idx="6">
                  <c:v>738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0E2-43D8-94B9-B8748A34FBA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877059080"/>
        <c:axId val="877055840"/>
      </c:lineChart>
      <c:catAx>
        <c:axId val="877059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877055840"/>
        <c:crosses val="autoZero"/>
        <c:auto val="1"/>
        <c:lblAlgn val="ctr"/>
        <c:lblOffset val="100"/>
        <c:noMultiLvlLbl val="0"/>
      </c:catAx>
      <c:valAx>
        <c:axId val="877055840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8770590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Consumo de GLP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Planilha2!$P$10</c:f>
              <c:strCache>
                <c:ptCount val="1"/>
                <c:pt idx="0">
                  <c:v>COL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Planilha2!$O$11:$O$17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Planilha2!$P$11:$P$17</c:f>
              <c:numCache>
                <c:formatCode>General</c:formatCode>
                <c:ptCount val="7"/>
                <c:pt idx="0">
                  <c:v>621</c:v>
                </c:pt>
                <c:pt idx="1">
                  <c:v>747</c:v>
                </c:pt>
                <c:pt idx="2">
                  <c:v>649</c:v>
                </c:pt>
                <c:pt idx="3">
                  <c:v>702</c:v>
                </c:pt>
                <c:pt idx="4">
                  <c:v>803</c:v>
                </c:pt>
                <c:pt idx="5">
                  <c:v>830</c:v>
                </c:pt>
                <c:pt idx="6">
                  <c:v>919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11D-473F-BC33-6F25880A5108}"/>
            </c:ext>
          </c:extLst>
        </c:ser>
        <c:ser>
          <c:idx val="1"/>
          <c:order val="1"/>
          <c:tx>
            <c:strRef>
              <c:f>Planilha2!$Q$10</c:f>
              <c:strCache>
                <c:ptCount val="1"/>
                <c:pt idx="0">
                  <c:v>ECU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2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Planilha2!$O$11:$O$17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Planilha2!$Q$11:$Q$17</c:f>
              <c:numCache>
                <c:formatCode>#,##0</c:formatCode>
                <c:ptCount val="7"/>
                <c:pt idx="0">
                  <c:v>1192.6100000000001</c:v>
                </c:pt>
                <c:pt idx="1">
                  <c:v>1207.1199999999999</c:v>
                </c:pt>
                <c:pt idx="2">
                  <c:v>1200.77</c:v>
                </c:pt>
                <c:pt idx="3">
                  <c:v>1251.25</c:v>
                </c:pt>
                <c:pt idx="4">
                  <c:v>1263.5600000000002</c:v>
                </c:pt>
                <c:pt idx="5">
                  <c:v>1281.54</c:v>
                </c:pt>
                <c:pt idx="6">
                  <c:v>1287.5999999999999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11D-473F-BC33-6F25880A5108}"/>
            </c:ext>
          </c:extLst>
        </c:ser>
        <c:ser>
          <c:idx val="2"/>
          <c:order val="2"/>
          <c:tx>
            <c:strRef>
              <c:f>Planilha2!$R$10</c:f>
              <c:strCache>
                <c:ptCount val="1"/>
                <c:pt idx="0">
                  <c:v>ARG</c:v>
                </c:pt>
              </c:strCache>
            </c:strRef>
          </c:tx>
          <c:spPr>
            <a:ln w="317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3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Planilha2!$O$11:$O$17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Planilha2!$R$11:$R$17</c:f>
              <c:numCache>
                <c:formatCode>#,##0</c:formatCode>
                <c:ptCount val="7"/>
                <c:pt idx="0">
                  <c:v>1698.3826429586925</c:v>
                </c:pt>
                <c:pt idx="1">
                  <c:v>1675.7081233920728</c:v>
                </c:pt>
                <c:pt idx="2">
                  <c:v>1359.213219364116</c:v>
                </c:pt>
                <c:pt idx="3">
                  <c:v>1768.6825320098164</c:v>
                </c:pt>
                <c:pt idx="4">
                  <c:v>1633.3155278840457</c:v>
                </c:pt>
                <c:pt idx="5">
                  <c:v>1599.1748358816005</c:v>
                </c:pt>
                <c:pt idx="6">
                  <c:v>1727.0983328470095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11D-473F-BC33-6F25880A5108}"/>
            </c:ext>
          </c:extLst>
        </c:ser>
        <c:ser>
          <c:idx val="3"/>
          <c:order val="3"/>
          <c:tx>
            <c:strRef>
              <c:f>Planilha2!$S$10</c:f>
              <c:strCache>
                <c:ptCount val="1"/>
                <c:pt idx="0">
                  <c:v>CHI</c:v>
                </c:pt>
              </c:strCache>
            </c:strRef>
          </c:tx>
          <c:spPr>
            <a:ln w="317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4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Planilha2!$O$11:$O$17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Planilha2!$S$11:$S$17</c:f>
              <c:numCache>
                <c:formatCode>#,##0</c:formatCode>
                <c:ptCount val="7"/>
                <c:pt idx="0">
                  <c:v>1778.9528314960849</c:v>
                </c:pt>
                <c:pt idx="1">
                  <c:v>1882.2414403835883</c:v>
                </c:pt>
                <c:pt idx="2">
                  <c:v>1977.5766750999801</c:v>
                </c:pt>
                <c:pt idx="3">
                  <c:v>1925.5379993926044</c:v>
                </c:pt>
                <c:pt idx="4">
                  <c:v>2115.8614382092301</c:v>
                </c:pt>
                <c:pt idx="5">
                  <c:v>2025.1789454404718</c:v>
                </c:pt>
                <c:pt idx="6">
                  <c:v>2138.3679257827116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11D-473F-BC33-6F25880A5108}"/>
            </c:ext>
          </c:extLst>
        </c:ser>
        <c:ser>
          <c:idx val="4"/>
          <c:order val="4"/>
          <c:tx>
            <c:strRef>
              <c:f>Planilha2!$T$10</c:f>
              <c:strCache>
                <c:ptCount val="1"/>
                <c:pt idx="0">
                  <c:v>PER</c:v>
                </c:pt>
              </c:strCache>
            </c:strRef>
          </c:tx>
          <c:spPr>
            <a:ln w="317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5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Planilha2!$O$11:$O$17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Planilha2!$T$11:$T$17</c:f>
              <c:numCache>
                <c:formatCode>#,##0</c:formatCode>
                <c:ptCount val="7"/>
                <c:pt idx="0">
                  <c:v>1765.6826676150645</c:v>
                </c:pt>
                <c:pt idx="1">
                  <c:v>1823.2718618225701</c:v>
                </c:pt>
                <c:pt idx="2">
                  <c:v>1643.258850430909</c:v>
                </c:pt>
                <c:pt idx="3">
                  <c:v>1891.9434119995415</c:v>
                </c:pt>
                <c:pt idx="4">
                  <c:v>2049.1171273107384</c:v>
                </c:pt>
                <c:pt idx="5">
                  <c:v>2215.2406986762194</c:v>
                </c:pt>
                <c:pt idx="6">
                  <c:v>2192.0345032985215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E11D-473F-BC33-6F25880A5108}"/>
            </c:ext>
          </c:extLst>
        </c:ser>
        <c:ser>
          <c:idx val="5"/>
          <c:order val="5"/>
          <c:tx>
            <c:strRef>
              <c:f>Planilha2!$U$10</c:f>
              <c:strCache>
                <c:ptCount val="1"/>
                <c:pt idx="0">
                  <c:v>BRA</c:v>
                </c:pt>
              </c:strCache>
            </c:strRef>
          </c:tx>
          <c:spPr>
            <a:ln w="317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6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Planilha2!$O$11:$O$17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Planilha2!$U$11:$U$17</c:f>
              <c:numCache>
                <c:formatCode>#,##0</c:formatCode>
                <c:ptCount val="7"/>
                <c:pt idx="0">
                  <c:v>7932.5599999999995</c:v>
                </c:pt>
                <c:pt idx="1">
                  <c:v>7376.16</c:v>
                </c:pt>
                <c:pt idx="2">
                  <c:v>7421.02</c:v>
                </c:pt>
                <c:pt idx="3">
                  <c:v>7847.42</c:v>
                </c:pt>
                <c:pt idx="4">
                  <c:v>7901.9800000000005</c:v>
                </c:pt>
                <c:pt idx="5">
                  <c:v>7986.52</c:v>
                </c:pt>
                <c:pt idx="6">
                  <c:v>8027.58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E11D-473F-BC33-6F25880A5108}"/>
            </c:ext>
          </c:extLst>
        </c:ser>
        <c:ser>
          <c:idx val="6"/>
          <c:order val="6"/>
          <c:tx>
            <c:strRef>
              <c:f>Planilha2!$V$10</c:f>
              <c:strCache>
                <c:ptCount val="1"/>
                <c:pt idx="0">
                  <c:v>MEX</c:v>
                </c:pt>
              </c:strCache>
            </c:strRef>
          </c:tx>
          <c:spPr>
            <a:ln w="3175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Planilha2!$O$11:$O$17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Planilha2!$V$11:$V$17</c:f>
              <c:numCache>
                <c:formatCode>#,##0</c:formatCode>
                <c:ptCount val="7"/>
                <c:pt idx="0">
                  <c:v>9600.9859225913951</c:v>
                </c:pt>
                <c:pt idx="1">
                  <c:v>9621.0611509906958</c:v>
                </c:pt>
                <c:pt idx="2">
                  <c:v>9570.6801840291537</c:v>
                </c:pt>
                <c:pt idx="3">
                  <c:v>9532.4872770159673</c:v>
                </c:pt>
                <c:pt idx="4">
                  <c:v>8894.5488977092136</c:v>
                </c:pt>
                <c:pt idx="5">
                  <c:v>8555.0480010806568</c:v>
                </c:pt>
                <c:pt idx="6">
                  <c:v>9199.4300690959444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E11D-473F-BC33-6F25880A5108}"/>
            </c:ext>
          </c:extLst>
        </c:ser>
        <c:ser>
          <c:idx val="7"/>
          <c:order val="7"/>
          <c:tx>
            <c:strRef>
              <c:f>Planilha2!$W$10</c:f>
              <c:strCache>
                <c:ptCount val="1"/>
                <c:pt idx="0">
                  <c:v>TOTAL</c:v>
                </c:pt>
              </c:strCache>
            </c:strRef>
          </c:tx>
          <c:spPr>
            <a:ln w="31750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Planilha2!$O$11:$O$17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Planilha2!$W$11:$W$17</c:f>
              <c:numCache>
                <c:formatCode>#,##0</c:formatCode>
                <c:ptCount val="7"/>
                <c:pt idx="0">
                  <c:v>30034.044064661237</c:v>
                </c:pt>
                <c:pt idx="1">
                  <c:v>29262.172576588924</c:v>
                </c:pt>
                <c:pt idx="2">
                  <c:v>28619.128928924158</c:v>
                </c:pt>
                <c:pt idx="3">
                  <c:v>29717.931220417933</c:v>
                </c:pt>
                <c:pt idx="4">
                  <c:v>29430.772991113226</c:v>
                </c:pt>
                <c:pt idx="5">
                  <c:v>29293.892481078947</c:v>
                </c:pt>
                <c:pt idx="6">
                  <c:v>30209.940831024185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E11D-473F-BC33-6F25880A510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766062888"/>
        <c:axId val="766059648"/>
      </c:lineChart>
      <c:catAx>
        <c:axId val="766062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766059648"/>
        <c:crosses val="autoZero"/>
        <c:auto val="1"/>
        <c:lblAlgn val="ctr"/>
        <c:lblOffset val="100"/>
        <c:noMultiLvlLbl val="0"/>
      </c:catAx>
      <c:valAx>
        <c:axId val="766059648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7660628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COLOMBIA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Planilha2!$P$10</c:f>
              <c:strCache>
                <c:ptCount val="1"/>
                <c:pt idx="0">
                  <c:v>COL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Planilha2!$O$11:$O$17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Planilha2!$P$11:$P$17</c:f>
              <c:numCache>
                <c:formatCode>General</c:formatCode>
                <c:ptCount val="7"/>
                <c:pt idx="0">
                  <c:v>621</c:v>
                </c:pt>
                <c:pt idx="1">
                  <c:v>747</c:v>
                </c:pt>
                <c:pt idx="2">
                  <c:v>649</c:v>
                </c:pt>
                <c:pt idx="3">
                  <c:v>702</c:v>
                </c:pt>
                <c:pt idx="4">
                  <c:v>803</c:v>
                </c:pt>
                <c:pt idx="5">
                  <c:v>830</c:v>
                </c:pt>
                <c:pt idx="6">
                  <c:v>919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301-46B2-B0ED-AD784C97EC6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029081632"/>
        <c:axId val="1029083072"/>
      </c:lineChart>
      <c:catAx>
        <c:axId val="1029081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029083072"/>
        <c:crosses val="autoZero"/>
        <c:auto val="1"/>
        <c:lblAlgn val="ctr"/>
        <c:lblOffset val="100"/>
        <c:noMultiLvlLbl val="0"/>
      </c:catAx>
      <c:valAx>
        <c:axId val="1029083072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0290816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CONSUMO RESIDENCIAL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Planilha3!$F$3</c:f>
              <c:strCache>
                <c:ptCount val="1"/>
                <c:pt idx="0">
                  <c:v>COL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Planilha3!$E$4:$E$10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Planilha3!$F$4:$F$10</c:f>
              <c:numCache>
                <c:formatCode>#,##0.0</c:formatCode>
                <c:ptCount val="7"/>
                <c:pt idx="0">
                  <c:v>327.09629428239282</c:v>
                </c:pt>
                <c:pt idx="1">
                  <c:v>383.17</c:v>
                </c:pt>
                <c:pt idx="2">
                  <c:v>415.34100000000001</c:v>
                </c:pt>
                <c:pt idx="3">
                  <c:v>474.60999999999996</c:v>
                </c:pt>
                <c:pt idx="4">
                  <c:v>542.82953527212794</c:v>
                </c:pt>
                <c:pt idx="5">
                  <c:v>560.61958164166856</c:v>
                </c:pt>
                <c:pt idx="6">
                  <c:v>620.85123501483201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6EC-4377-9B9A-747ADDACC67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776574560"/>
        <c:axId val="776571680"/>
      </c:lineChart>
      <c:catAx>
        <c:axId val="776574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776571680"/>
        <c:crosses val="autoZero"/>
        <c:auto val="1"/>
        <c:lblAlgn val="ctr"/>
        <c:lblOffset val="100"/>
        <c:noMultiLvlLbl val="0"/>
      </c:catAx>
      <c:valAx>
        <c:axId val="776571680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crossAx val="776574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>
      <cs:styleClr val="auto"/>
    </cs:fillRef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>
      <cs:styleClr val="auto"/>
    </cs:fillRef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>
      <cs:styleClr val="auto"/>
    </cs:fillRef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>
      <cs:styleClr val="auto"/>
    </cs:fillRef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>
      <cs:styleClr val="auto"/>
    </cs:fillRef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9C8A4A-FC82-4E16-944F-0D3A1661A6DD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CDE39E-E2E0-4402-AE65-69A9B0B640A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979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3DE6A6-9472-B430-D035-FE22AD8FAA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1F87A4B-3704-7F77-0727-5051AAE2E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41C1C5A-F8E8-BF99-4C4B-C1274FE46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43D3F-F8B4-4101-AE91-8C5E367FE6F0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157490C-6104-9523-3077-01A16C81C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5018EE3-3891-5A1A-46EB-10BDCCB84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A2607-2573-4A54-8F64-3D6820AF768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039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5E071D-0AA6-5247-82CB-7092B7E8E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5078087-61EF-A088-9AEB-A479D059D5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9762E9E-F0E4-3D46-FBCF-41418C767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43D3F-F8B4-4101-AE91-8C5E367FE6F0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1F71347-5A5D-00A5-48E0-699D07A56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6DCE97C-6E8D-A372-376A-EF6405329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A2607-2573-4A54-8F64-3D6820AF768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319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0A9D082-E187-36AC-6446-D2817A6F72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50A5E27-0331-013C-DF7B-E0D0F53231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0FFE0C5-A45B-76CC-EBA0-FE9A07572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43D3F-F8B4-4101-AE91-8C5E367FE6F0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7677659-E6F1-E69A-6183-EA5E75BEE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FACDC55-12BC-1604-5F0F-97C8F6A37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A2607-2573-4A54-8F64-3D6820AF768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5298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/>
          <p:cNvSpPr>
            <a:spLocks noGrp="1"/>
          </p:cNvSpPr>
          <p:nvPr>
            <p:ph type="pic" sz="quarter" idx="10"/>
          </p:nvPr>
        </p:nvSpPr>
        <p:spPr>
          <a:xfrm>
            <a:off x="4881564" y="936626"/>
            <a:ext cx="3616325" cy="2443163"/>
          </a:xfrm>
          <a:custGeom>
            <a:avLst/>
            <a:gdLst>
              <a:gd name="connsiteX0" fmla="*/ 1222480 w 3616325"/>
              <a:gd name="connsiteY0" fmla="*/ 0 h 2443163"/>
              <a:gd name="connsiteX1" fmla="*/ 3616325 w 3616325"/>
              <a:gd name="connsiteY1" fmla="*/ 1795064 h 2443163"/>
              <a:gd name="connsiteX2" fmla="*/ 2491814 w 3616325"/>
              <a:gd name="connsiteY2" fmla="*/ 1172548 h 2443163"/>
              <a:gd name="connsiteX3" fmla="*/ 1175625 w 3616325"/>
              <a:gd name="connsiteY3" fmla="*/ 2443163 h 2443163"/>
              <a:gd name="connsiteX4" fmla="*/ 0 w 3616325"/>
              <a:gd name="connsiteY4" fmla="*/ 1219450 h 2443163"/>
              <a:gd name="connsiteX5" fmla="*/ 1222480 w 3616325"/>
              <a:gd name="connsiteY5" fmla="*/ 0 h 2443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16325" h="2443163">
                <a:moveTo>
                  <a:pt x="1222480" y="0"/>
                </a:moveTo>
                <a:cubicBezTo>
                  <a:pt x="2355510" y="0"/>
                  <a:pt x="3313900" y="758958"/>
                  <a:pt x="3616325" y="1795064"/>
                </a:cubicBezTo>
                <a:cubicBezTo>
                  <a:pt x="3382052" y="1419849"/>
                  <a:pt x="2964620" y="1172548"/>
                  <a:pt x="2491814" y="1172548"/>
                </a:cubicBezTo>
                <a:cubicBezTo>
                  <a:pt x="1780476" y="1172548"/>
                  <a:pt x="1201182" y="1735371"/>
                  <a:pt x="1175625" y="2443163"/>
                </a:cubicBezTo>
                <a:cubicBezTo>
                  <a:pt x="523920" y="2417580"/>
                  <a:pt x="0" y="1880340"/>
                  <a:pt x="0" y="1219450"/>
                </a:cubicBezTo>
                <a:cubicBezTo>
                  <a:pt x="0" y="545768"/>
                  <a:pt x="549477" y="0"/>
                  <a:pt x="12224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4" name="Freeform 13"/>
          <p:cNvSpPr>
            <a:spLocks noGrp="1"/>
          </p:cNvSpPr>
          <p:nvPr>
            <p:ph type="pic" sz="quarter" idx="11"/>
          </p:nvPr>
        </p:nvSpPr>
        <p:spPr>
          <a:xfrm>
            <a:off x="3709989" y="3481388"/>
            <a:ext cx="3616325" cy="2438400"/>
          </a:xfrm>
          <a:custGeom>
            <a:avLst/>
            <a:gdLst>
              <a:gd name="connsiteX0" fmla="*/ 2440700 w 3616325"/>
              <a:gd name="connsiteY0" fmla="*/ 0 h 2438400"/>
              <a:gd name="connsiteX1" fmla="*/ 3616325 w 3616325"/>
              <a:gd name="connsiteY1" fmla="*/ 1219200 h 2438400"/>
              <a:gd name="connsiteX2" fmla="*/ 2393845 w 3616325"/>
              <a:gd name="connsiteY2" fmla="*/ 2438400 h 2438400"/>
              <a:gd name="connsiteX3" fmla="*/ 0 w 3616325"/>
              <a:gd name="connsiteY3" fmla="*/ 643704 h 2438400"/>
              <a:gd name="connsiteX4" fmla="*/ 1124511 w 3616325"/>
              <a:gd name="connsiteY4" fmla="*/ 1270355 h 2438400"/>
              <a:gd name="connsiteX5" fmla="*/ 2440700 w 3616325"/>
              <a:gd name="connsiteY5" fmla="*/ 0 h 243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16325" h="2438400">
                <a:moveTo>
                  <a:pt x="2440700" y="0"/>
                </a:moveTo>
                <a:cubicBezTo>
                  <a:pt x="3092405" y="25578"/>
                  <a:pt x="3616325" y="562708"/>
                  <a:pt x="3616325" y="1219200"/>
                </a:cubicBezTo>
                <a:cubicBezTo>
                  <a:pt x="3616325" y="1892744"/>
                  <a:pt x="3066848" y="2438400"/>
                  <a:pt x="2393845" y="2438400"/>
                </a:cubicBezTo>
                <a:cubicBezTo>
                  <a:pt x="1260815" y="2438400"/>
                  <a:pt x="302426" y="1679597"/>
                  <a:pt x="0" y="643704"/>
                </a:cubicBezTo>
                <a:cubicBezTo>
                  <a:pt x="234273" y="1018842"/>
                  <a:pt x="651705" y="1270355"/>
                  <a:pt x="1124511" y="1270355"/>
                </a:cubicBezTo>
                <a:cubicBezTo>
                  <a:pt x="1835850" y="1270355"/>
                  <a:pt x="2415143" y="703385"/>
                  <a:pt x="24407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3" name="Freeform 12"/>
          <p:cNvSpPr>
            <a:spLocks noGrp="1"/>
          </p:cNvSpPr>
          <p:nvPr>
            <p:ph type="pic" sz="quarter" idx="12"/>
          </p:nvPr>
        </p:nvSpPr>
        <p:spPr>
          <a:xfrm>
            <a:off x="3611564" y="1035050"/>
            <a:ext cx="2441575" cy="3614738"/>
          </a:xfrm>
          <a:custGeom>
            <a:avLst/>
            <a:gdLst>
              <a:gd name="connsiteX0" fmla="*/ 1798158 w 2441575"/>
              <a:gd name="connsiteY0" fmla="*/ 0 h 3614738"/>
              <a:gd name="connsiteX1" fmla="*/ 1171786 w 2441575"/>
              <a:gd name="connsiteY1" fmla="*/ 1121080 h 3614738"/>
              <a:gd name="connsiteX2" fmla="*/ 2441575 w 2441575"/>
              <a:gd name="connsiteY2" fmla="*/ 2442506 h 3614738"/>
              <a:gd name="connsiteX3" fmla="*/ 1222918 w 2441575"/>
              <a:gd name="connsiteY3" fmla="*/ 3614738 h 3614738"/>
              <a:gd name="connsiteX4" fmla="*/ 0 w 2441575"/>
              <a:gd name="connsiteY4" fmla="*/ 2395617 h 3614738"/>
              <a:gd name="connsiteX5" fmla="*/ 1798158 w 2441575"/>
              <a:gd name="connsiteY5" fmla="*/ 0 h 3614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1575" h="3614738">
                <a:moveTo>
                  <a:pt x="1798158" y="0"/>
                </a:moveTo>
                <a:cubicBezTo>
                  <a:pt x="1423187" y="234447"/>
                  <a:pt x="1171786" y="647925"/>
                  <a:pt x="1171786" y="1121080"/>
                </a:cubicBezTo>
                <a:cubicBezTo>
                  <a:pt x="1171786" y="1832945"/>
                  <a:pt x="1738504" y="2416930"/>
                  <a:pt x="2441575" y="2442506"/>
                </a:cubicBezTo>
                <a:cubicBezTo>
                  <a:pt x="2416009" y="3094693"/>
                  <a:pt x="1879118" y="3614738"/>
                  <a:pt x="1222918" y="3614738"/>
                </a:cubicBezTo>
                <a:cubicBezTo>
                  <a:pt x="549674" y="3614738"/>
                  <a:pt x="0" y="3069117"/>
                  <a:pt x="0" y="2395617"/>
                </a:cubicBezTo>
                <a:cubicBezTo>
                  <a:pt x="0" y="1261748"/>
                  <a:pt x="758465" y="302649"/>
                  <a:pt x="179815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6" name="Freeform 15"/>
          <p:cNvSpPr>
            <a:spLocks noGrp="1"/>
          </p:cNvSpPr>
          <p:nvPr>
            <p:ph type="pic" sz="quarter" idx="13"/>
          </p:nvPr>
        </p:nvSpPr>
        <p:spPr>
          <a:xfrm>
            <a:off x="6154739" y="2206625"/>
            <a:ext cx="2441575" cy="3614738"/>
          </a:xfrm>
          <a:custGeom>
            <a:avLst/>
            <a:gdLst>
              <a:gd name="connsiteX0" fmla="*/ 1218657 w 2441575"/>
              <a:gd name="connsiteY0" fmla="*/ 0 h 3614738"/>
              <a:gd name="connsiteX1" fmla="*/ 2441575 w 2441575"/>
              <a:gd name="connsiteY1" fmla="*/ 1223384 h 3614738"/>
              <a:gd name="connsiteX2" fmla="*/ 643417 w 2441575"/>
              <a:gd name="connsiteY2" fmla="*/ 3614738 h 3614738"/>
              <a:gd name="connsiteX3" fmla="*/ 1269790 w 2441575"/>
              <a:gd name="connsiteY3" fmla="*/ 2493658 h 3614738"/>
              <a:gd name="connsiteX4" fmla="*/ 0 w 2441575"/>
              <a:gd name="connsiteY4" fmla="*/ 1172232 h 3614738"/>
              <a:gd name="connsiteX5" fmla="*/ 1218657 w 2441575"/>
              <a:gd name="connsiteY5" fmla="*/ 0 h 3614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1575" h="3614738">
                <a:moveTo>
                  <a:pt x="1218657" y="0"/>
                </a:moveTo>
                <a:cubicBezTo>
                  <a:pt x="1891901" y="0"/>
                  <a:pt x="2441575" y="549884"/>
                  <a:pt x="2441575" y="1223384"/>
                </a:cubicBezTo>
                <a:cubicBezTo>
                  <a:pt x="2441575" y="2352990"/>
                  <a:pt x="1683110" y="3312089"/>
                  <a:pt x="643417" y="3614738"/>
                </a:cubicBezTo>
                <a:cubicBezTo>
                  <a:pt x="1018388" y="3380292"/>
                  <a:pt x="1269790" y="2966813"/>
                  <a:pt x="1269790" y="2493658"/>
                </a:cubicBezTo>
                <a:cubicBezTo>
                  <a:pt x="1269790" y="1781793"/>
                  <a:pt x="703072" y="1197808"/>
                  <a:pt x="0" y="1172232"/>
                </a:cubicBezTo>
                <a:cubicBezTo>
                  <a:pt x="25566" y="520045"/>
                  <a:pt x="562457" y="0"/>
                  <a:pt x="121865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031092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BDE4AE-247E-8100-4F0E-47651EE78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5953DEE-E438-0D3E-D568-D5EF9C4997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86EBDCF-D9F0-7812-FE51-A4F64D71B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43D3F-F8B4-4101-AE91-8C5E367FE6F0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BA3792E-215D-39D5-B2AE-7F02C2C4A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AE664A3-7288-74DD-E3DF-1A6936FBB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A2607-2573-4A54-8F64-3D6820AF768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369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9BB22A-9178-0268-5C6C-F4E8CA5A9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843BD90-AF8B-5B90-026D-C8EA792697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512932B-5A1B-F7D3-5A2E-DB51538F0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43D3F-F8B4-4101-AE91-8C5E367FE6F0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3431C6A-A94A-C8D3-B2E4-83DBEB484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61DA34A-5160-EA27-4148-8BF343E5C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A2607-2573-4A54-8F64-3D6820AF768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500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95DF33-600A-6DED-0DBC-14333E5CC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5E32D27-ACAF-5E28-EC71-082E22E4BC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E201DBF-8A72-8E57-6AA1-67BEE405C1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282A7EA-82D4-CAEC-FEDD-77DE0DEAF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43D3F-F8B4-4101-AE91-8C5E367FE6F0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4B0C4D0-E9CF-7AEA-24D9-8F64B19C1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FAC2767-C9D0-9FE2-CB79-393969FA6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A2607-2573-4A54-8F64-3D6820AF768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646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67A4AD-FD5B-2F88-3EF7-F2EA997B1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DE95AE8-B932-5FC5-0A4B-A905E414BA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6D74863-F8F4-D4E4-6173-F4A0D3F275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E923D4A-F628-687B-A1E1-FC5F7D5FF9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76508AB-8E78-0420-C8C1-7747A14E75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9FD84FAD-F212-F8CC-B879-00842BA86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43D3F-F8B4-4101-AE91-8C5E367FE6F0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D7AAC65D-C34B-E869-23D7-76BE1AB7A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1D69DF11-F4F1-6B17-B848-1803C603C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A2607-2573-4A54-8F64-3D6820AF768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59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C8D379-6433-A672-2319-85371DB97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07AAFE02-9E76-6EEA-82AF-3027FAFEA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43D3F-F8B4-4101-AE91-8C5E367FE6F0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F81B868-4131-7466-19F4-C65D4592E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3A5B261-5528-145A-EFFB-170DCBCDF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A2607-2573-4A54-8F64-3D6820AF768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4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B0955DBC-9BFC-B4BF-CBE7-189D779B3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43D3F-F8B4-4101-AE91-8C5E367FE6F0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6DCE47B-8C3B-7C70-CF31-749A322FA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E72B461-67D7-D9F7-2363-6D690B6CA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A2607-2573-4A54-8F64-3D6820AF768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453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02FD0A-A72E-535C-CC5B-1F77018D0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49A7737-5114-8C83-BAAD-E071CCB3C0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A3491D4-BCED-1FB6-E80D-D2EFB3C9BB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53A78E1-7B7C-6E6D-53FF-02E05875D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43D3F-F8B4-4101-AE91-8C5E367FE6F0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96901BF-C535-E535-122B-8ECFA67A5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C3748A9-76D1-1C43-79EB-982BC6B38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A2607-2573-4A54-8F64-3D6820AF768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104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706D14-057D-CE91-7CF7-8151230E3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CD1692E5-A947-E3B4-0A3C-3645B5B1D4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B7357E9-C9C7-A249-C435-4071C21A4E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ADC6EF5-CE45-DB0F-C2CD-DE020A146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43D3F-F8B4-4101-AE91-8C5E367FE6F0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4B43477-9E4A-315C-219C-3A1D7D0A6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5A810AD-53B3-B735-0C54-5A9F979EB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A2607-2573-4A54-8F64-3D6820AF768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336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24FF8195-5B25-D31E-3FEF-2B8E81BB5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144AC5A-CBFE-BEB4-63E6-AF84EA2D4F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6343E93-0FF2-9402-C42D-F4182B553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43D3F-F8B4-4101-AE91-8C5E367FE6F0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F1F31AA-13F5-B604-A088-890FF24993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A5E2658-1B27-326A-C043-60B0ECAD8B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BA2607-2573-4A54-8F64-3D6820AF768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247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chart" Target="../charts/chart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Agrupar 7">
            <a:extLst>
              <a:ext uri="{FF2B5EF4-FFF2-40B4-BE49-F238E27FC236}">
                <a16:creationId xmlns:a16="http://schemas.microsoft.com/office/drawing/2014/main" id="{4048DC7D-6692-6F1C-FB28-2EC1633BAE5B}"/>
              </a:ext>
            </a:extLst>
          </p:cNvPr>
          <p:cNvGrpSpPr/>
          <p:nvPr/>
        </p:nvGrpSpPr>
        <p:grpSpPr>
          <a:xfrm>
            <a:off x="0" y="0"/>
            <a:ext cx="12224641" cy="6858000"/>
            <a:chOff x="0" y="0"/>
            <a:chExt cx="12224641" cy="6858000"/>
          </a:xfrm>
        </p:grpSpPr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11B35C67-5A4E-B100-9773-7F69074CD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85344" y="0"/>
              <a:ext cx="1377696" cy="6858000"/>
            </a:xfrm>
            <a:prstGeom prst="rect">
              <a:avLst/>
            </a:prstGeom>
          </p:spPr>
        </p:pic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C3F3C839-E6A3-7F33-6502-CA47A87C2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80756" y="0"/>
              <a:ext cx="1377696" cy="6858000"/>
            </a:xfrm>
            <a:prstGeom prst="rect">
              <a:avLst/>
            </a:prstGeom>
          </p:spPr>
        </p:pic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3B350B3E-A7BB-1B3C-78C5-EB2970A15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871"/>
            <a:stretch/>
          </p:blipFill>
          <p:spPr>
            <a:xfrm>
              <a:off x="9134272" y="0"/>
              <a:ext cx="1378688" cy="6858000"/>
            </a:xfrm>
            <a:prstGeom prst="rect">
              <a:avLst/>
            </a:prstGeom>
          </p:spPr>
        </p:pic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54E31D48-BC23-8519-7207-14C3F0AB6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871"/>
            <a:stretch/>
          </p:blipFill>
          <p:spPr>
            <a:xfrm>
              <a:off x="10360674" y="0"/>
              <a:ext cx="1378688" cy="6858000"/>
            </a:xfrm>
            <a:prstGeom prst="rect">
              <a:avLst/>
            </a:prstGeom>
          </p:spPr>
        </p:pic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43C1A60F-D2A0-7D67-100E-469E7AD8B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871"/>
            <a:stretch/>
          </p:blipFill>
          <p:spPr>
            <a:xfrm>
              <a:off x="10845953" y="0"/>
              <a:ext cx="1378688" cy="6858000"/>
            </a:xfrm>
            <a:prstGeom prst="rect">
              <a:avLst/>
            </a:prstGeom>
          </p:spPr>
        </p:pic>
        <p:pic>
          <p:nvPicPr>
            <p:cNvPr id="2" name="Imagem 1">
              <a:extLst>
                <a:ext uri="{FF2B5EF4-FFF2-40B4-BE49-F238E27FC236}">
                  <a16:creationId xmlns:a16="http://schemas.microsoft.com/office/drawing/2014/main" id="{E7E245B3-8240-503C-4B42-BEDA0BD834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871"/>
            <a:stretch/>
          </p:blipFill>
          <p:spPr>
            <a:xfrm>
              <a:off x="5406656" y="0"/>
              <a:ext cx="1378688" cy="6858000"/>
            </a:xfrm>
            <a:prstGeom prst="rect">
              <a:avLst/>
            </a:prstGeom>
          </p:spPr>
        </p:pic>
        <p:pic>
          <p:nvPicPr>
            <p:cNvPr id="20" name="Imagem 19">
              <a:extLst>
                <a:ext uri="{FF2B5EF4-FFF2-40B4-BE49-F238E27FC236}">
                  <a16:creationId xmlns:a16="http://schemas.microsoft.com/office/drawing/2014/main" id="{D1756866-0F51-7F93-ACB1-AEF66DBBC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5486400" cy="6858000"/>
            </a:xfrm>
            <a:prstGeom prst="rect">
              <a:avLst/>
            </a:prstGeom>
          </p:spPr>
        </p:pic>
      </p:grpSp>
      <p:sp>
        <p:nvSpPr>
          <p:cNvPr id="9" name="TextBox 47">
            <a:extLst>
              <a:ext uri="{FF2B5EF4-FFF2-40B4-BE49-F238E27FC236}">
                <a16:creationId xmlns:a16="http://schemas.microsoft.com/office/drawing/2014/main" id="{5B030F7F-C363-E1EA-40C1-551B74DD76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9790" y="3429000"/>
            <a:ext cx="674989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s-ES" altLang="en-US" sz="2400" b="1" dirty="0">
                <a:solidFill>
                  <a:schemeClr val="bg1"/>
                </a:solidFill>
                <a:latin typeface="Trebuchet MS" panose="020B0603020202020204" pitchFamily="34" charset="0"/>
                <a:cs typeface="Open Sans" panose="020B0606030504020204" pitchFamily="34" charset="0"/>
              </a:rPr>
              <a:t>Dinámicas Regionales del Mercado del GLP en Latinoamérica: Desafíos y Oportunidades </a:t>
            </a:r>
            <a:endParaRPr lang="en-US" altLang="en-US" sz="2400" b="1" dirty="0">
              <a:solidFill>
                <a:schemeClr val="bg1"/>
              </a:solidFill>
              <a:latin typeface="Trebuchet MS" panose="020B0603020202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Imagem 9" descr="Logotipo&#10;&#10;Descrição gerada automaticamente">
            <a:extLst>
              <a:ext uri="{FF2B5EF4-FFF2-40B4-BE49-F238E27FC236}">
                <a16:creationId xmlns:a16="http://schemas.microsoft.com/office/drawing/2014/main" id="{7CA20CA8-F809-83E9-3767-608FE08A4F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220" y="720247"/>
            <a:ext cx="3162463" cy="1505027"/>
          </a:xfrm>
          <a:prstGeom prst="rect">
            <a:avLst/>
          </a:prstGeom>
        </p:spPr>
      </p:pic>
      <p:sp>
        <p:nvSpPr>
          <p:cNvPr id="11" name="TextBox 47">
            <a:extLst>
              <a:ext uri="{FF2B5EF4-FFF2-40B4-BE49-F238E27FC236}">
                <a16:creationId xmlns:a16="http://schemas.microsoft.com/office/drawing/2014/main" id="{0F96FA16-C684-BDD2-0F1E-45789BFF4B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0756" y="5955575"/>
            <a:ext cx="41258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b="1" dirty="0">
                <a:solidFill>
                  <a:schemeClr val="bg1"/>
                </a:solidFill>
                <a:latin typeface="Trebuchet MS" panose="020B0603020202020204" pitchFamily="34" charset="0"/>
                <a:cs typeface="Open Sans" panose="020B0606030504020204" pitchFamily="34" charset="0"/>
              </a:rPr>
              <a:t>4º SUMMIT INTERNACIONAL DE GLP</a:t>
            </a:r>
          </a:p>
        </p:txBody>
      </p:sp>
    </p:spTree>
    <p:extLst>
      <p:ext uri="{BB962C8B-B14F-4D97-AF65-F5344CB8AC3E}">
        <p14:creationId xmlns:p14="http://schemas.microsoft.com/office/powerpoint/2010/main" val="6174307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2BDE97-10E3-E4B8-6B3B-A608C9F314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Caminhão em estrada&#10;&#10;O conteúdo gerado por IA pode estar incorreto.">
            <a:extLst>
              <a:ext uri="{FF2B5EF4-FFF2-40B4-BE49-F238E27FC236}">
                <a16:creationId xmlns:a16="http://schemas.microsoft.com/office/drawing/2014/main" id="{53C504C6-9EAC-AE29-E808-4D54F29CD5D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F3E87B78-2BE6-A9B6-936E-01CAB0BEAAE3}"/>
              </a:ext>
            </a:extLst>
          </p:cNvPr>
          <p:cNvSpPr/>
          <p:nvPr/>
        </p:nvSpPr>
        <p:spPr>
          <a:xfrm>
            <a:off x="6096000" y="425685"/>
            <a:ext cx="5451352" cy="1204924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444500" dist="381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bg1"/>
                </a:solidFill>
                <a:latin typeface="Montserrat ExtraBold" panose="00000900000000000000" pitchFamily="2" charset="0"/>
              </a:rPr>
              <a:t>Para una industria de GLP Sostenible</a:t>
            </a:r>
          </a:p>
        </p:txBody>
      </p:sp>
      <p:pic>
        <p:nvPicPr>
          <p:cNvPr id="3" name="Imagem 2" descr="Logotipo&#10;&#10;O conteúdo gerado por IA pode estar incorreto.">
            <a:extLst>
              <a:ext uri="{FF2B5EF4-FFF2-40B4-BE49-F238E27FC236}">
                <a16:creationId xmlns:a16="http://schemas.microsoft.com/office/drawing/2014/main" id="{0D91394A-AE06-0CC1-C745-F21CC411D9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780" y="5999098"/>
            <a:ext cx="1284847" cy="61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846145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A5C55A-8F0D-93D2-E0D7-37F58F2BB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">
            <a:extLst>
              <a:ext uri="{FF2B5EF4-FFF2-40B4-BE49-F238E27FC236}">
                <a16:creationId xmlns:a16="http://schemas.microsoft.com/office/drawing/2014/main" id="{6DD73B5D-0508-88F6-1297-3D258334F9EE}"/>
              </a:ext>
            </a:extLst>
          </p:cNvPr>
          <p:cNvSpPr/>
          <p:nvPr/>
        </p:nvSpPr>
        <p:spPr>
          <a:xfrm>
            <a:off x="0" y="-17272"/>
            <a:ext cx="1161377" cy="6874210"/>
          </a:xfrm>
          <a:prstGeom prst="rect">
            <a:avLst/>
          </a:prstGeom>
          <a:blipFill>
            <a:blip r:embed="rId2"/>
            <a:stretch>
              <a:fillRect l="-5501" r="-153471"/>
            </a:stretch>
          </a:blipFill>
          <a:ln w="12700">
            <a:miter lim="400000"/>
          </a:ln>
        </p:spPr>
        <p:txBody>
          <a:bodyPr lIns="0" tIns="0" rIns="0" bIns="0" anchor="ctr"/>
          <a:lstStyle/>
          <a:p>
            <a:pPr algn="ctr" defTabSz="825252"/>
            <a:endParaRPr sz="3199" dirty="0">
              <a:solidFill>
                <a:srgbClr val="004F79"/>
              </a:solidFill>
              <a:latin typeface="Helvetica Neue Medium"/>
            </a:endParaRPr>
          </a:p>
        </p:txBody>
      </p:sp>
      <p:pic>
        <p:nvPicPr>
          <p:cNvPr id="56" name="Gráfico 55">
            <a:extLst>
              <a:ext uri="{FF2B5EF4-FFF2-40B4-BE49-F238E27FC236}">
                <a16:creationId xmlns:a16="http://schemas.microsoft.com/office/drawing/2014/main" id="{5F44141A-9150-6877-9588-72B411ACFA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9643" b="-12868"/>
          <a:stretch/>
        </p:blipFill>
        <p:spPr>
          <a:xfrm>
            <a:off x="263053" y="2810241"/>
            <a:ext cx="802269" cy="1413552"/>
          </a:xfrm>
          <a:prstGeom prst="rect">
            <a:avLst/>
          </a:prstGeom>
        </p:spPr>
      </p:pic>
      <p:sp>
        <p:nvSpPr>
          <p:cNvPr id="177" name="Rectangle">
            <a:extLst>
              <a:ext uri="{FF2B5EF4-FFF2-40B4-BE49-F238E27FC236}">
                <a16:creationId xmlns:a16="http://schemas.microsoft.com/office/drawing/2014/main" id="{2B8DBA99-57D4-7016-DC55-F03736037A5F}"/>
              </a:ext>
            </a:extLst>
          </p:cNvPr>
          <p:cNvSpPr/>
          <p:nvPr/>
        </p:nvSpPr>
        <p:spPr>
          <a:xfrm flipH="1">
            <a:off x="1184037" y="-17272"/>
            <a:ext cx="36000" cy="6874209"/>
          </a:xfrm>
          <a:prstGeom prst="rect">
            <a:avLst/>
          </a:prstGeom>
          <a:gradFill flip="none" rotWithShape="1">
            <a:gsLst>
              <a:gs pos="34000">
                <a:srgbClr val="FFB4B4"/>
              </a:gs>
              <a:gs pos="46000">
                <a:srgbClr val="FF6A6A"/>
              </a:gs>
              <a:gs pos="20000">
                <a:schemeClr val="bg1"/>
              </a:gs>
              <a:gs pos="60000">
                <a:srgbClr val="FF0000"/>
              </a:gs>
              <a:gs pos="69000">
                <a:srgbClr val="FF0000"/>
              </a:gs>
              <a:gs pos="84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defTabSz="825252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199" dirty="0"/>
          </a:p>
        </p:txBody>
      </p:sp>
      <p:sp>
        <p:nvSpPr>
          <p:cNvPr id="7" name="Rectangle 32">
            <a:extLst>
              <a:ext uri="{FF2B5EF4-FFF2-40B4-BE49-F238E27FC236}">
                <a16:creationId xmlns:a16="http://schemas.microsoft.com/office/drawing/2014/main" id="{D71BD152-7037-96BC-1FEA-1263683922E9}"/>
              </a:ext>
            </a:extLst>
          </p:cNvPr>
          <p:cNvSpPr/>
          <p:nvPr/>
        </p:nvSpPr>
        <p:spPr bwMode="auto">
          <a:xfrm>
            <a:off x="2240644" y="1016288"/>
            <a:ext cx="9471458" cy="41097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s-ES" sz="1600" i="1" dirty="0">
                <a:solidFill>
                  <a:srgbClr val="002060"/>
                </a:solidFill>
                <a:latin typeface="Trebuchet MS" panose="020B0603020202020204" pitchFamily="34" charset="0"/>
              </a:rPr>
              <a:t>El mercado del GLP en Latinoamérica es diverso y enfrenta desafíos particulares, pero también presenta enormes oportunidades.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s-ES" sz="1600" i="1" dirty="0">
                <a:solidFill>
                  <a:srgbClr val="002060"/>
                </a:solidFill>
                <a:latin typeface="Trebuchet MS" panose="020B0603020202020204" pitchFamily="34" charset="0"/>
              </a:rPr>
              <a:t>La colaboración regional es clave para fortalecer la seguridad energética, reducir costos y fomentar la innovación.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s-ES" sz="1600" i="1" dirty="0">
                <a:solidFill>
                  <a:srgbClr val="002060"/>
                </a:solidFill>
                <a:latin typeface="Trebuchet MS" panose="020B0603020202020204" pitchFamily="34" charset="0"/>
              </a:rPr>
              <a:t>Es necesario impulsar: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s-ES" sz="1600" i="1" dirty="0">
                <a:solidFill>
                  <a:srgbClr val="002060"/>
                </a:solidFill>
                <a:latin typeface="Trebuchet MS" panose="020B0603020202020204" pitchFamily="34" charset="0"/>
              </a:rPr>
              <a:t>Infraestructura moderna, garantizando el suministro a precios competitivos y flujo continuado.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s-ES" sz="1600" i="1" dirty="0">
                <a:solidFill>
                  <a:srgbClr val="002060"/>
                </a:solidFill>
                <a:latin typeface="Trebuchet MS" panose="020B0603020202020204" pitchFamily="34" charset="0"/>
              </a:rPr>
              <a:t>Marcos regulatorios armonizados y eficientes (Certeza jurídica y regulatoria), estímulos necesarios para atraer inversiones continuadas.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s-ES" sz="1600" i="1" dirty="0">
                <a:solidFill>
                  <a:srgbClr val="002060"/>
                </a:solidFill>
                <a:latin typeface="Trebuchet MS" panose="020B0603020202020204" pitchFamily="34" charset="0"/>
              </a:rPr>
              <a:t>Iniciativas sostenibles alineadas con los objetivos de transición energética.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en-US" sz="1600" i="1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id="{E5DE2776-2999-668A-68F4-322FCC199B20}"/>
              </a:ext>
            </a:extLst>
          </p:cNvPr>
          <p:cNvSpPr/>
          <p:nvPr/>
        </p:nvSpPr>
        <p:spPr>
          <a:xfrm>
            <a:off x="1930461" y="1103984"/>
            <a:ext cx="18000" cy="5220000"/>
          </a:xfrm>
          <a:prstGeom prst="rect">
            <a:avLst/>
          </a:prstGeom>
          <a:gradFill flip="none" rotWithShape="1">
            <a:gsLst>
              <a:gs pos="34000">
                <a:srgbClr val="FFB4B4"/>
              </a:gs>
              <a:gs pos="46000">
                <a:srgbClr val="FF6A6A"/>
              </a:gs>
              <a:gs pos="20000">
                <a:schemeClr val="bg1"/>
              </a:gs>
              <a:gs pos="60000">
                <a:srgbClr val="FF0000"/>
              </a:gs>
              <a:gs pos="69000">
                <a:srgbClr val="FF0000"/>
              </a:gs>
              <a:gs pos="84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defTabSz="825252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199" dirty="0">
              <a:solidFill>
                <a:srgbClr val="002060"/>
              </a:solidFill>
            </a:endParaRP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1B945186-F131-98E3-859A-C7A942E8A614}"/>
              </a:ext>
            </a:extLst>
          </p:cNvPr>
          <p:cNvSpPr/>
          <p:nvPr/>
        </p:nvSpPr>
        <p:spPr>
          <a:xfrm>
            <a:off x="4160528" y="157596"/>
            <a:ext cx="4979360" cy="490399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444500" dist="381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bg1"/>
                </a:solidFill>
                <a:latin typeface="Montserrat ExtraBold" panose="00000900000000000000" pitchFamily="2" charset="0"/>
              </a:rPr>
              <a:t>Para una industria de GLP Sostenible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E18BFFD8-E5F3-13E6-5C6C-6EEB28C85B50}"/>
              </a:ext>
            </a:extLst>
          </p:cNvPr>
          <p:cNvSpPr txBox="1"/>
          <p:nvPr/>
        </p:nvSpPr>
        <p:spPr>
          <a:xfrm>
            <a:off x="3551144" y="5633481"/>
            <a:ext cx="6198125" cy="41646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s-ES" sz="1600" i="1" dirty="0">
                <a:solidFill>
                  <a:srgbClr val="002060"/>
                </a:solidFill>
                <a:latin typeface="Trebuchet MS" panose="020B0603020202020204" pitchFamily="34" charset="0"/>
              </a:rPr>
              <a:t>CALIDAD DE SERVICIO Y SEGURIDAD PARA EL CONSUMIDOR FINAL</a:t>
            </a:r>
            <a:endParaRPr lang="en-US" sz="1600" i="1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Seta: para Baixo 4">
            <a:extLst>
              <a:ext uri="{FF2B5EF4-FFF2-40B4-BE49-F238E27FC236}">
                <a16:creationId xmlns:a16="http://schemas.microsoft.com/office/drawing/2014/main" id="{1FD5E63D-B2D7-0983-DABD-5A51B8A7271B}"/>
              </a:ext>
            </a:extLst>
          </p:cNvPr>
          <p:cNvSpPr/>
          <p:nvPr/>
        </p:nvSpPr>
        <p:spPr>
          <a:xfrm>
            <a:off x="6459061" y="4963312"/>
            <a:ext cx="382290" cy="416461"/>
          </a:xfrm>
          <a:prstGeom prst="downArrow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2389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0276AB-FD9A-128F-C055-A6C65AC84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Agrupar 7">
            <a:extLst>
              <a:ext uri="{FF2B5EF4-FFF2-40B4-BE49-F238E27FC236}">
                <a16:creationId xmlns:a16="http://schemas.microsoft.com/office/drawing/2014/main" id="{070A1819-7920-9C82-5FAD-7AD551337357}"/>
              </a:ext>
            </a:extLst>
          </p:cNvPr>
          <p:cNvGrpSpPr/>
          <p:nvPr/>
        </p:nvGrpSpPr>
        <p:grpSpPr>
          <a:xfrm>
            <a:off x="0" y="0"/>
            <a:ext cx="12224641" cy="6858000"/>
            <a:chOff x="0" y="0"/>
            <a:chExt cx="12224641" cy="6858000"/>
          </a:xfrm>
        </p:grpSpPr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53808AFD-089E-25D0-18E6-655D28A6A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85344" y="0"/>
              <a:ext cx="1377696" cy="6858000"/>
            </a:xfrm>
            <a:prstGeom prst="rect">
              <a:avLst/>
            </a:prstGeom>
          </p:spPr>
        </p:pic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CCEC468D-1A41-E19A-888E-4CB7B8D6F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80756" y="0"/>
              <a:ext cx="1377696" cy="6858000"/>
            </a:xfrm>
            <a:prstGeom prst="rect">
              <a:avLst/>
            </a:prstGeom>
          </p:spPr>
        </p:pic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6EE911A7-12FD-F4F1-34FD-4F5EF38C4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871"/>
            <a:stretch/>
          </p:blipFill>
          <p:spPr>
            <a:xfrm>
              <a:off x="9134272" y="0"/>
              <a:ext cx="1378688" cy="6858000"/>
            </a:xfrm>
            <a:prstGeom prst="rect">
              <a:avLst/>
            </a:prstGeom>
          </p:spPr>
        </p:pic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938B62F6-B6CD-E4DD-6CCA-1F713B7AC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871"/>
            <a:stretch/>
          </p:blipFill>
          <p:spPr>
            <a:xfrm>
              <a:off x="10360674" y="0"/>
              <a:ext cx="1378688" cy="6858000"/>
            </a:xfrm>
            <a:prstGeom prst="rect">
              <a:avLst/>
            </a:prstGeom>
          </p:spPr>
        </p:pic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23FCF073-9854-6A97-1CA2-5DDAB01A3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871"/>
            <a:stretch/>
          </p:blipFill>
          <p:spPr>
            <a:xfrm>
              <a:off x="10845953" y="0"/>
              <a:ext cx="1378688" cy="6858000"/>
            </a:xfrm>
            <a:prstGeom prst="rect">
              <a:avLst/>
            </a:prstGeom>
          </p:spPr>
        </p:pic>
        <p:pic>
          <p:nvPicPr>
            <p:cNvPr id="2" name="Imagem 1">
              <a:extLst>
                <a:ext uri="{FF2B5EF4-FFF2-40B4-BE49-F238E27FC236}">
                  <a16:creationId xmlns:a16="http://schemas.microsoft.com/office/drawing/2014/main" id="{5C7D094A-A57F-8708-5562-DACAB090D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871"/>
            <a:stretch/>
          </p:blipFill>
          <p:spPr>
            <a:xfrm>
              <a:off x="5406656" y="0"/>
              <a:ext cx="1378688" cy="6858000"/>
            </a:xfrm>
            <a:prstGeom prst="rect">
              <a:avLst/>
            </a:prstGeom>
          </p:spPr>
        </p:pic>
        <p:pic>
          <p:nvPicPr>
            <p:cNvPr id="20" name="Imagem 19">
              <a:extLst>
                <a:ext uri="{FF2B5EF4-FFF2-40B4-BE49-F238E27FC236}">
                  <a16:creationId xmlns:a16="http://schemas.microsoft.com/office/drawing/2014/main" id="{BFA38D54-BCE7-C72D-58D5-42EB15F4A8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5486400" cy="6858000"/>
            </a:xfrm>
            <a:prstGeom prst="rect">
              <a:avLst/>
            </a:prstGeom>
          </p:spPr>
        </p:pic>
      </p:grpSp>
      <p:sp>
        <p:nvSpPr>
          <p:cNvPr id="9" name="TextBox 47">
            <a:extLst>
              <a:ext uri="{FF2B5EF4-FFF2-40B4-BE49-F238E27FC236}">
                <a16:creationId xmlns:a16="http://schemas.microsoft.com/office/drawing/2014/main" id="{D3A41BB9-994F-A188-218B-1060633181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9790" y="3429000"/>
            <a:ext cx="674989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s-ES" altLang="en-US" sz="2400" b="1" dirty="0">
                <a:solidFill>
                  <a:schemeClr val="bg1"/>
                </a:solidFill>
                <a:latin typeface="Trebuchet MS" panose="020B0603020202020204" pitchFamily="34" charset="0"/>
                <a:cs typeface="Open Sans" panose="020B0606030504020204" pitchFamily="34" charset="0"/>
              </a:rPr>
              <a:t>Dinámicas Regionales del Mercado del GLP en Latinoamérica: Desafíos y Oportunidades </a:t>
            </a:r>
            <a:endParaRPr lang="en-US" altLang="en-US" sz="2400" b="1" dirty="0">
              <a:solidFill>
                <a:schemeClr val="bg1"/>
              </a:solidFill>
              <a:latin typeface="Trebuchet MS" panose="020B0603020202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Imagem 9" descr="Logotipo&#10;&#10;Descrição gerada automaticamente">
            <a:extLst>
              <a:ext uri="{FF2B5EF4-FFF2-40B4-BE49-F238E27FC236}">
                <a16:creationId xmlns:a16="http://schemas.microsoft.com/office/drawing/2014/main" id="{9B0BAAA8-6005-A105-C26D-DBA02D99AB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220" y="720247"/>
            <a:ext cx="3162463" cy="1505027"/>
          </a:xfrm>
          <a:prstGeom prst="rect">
            <a:avLst/>
          </a:prstGeom>
        </p:spPr>
      </p:pic>
      <p:sp>
        <p:nvSpPr>
          <p:cNvPr id="11" name="TextBox 47">
            <a:extLst>
              <a:ext uri="{FF2B5EF4-FFF2-40B4-BE49-F238E27FC236}">
                <a16:creationId xmlns:a16="http://schemas.microsoft.com/office/drawing/2014/main" id="{6100E2DC-FE90-4FAA-A03D-627D2C646E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0756" y="5955575"/>
            <a:ext cx="41258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b="1" dirty="0">
                <a:solidFill>
                  <a:schemeClr val="bg1"/>
                </a:solidFill>
                <a:latin typeface="Trebuchet MS" panose="020B0603020202020204" pitchFamily="34" charset="0"/>
                <a:cs typeface="Open Sans" panose="020B0606030504020204" pitchFamily="34" charset="0"/>
              </a:rPr>
              <a:t>4º SUMMIT INTERNACIONAL DE GLP</a:t>
            </a:r>
          </a:p>
        </p:txBody>
      </p:sp>
      <p:sp>
        <p:nvSpPr>
          <p:cNvPr id="12" name="TextBox 47">
            <a:extLst>
              <a:ext uri="{FF2B5EF4-FFF2-40B4-BE49-F238E27FC236}">
                <a16:creationId xmlns:a16="http://schemas.microsoft.com/office/drawing/2014/main" id="{32ACC18F-2F2A-1741-B8A7-A66DB033DA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9509" y="4610734"/>
            <a:ext cx="46154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2400" b="1" dirty="0">
                <a:solidFill>
                  <a:schemeClr val="bg1"/>
                </a:solidFill>
                <a:latin typeface="Trebuchet MS" panose="020B0603020202020204" pitchFamily="34" charset="0"/>
                <a:cs typeface="Open Sans" panose="020B0606030504020204" pitchFamily="34" charset="0"/>
              </a:rPr>
              <a:t>¡MUCHAS GRACIAS!</a:t>
            </a:r>
          </a:p>
        </p:txBody>
      </p:sp>
    </p:spTree>
    <p:extLst>
      <p:ext uri="{BB962C8B-B14F-4D97-AF65-F5344CB8AC3E}">
        <p14:creationId xmlns:p14="http://schemas.microsoft.com/office/powerpoint/2010/main" val="3489208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6A34FD-CCC3-492A-77F3-1A8CD60244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ráfico 34">
            <a:extLst>
              <a:ext uri="{FF2B5EF4-FFF2-40B4-BE49-F238E27FC236}">
                <a16:creationId xmlns:a16="http://schemas.microsoft.com/office/drawing/2014/main" id="{9C7E4046-AEDB-E746-75C3-F455FC535D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52195" y="6069435"/>
            <a:ext cx="1148668" cy="544349"/>
          </a:xfrm>
          <a:prstGeom prst="rect">
            <a:avLst/>
          </a:prstGeom>
        </p:spPr>
      </p:pic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B5CBF9AD-945E-60CD-0758-599CDA871CD6}"/>
              </a:ext>
            </a:extLst>
          </p:cNvPr>
          <p:cNvSpPr/>
          <p:nvPr/>
        </p:nvSpPr>
        <p:spPr>
          <a:xfrm>
            <a:off x="644649" y="503507"/>
            <a:ext cx="6227110" cy="1204924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444500" dist="381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>
                <a:solidFill>
                  <a:schemeClr val="bg1"/>
                </a:solidFill>
                <a:latin typeface="Montserrat ExtraBold" panose="00000900000000000000" pitchFamily="2" charset="0"/>
              </a:rPr>
              <a:t>GLP: Una Energía Esencial para América Latina</a:t>
            </a:r>
            <a:endParaRPr lang="es-ES" dirty="0">
              <a:solidFill>
                <a:schemeClr val="bg1"/>
              </a:solidFill>
              <a:latin typeface="Montserrat ExtraBold" panose="00000900000000000000" pitchFamily="2" charset="0"/>
            </a:endParaRPr>
          </a:p>
        </p:txBody>
      </p:sp>
      <p:sp>
        <p:nvSpPr>
          <p:cNvPr id="12" name="Rectangle 32">
            <a:extLst>
              <a:ext uri="{FF2B5EF4-FFF2-40B4-BE49-F238E27FC236}">
                <a16:creationId xmlns:a16="http://schemas.microsoft.com/office/drawing/2014/main" id="{8AE676D6-6A5D-D75B-5AE7-BC329709B4F8}"/>
              </a:ext>
            </a:extLst>
          </p:cNvPr>
          <p:cNvSpPr/>
          <p:nvPr/>
        </p:nvSpPr>
        <p:spPr bwMode="auto">
          <a:xfrm>
            <a:off x="1093546" y="2620628"/>
            <a:ext cx="5385265" cy="2263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s-ES" sz="1600" i="1">
                <a:solidFill>
                  <a:srgbClr val="002060"/>
                </a:solidFill>
                <a:latin typeface="Trebuchet MS" panose="020B0603020202020204" pitchFamily="34" charset="0"/>
              </a:rPr>
              <a:t>Energético confiable, accesible y versátil para millones de hogares, comercios e industrias.</a:t>
            </a:r>
          </a:p>
          <a:p>
            <a:pPr>
              <a:lnSpc>
                <a:spcPct val="150000"/>
              </a:lnSpc>
              <a:defRPr/>
            </a:pPr>
            <a:endParaRPr lang="es-ES" sz="1600" i="1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s-ES" sz="1600" i="1">
                <a:solidFill>
                  <a:srgbClr val="002060"/>
                </a:solidFill>
                <a:latin typeface="Trebuchet MS" panose="020B0603020202020204" pitchFamily="34" charset="0"/>
              </a:rPr>
              <a:t>Esencial para garantizar la seguridad energética, promover el desarrollo económico y apoyar la transición hacia un futuro energético más sostenible.</a:t>
            </a:r>
            <a:endParaRPr lang="es-ES" sz="1600" i="1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684531D-5137-AEA1-915B-98FD26A88AD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7607" t="22693" r="5054" b="18441"/>
          <a:stretch/>
        </p:blipFill>
        <p:spPr>
          <a:xfrm>
            <a:off x="7023370" y="1556426"/>
            <a:ext cx="4552545" cy="403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736210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678E22-9C45-B117-6A69-46A507A01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magem digitalizada de uma cidade&#10;&#10;O conteúdo gerado por IA pode estar incorreto.">
            <a:extLst>
              <a:ext uri="{FF2B5EF4-FFF2-40B4-BE49-F238E27FC236}">
                <a16:creationId xmlns:a16="http://schemas.microsoft.com/office/drawing/2014/main" id="{DAB4AAE1-72A0-41BD-5BE6-85C34A90E8C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20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5" name="Gráfico 34">
            <a:extLst>
              <a:ext uri="{FF2B5EF4-FFF2-40B4-BE49-F238E27FC236}">
                <a16:creationId xmlns:a16="http://schemas.microsoft.com/office/drawing/2014/main" id="{6E0C7485-7C3B-07AA-3C4F-7CC1033DEE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73173" y="312102"/>
            <a:ext cx="1148668" cy="544349"/>
          </a:xfrm>
          <a:prstGeom prst="rect">
            <a:avLst/>
          </a:prstGeom>
        </p:spPr>
      </p:pic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940E2A14-771E-7B26-0967-00ED4101C2A8}"/>
              </a:ext>
            </a:extLst>
          </p:cNvPr>
          <p:cNvSpPr/>
          <p:nvPr/>
        </p:nvSpPr>
        <p:spPr>
          <a:xfrm>
            <a:off x="644649" y="503507"/>
            <a:ext cx="3051862" cy="1204924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444500" dist="381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bg1"/>
                </a:solidFill>
                <a:latin typeface="Montserrat ExtraBold" panose="00000900000000000000" pitchFamily="2" charset="0"/>
              </a:rPr>
              <a:t>Oferta y Demanda</a:t>
            </a:r>
          </a:p>
        </p:txBody>
      </p:sp>
    </p:spTree>
    <p:extLst>
      <p:ext uri="{BB962C8B-B14F-4D97-AF65-F5344CB8AC3E}">
        <p14:creationId xmlns:p14="http://schemas.microsoft.com/office/powerpoint/2010/main" val="1255852049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466DBD-E4BA-89FA-77CF-4517B4092F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0B7F6568-4A9A-4758-25F2-C9D27D874345}"/>
              </a:ext>
            </a:extLst>
          </p:cNvPr>
          <p:cNvSpPr/>
          <p:nvPr/>
        </p:nvSpPr>
        <p:spPr>
          <a:xfrm>
            <a:off x="3568820" y="265030"/>
            <a:ext cx="5054360" cy="490399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444500" dist="381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bg1"/>
                </a:solidFill>
                <a:latin typeface="Montserrat ExtraBold" panose="00000900000000000000" pitchFamily="2" charset="0"/>
              </a:rPr>
              <a:t>Producción de GLP en América Latina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F251555B-2922-5D9C-AD66-7991C17690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52195" y="6069435"/>
            <a:ext cx="1148668" cy="544349"/>
          </a:xfrm>
          <a:prstGeom prst="rect">
            <a:avLst/>
          </a:prstGeom>
        </p:spPr>
      </p:pic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7605A3BE-9762-F24B-2C8E-AD534D36145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2963550"/>
              </p:ext>
            </p:extLst>
          </p:nvPr>
        </p:nvGraphicFramePr>
        <p:xfrm>
          <a:off x="291137" y="990390"/>
          <a:ext cx="4572000" cy="27251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ítulo 2">
            <a:extLst>
              <a:ext uri="{FF2B5EF4-FFF2-40B4-BE49-F238E27FC236}">
                <a16:creationId xmlns:a16="http://schemas.microsoft.com/office/drawing/2014/main" id="{FB537858-EB61-2CA9-977D-1616F5173487}"/>
              </a:ext>
            </a:extLst>
          </p:cNvPr>
          <p:cNvSpPr txBox="1">
            <a:spLocks/>
          </p:cNvSpPr>
          <p:nvPr/>
        </p:nvSpPr>
        <p:spPr bwMode="auto">
          <a:xfrm>
            <a:off x="5765649" y="1039882"/>
            <a:ext cx="3533607" cy="1142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45692" tIns="45692" rIns="45692" bIns="45692" numCol="1" anchor="t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3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3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3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3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3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5pPr>
            <a:lvl6pPr marL="0" marR="0" indent="0" algn="ctr" defTabSz="45724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45724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45724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45724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br>
              <a:rPr lang="pt-BR" sz="1999" b="1" dirty="0">
                <a:solidFill>
                  <a:srgbClr val="004F79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</a:br>
            <a:r>
              <a:rPr lang="pt-BR" sz="3599" dirty="0">
                <a:solidFill>
                  <a:srgbClr val="004F79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15,6 </a:t>
            </a:r>
            <a:r>
              <a:rPr lang="pt-BR" sz="3599" dirty="0" err="1">
                <a:solidFill>
                  <a:srgbClr val="004F79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mtm</a:t>
            </a:r>
            <a:endParaRPr lang="pt-BR" sz="3599" dirty="0">
              <a:solidFill>
                <a:srgbClr val="004F79"/>
              </a:solidFill>
              <a:latin typeface="Trebuchet MS" panose="020B0603020202020204" pitchFamily="34" charset="0"/>
              <a:ea typeface="Times New Roman" panose="02020603050405020304" pitchFamily="18" charset="0"/>
            </a:endParaRP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4EDEA1B3-3C97-FB19-FACC-FE530C64F5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7695296"/>
              </p:ext>
            </p:extLst>
          </p:nvPr>
        </p:nvGraphicFramePr>
        <p:xfrm>
          <a:off x="5619653" y="2181346"/>
          <a:ext cx="3825597" cy="1247654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1062942">
                  <a:extLst>
                    <a:ext uri="{9D8B030D-6E8A-4147-A177-3AD203B41FA5}">
                      <a16:colId xmlns:a16="http://schemas.microsoft.com/office/drawing/2014/main" val="2746750282"/>
                    </a:ext>
                  </a:extLst>
                </a:gridCol>
                <a:gridCol w="1391055">
                  <a:extLst>
                    <a:ext uri="{9D8B030D-6E8A-4147-A177-3AD203B41FA5}">
                      <a16:colId xmlns:a16="http://schemas.microsoft.com/office/drawing/2014/main" val="2874400159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47791144"/>
                    </a:ext>
                  </a:extLst>
                </a:gridCol>
              </a:tblGrid>
              <a:tr h="422283">
                <a:tc>
                  <a:txBody>
                    <a:bodyPr/>
                    <a:lstStyle/>
                    <a:p>
                      <a:pPr algn="l" fontAlgn="b"/>
                      <a:r>
                        <a:rPr lang="pt-BR" sz="2400" b="0" kern="1200" dirty="0">
                          <a:solidFill>
                            <a:srgbClr val="004F79"/>
                          </a:solidFill>
                          <a:latin typeface="Trebuchet MS" panose="020B0603020202020204" pitchFamily="34" charset="0"/>
                          <a:cs typeface="+mn-cs"/>
                          <a:sym typeface="Calibri" panose="020F0502020204030204" pitchFamily="34" charset="0"/>
                        </a:rPr>
                        <a:t>GN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b="0" kern="1200" dirty="0">
                          <a:solidFill>
                            <a:srgbClr val="004F79"/>
                          </a:solidFill>
                          <a:latin typeface="Trebuchet MS" panose="020B0603020202020204" pitchFamily="34" charset="0"/>
                          <a:cs typeface="+mn-cs"/>
                          <a:sym typeface="Calibri" panose="020F0502020204030204" pitchFamily="34" charset="0"/>
                        </a:rPr>
                        <a:t>9.336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b="0" kern="1200" dirty="0">
                          <a:solidFill>
                            <a:srgbClr val="004F79"/>
                          </a:solidFill>
                          <a:latin typeface="Trebuchet MS" panose="020B0603020202020204" pitchFamily="34" charset="0"/>
                          <a:cs typeface="+mn-cs"/>
                          <a:sym typeface="Calibri" panose="020F0502020204030204" pitchFamily="34" charset="0"/>
                        </a:rPr>
                        <a:t>59,76%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948894491"/>
                  </a:ext>
                </a:extLst>
              </a:tr>
              <a:tr h="422283">
                <a:tc>
                  <a:txBody>
                    <a:bodyPr/>
                    <a:lstStyle/>
                    <a:p>
                      <a:pPr algn="l" fontAlgn="b"/>
                      <a:r>
                        <a:rPr lang="pt-BR" sz="2400" b="0" kern="1200">
                          <a:solidFill>
                            <a:srgbClr val="004F79"/>
                          </a:solidFill>
                          <a:latin typeface="Trebuchet MS" panose="020B0603020202020204" pitchFamily="34" charset="0"/>
                          <a:cs typeface="+mn-cs"/>
                          <a:sym typeface="Calibri" panose="020F0502020204030204" pitchFamily="34" charset="0"/>
                        </a:rPr>
                        <a:t>REF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b="0" kern="1200" dirty="0">
                          <a:solidFill>
                            <a:srgbClr val="004F79"/>
                          </a:solidFill>
                          <a:latin typeface="Trebuchet MS" panose="020B0603020202020204" pitchFamily="34" charset="0"/>
                          <a:cs typeface="+mn-cs"/>
                          <a:sym typeface="Calibri" panose="020F0502020204030204" pitchFamily="34" charset="0"/>
                        </a:rPr>
                        <a:t>6.287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b="0" kern="1200" dirty="0">
                          <a:solidFill>
                            <a:srgbClr val="004F79"/>
                          </a:solidFill>
                          <a:latin typeface="Trebuchet MS" panose="020B0603020202020204" pitchFamily="34" charset="0"/>
                          <a:cs typeface="+mn-cs"/>
                          <a:sym typeface="Calibri" panose="020F0502020204030204" pitchFamily="34" charset="0"/>
                        </a:rPr>
                        <a:t>40,24%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460656338"/>
                  </a:ext>
                </a:extLst>
              </a:tr>
              <a:tr h="403088">
                <a:tc>
                  <a:txBody>
                    <a:bodyPr/>
                    <a:lstStyle/>
                    <a:p>
                      <a:pPr algn="l" fontAlgn="b"/>
                      <a:r>
                        <a:rPr lang="pt-BR" sz="2400" b="0" kern="1200" dirty="0">
                          <a:solidFill>
                            <a:srgbClr val="004F79"/>
                          </a:solidFill>
                          <a:latin typeface="Trebuchet MS" panose="020B0603020202020204" pitchFamily="34" charset="0"/>
                          <a:cs typeface="+mn-cs"/>
                          <a:sym typeface="Calibri" panose="020F0502020204030204" pitchFamily="34" charset="0"/>
                        </a:rPr>
                        <a:t>TOTAL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b="0" kern="1200" dirty="0">
                          <a:solidFill>
                            <a:srgbClr val="004F79"/>
                          </a:solidFill>
                          <a:latin typeface="Trebuchet MS" panose="020B0603020202020204" pitchFamily="34" charset="0"/>
                          <a:cs typeface="+mn-cs"/>
                          <a:sym typeface="Calibri" panose="020F0502020204030204" pitchFamily="34" charset="0"/>
                        </a:rPr>
                        <a:t>15.623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2400" b="0" kern="1200" dirty="0">
                        <a:solidFill>
                          <a:srgbClr val="004F79"/>
                        </a:solidFill>
                        <a:latin typeface="Trebuchet MS" panose="020B0603020202020204" pitchFamily="34" charset="0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438531783"/>
                  </a:ext>
                </a:extLst>
              </a:tr>
            </a:tbl>
          </a:graphicData>
        </a:graphic>
      </p:graphicFrame>
      <p:sp>
        <p:nvSpPr>
          <p:cNvPr id="7" name="Rectangle 32">
            <a:extLst>
              <a:ext uri="{FF2B5EF4-FFF2-40B4-BE49-F238E27FC236}">
                <a16:creationId xmlns:a16="http://schemas.microsoft.com/office/drawing/2014/main" id="{90D920F6-EF61-7732-2098-BA9B0FA3DEB9}"/>
              </a:ext>
            </a:extLst>
          </p:cNvPr>
          <p:cNvSpPr/>
          <p:nvPr/>
        </p:nvSpPr>
        <p:spPr bwMode="auto">
          <a:xfrm>
            <a:off x="5619653" y="3950457"/>
            <a:ext cx="5849258" cy="2118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s-ES" i="1" dirty="0">
                <a:solidFill>
                  <a:srgbClr val="002060"/>
                </a:solidFill>
                <a:latin typeface="Trebuchet MS" panose="020B0603020202020204" pitchFamily="34" charset="0"/>
              </a:rPr>
              <a:t>2018 - 2024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s-ES" i="1" dirty="0">
                <a:solidFill>
                  <a:srgbClr val="002060"/>
                </a:solidFill>
                <a:latin typeface="Trebuchet MS" panose="020B0603020202020204" pitchFamily="34" charset="0"/>
              </a:rPr>
              <a:t>Brasil y Argentina aumentaron su producción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s-ES" i="1" dirty="0">
                <a:solidFill>
                  <a:srgbClr val="002060"/>
                </a:solidFill>
                <a:latin typeface="Trebuchet MS" panose="020B0603020202020204" pitchFamily="34" charset="0"/>
              </a:rPr>
              <a:t>México ha reducido bastante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s-ES" i="1" dirty="0">
                <a:solidFill>
                  <a:srgbClr val="002060"/>
                </a:solidFill>
                <a:latin typeface="Trebuchet MS" panose="020B0603020202020204" pitchFamily="34" charset="0"/>
              </a:rPr>
              <a:t>Colombia y la mayoría de los países han permanecido estables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8F640BAA-22BB-840F-050C-6E21A906EC3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6327825"/>
              </p:ext>
            </p:extLst>
          </p:nvPr>
        </p:nvGraphicFramePr>
        <p:xfrm>
          <a:off x="291137" y="395045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8025814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79B083-73EA-7D68-B9D2-302BCBFE7E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id="{10672360-0977-059E-2D79-78448914A0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52195" y="6069435"/>
            <a:ext cx="1148668" cy="544349"/>
          </a:xfrm>
          <a:prstGeom prst="rect">
            <a:avLst/>
          </a:prstGeom>
        </p:spPr>
      </p:pic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0CF2D635-1279-D958-F691-E2A879562DCC}"/>
              </a:ext>
            </a:extLst>
          </p:cNvPr>
          <p:cNvSpPr/>
          <p:nvPr/>
        </p:nvSpPr>
        <p:spPr>
          <a:xfrm>
            <a:off x="3568820" y="265030"/>
            <a:ext cx="5054360" cy="490399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444500" dist="381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bg1"/>
                </a:solidFill>
                <a:latin typeface="Montserrat ExtraBold" panose="00000900000000000000" pitchFamily="2" charset="0"/>
              </a:rPr>
              <a:t>Demanda de GLP en América Latina</a:t>
            </a:r>
          </a:p>
        </p:txBody>
      </p:sp>
      <p:sp>
        <p:nvSpPr>
          <p:cNvPr id="9" name="Título 2">
            <a:extLst>
              <a:ext uri="{FF2B5EF4-FFF2-40B4-BE49-F238E27FC236}">
                <a16:creationId xmlns:a16="http://schemas.microsoft.com/office/drawing/2014/main" id="{1F021F0B-626B-D980-6F18-2F314492B61D}"/>
              </a:ext>
            </a:extLst>
          </p:cNvPr>
          <p:cNvSpPr txBox="1">
            <a:spLocks/>
          </p:cNvSpPr>
          <p:nvPr/>
        </p:nvSpPr>
        <p:spPr bwMode="auto">
          <a:xfrm>
            <a:off x="6953950" y="1783009"/>
            <a:ext cx="3533607" cy="1142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45692" tIns="45692" rIns="45692" bIns="45692" numCol="1" anchor="t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3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3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3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3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3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5pPr>
            <a:lvl6pPr marL="0" marR="0" indent="0" algn="ctr" defTabSz="45724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45724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45724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45724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pt-BR" sz="3599" b="1" dirty="0">
                <a:solidFill>
                  <a:srgbClr val="004F79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30,2 </a:t>
            </a:r>
            <a:r>
              <a:rPr lang="pt-BR" sz="3599" b="1" dirty="0" err="1">
                <a:solidFill>
                  <a:srgbClr val="004F79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mtm</a:t>
            </a:r>
            <a:endParaRPr lang="pt-BR" sz="3599" b="1" dirty="0">
              <a:solidFill>
                <a:srgbClr val="004F79"/>
              </a:solidFill>
              <a:latin typeface="Trebuchet MS" panose="020B0603020202020204" pitchFamily="34" charset="0"/>
              <a:ea typeface="Times New Roman" panose="02020603050405020304" pitchFamily="18" charset="0"/>
            </a:endParaRP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334AEB06-B72E-5D09-1AD6-0BCC1E672B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9103023"/>
              </p:ext>
            </p:extLst>
          </p:nvPr>
        </p:nvGraphicFramePr>
        <p:xfrm>
          <a:off x="6953950" y="3036964"/>
          <a:ext cx="2990865" cy="1973580"/>
        </p:xfrm>
        <a:graphic>
          <a:graphicData uri="http://schemas.openxmlformats.org/drawingml/2006/table">
            <a:tbl>
              <a:tblPr>
                <a:tableStyleId>{EB344D84-9AFB-497E-A393-DC336BA19D2E}</a:tableStyleId>
              </a:tblPr>
              <a:tblGrid>
                <a:gridCol w="1176179">
                  <a:extLst>
                    <a:ext uri="{9D8B030D-6E8A-4147-A177-3AD203B41FA5}">
                      <a16:colId xmlns:a16="http://schemas.microsoft.com/office/drawing/2014/main" val="1958340237"/>
                    </a:ext>
                  </a:extLst>
                </a:gridCol>
                <a:gridCol w="959344">
                  <a:extLst>
                    <a:ext uri="{9D8B030D-6E8A-4147-A177-3AD203B41FA5}">
                      <a16:colId xmlns:a16="http://schemas.microsoft.com/office/drawing/2014/main" val="3572671283"/>
                    </a:ext>
                  </a:extLst>
                </a:gridCol>
                <a:gridCol w="855342">
                  <a:extLst>
                    <a:ext uri="{9D8B030D-6E8A-4147-A177-3AD203B41FA5}">
                      <a16:colId xmlns:a16="http://schemas.microsoft.com/office/drawing/2014/main" val="437109062"/>
                    </a:ext>
                  </a:extLst>
                </a:gridCol>
              </a:tblGrid>
              <a:tr h="16764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pt-BR" sz="1800" b="0" kern="1200" dirty="0">
                          <a:solidFill>
                            <a:srgbClr val="004F79"/>
                          </a:solidFill>
                          <a:latin typeface="Trebuchet MS" panose="020B0603020202020204" pitchFamily="34" charset="0"/>
                        </a:rPr>
                        <a:t>RES</a:t>
                      </a:r>
                      <a:endParaRPr lang="pt-BR" sz="1800" b="0" kern="1200" dirty="0">
                        <a:solidFill>
                          <a:srgbClr val="004F79"/>
                        </a:solidFill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pt-BR" sz="1800" b="0" kern="1200" dirty="0">
                          <a:solidFill>
                            <a:srgbClr val="004F79"/>
                          </a:solidFill>
                          <a:latin typeface="Trebuchet MS" panose="020B0603020202020204" pitchFamily="34" charset="0"/>
                        </a:rPr>
                        <a:t>19.723</a:t>
                      </a:r>
                      <a:endParaRPr lang="pt-BR" sz="1800" b="0" kern="1200" dirty="0">
                        <a:solidFill>
                          <a:srgbClr val="004F79"/>
                        </a:solidFill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tabLst>
                          <a:tab pos="1887538" algn="l"/>
                        </a:tabLst>
                      </a:pPr>
                      <a:r>
                        <a:rPr lang="pt-BR" sz="1800" b="0" kern="1200" dirty="0">
                          <a:solidFill>
                            <a:srgbClr val="004F79"/>
                          </a:solidFill>
                          <a:latin typeface="Trebuchet MS" panose="020B0603020202020204" pitchFamily="34" charset="0"/>
                        </a:rPr>
                        <a:t>65,29%</a:t>
                      </a:r>
                      <a:endParaRPr lang="pt-BR" sz="1800" b="0" kern="1200" dirty="0">
                        <a:solidFill>
                          <a:srgbClr val="004F79"/>
                        </a:solidFill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874530625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pt-BR" sz="1800" b="0" kern="1200" dirty="0">
                          <a:solidFill>
                            <a:srgbClr val="004F79"/>
                          </a:solidFill>
                          <a:latin typeface="Trebuchet MS" panose="020B0603020202020204" pitchFamily="34" charset="0"/>
                        </a:rPr>
                        <a:t>COM</a:t>
                      </a:r>
                      <a:endParaRPr lang="pt-BR" sz="1800" b="0" kern="1200" dirty="0">
                        <a:solidFill>
                          <a:srgbClr val="004F79"/>
                        </a:solidFill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pt-BR" sz="1800" b="0" kern="1200" dirty="0">
                          <a:solidFill>
                            <a:srgbClr val="004F79"/>
                          </a:solidFill>
                          <a:latin typeface="Trebuchet MS" panose="020B0603020202020204" pitchFamily="34" charset="0"/>
                        </a:rPr>
                        <a:t>3.252</a:t>
                      </a:r>
                      <a:endParaRPr lang="pt-BR" sz="1800" b="0" kern="1200" dirty="0">
                        <a:solidFill>
                          <a:srgbClr val="004F79"/>
                        </a:solidFill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pt-BR" sz="1800" b="0" kern="1200" dirty="0">
                          <a:solidFill>
                            <a:srgbClr val="004F79"/>
                          </a:solidFill>
                          <a:latin typeface="Trebuchet MS" panose="020B0603020202020204" pitchFamily="34" charset="0"/>
                        </a:rPr>
                        <a:t>10,76%</a:t>
                      </a:r>
                      <a:endParaRPr lang="pt-BR" sz="1800" b="0" kern="1200" dirty="0">
                        <a:solidFill>
                          <a:srgbClr val="004F79"/>
                        </a:solidFill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961296367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pt-BR" sz="1800" b="0" kern="1200" dirty="0">
                          <a:solidFill>
                            <a:srgbClr val="004F79"/>
                          </a:solidFill>
                          <a:latin typeface="Trebuchet MS" panose="020B0603020202020204" pitchFamily="34" charset="0"/>
                        </a:rPr>
                        <a:t>IND</a:t>
                      </a:r>
                      <a:endParaRPr lang="pt-BR" sz="1800" b="0" kern="1200" dirty="0">
                        <a:solidFill>
                          <a:srgbClr val="004F79"/>
                        </a:solidFill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pt-BR" sz="1800" b="0" kern="1200" dirty="0">
                          <a:solidFill>
                            <a:srgbClr val="004F79"/>
                          </a:solidFill>
                          <a:latin typeface="Trebuchet MS" panose="020B0603020202020204" pitchFamily="34" charset="0"/>
                        </a:rPr>
                        <a:t>3.217</a:t>
                      </a:r>
                      <a:endParaRPr lang="pt-BR" sz="1800" b="0" kern="1200" dirty="0">
                        <a:solidFill>
                          <a:srgbClr val="004F79"/>
                        </a:solidFill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pt-BR" sz="1800" b="0" kern="1200" dirty="0">
                          <a:solidFill>
                            <a:srgbClr val="004F79"/>
                          </a:solidFill>
                          <a:latin typeface="Trebuchet MS" panose="020B0603020202020204" pitchFamily="34" charset="0"/>
                        </a:rPr>
                        <a:t>10,65%</a:t>
                      </a:r>
                      <a:endParaRPr lang="pt-BR" sz="1800" b="0" kern="1200" dirty="0">
                        <a:solidFill>
                          <a:srgbClr val="004F79"/>
                        </a:solidFill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274797718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pt-BR" sz="1800" b="0" kern="1200">
                          <a:solidFill>
                            <a:srgbClr val="004F79"/>
                          </a:solidFill>
                          <a:latin typeface="Trebuchet MS" panose="020B0603020202020204" pitchFamily="34" charset="0"/>
                        </a:rPr>
                        <a:t>QUI</a:t>
                      </a:r>
                      <a:endParaRPr lang="pt-BR" sz="1800" b="0" kern="1200">
                        <a:solidFill>
                          <a:srgbClr val="004F79"/>
                        </a:solidFill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pt-BR" sz="1800" b="0" kern="1200" dirty="0">
                          <a:solidFill>
                            <a:srgbClr val="004F79"/>
                          </a:solidFill>
                          <a:latin typeface="Trebuchet MS" panose="020B0603020202020204" pitchFamily="34" charset="0"/>
                        </a:rPr>
                        <a:t>1.195</a:t>
                      </a:r>
                      <a:endParaRPr lang="pt-BR" sz="1800" b="0" kern="1200" dirty="0">
                        <a:solidFill>
                          <a:srgbClr val="004F79"/>
                        </a:solidFill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pt-BR" sz="1800" b="0" kern="1200" dirty="0">
                          <a:solidFill>
                            <a:srgbClr val="004F79"/>
                          </a:solidFill>
                          <a:latin typeface="Trebuchet MS" panose="020B0603020202020204" pitchFamily="34" charset="0"/>
                        </a:rPr>
                        <a:t>3,96%</a:t>
                      </a:r>
                      <a:endParaRPr lang="pt-BR" sz="1800" b="0" kern="1200" dirty="0">
                        <a:solidFill>
                          <a:srgbClr val="004F79"/>
                        </a:solidFill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847844715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pt-BR" sz="1800" b="0" kern="1200">
                          <a:solidFill>
                            <a:srgbClr val="004F79"/>
                          </a:solidFill>
                          <a:latin typeface="Trebuchet MS" panose="020B0603020202020204" pitchFamily="34" charset="0"/>
                        </a:rPr>
                        <a:t>AUTOGAS</a:t>
                      </a:r>
                      <a:endParaRPr lang="pt-BR" sz="1800" b="0" kern="1200">
                        <a:solidFill>
                          <a:srgbClr val="004F79"/>
                        </a:solidFill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pt-BR" sz="1800" b="0" kern="1200" dirty="0">
                          <a:solidFill>
                            <a:srgbClr val="004F79"/>
                          </a:solidFill>
                          <a:latin typeface="Trebuchet MS" panose="020B0603020202020204" pitchFamily="34" charset="0"/>
                        </a:rPr>
                        <a:t>2.259</a:t>
                      </a:r>
                      <a:endParaRPr lang="pt-BR" sz="1800" b="0" kern="1200" dirty="0">
                        <a:solidFill>
                          <a:srgbClr val="004F79"/>
                        </a:solidFill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pt-BR" sz="1800" b="0" kern="1200" dirty="0">
                          <a:solidFill>
                            <a:srgbClr val="004F79"/>
                          </a:solidFill>
                          <a:latin typeface="Trebuchet MS" panose="020B0603020202020204" pitchFamily="34" charset="0"/>
                        </a:rPr>
                        <a:t>7,48%</a:t>
                      </a:r>
                      <a:endParaRPr lang="pt-BR" sz="1800" b="0" kern="1200" dirty="0">
                        <a:solidFill>
                          <a:srgbClr val="004F79"/>
                        </a:solidFill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164028708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pt-BR" sz="1800" b="0" kern="1200">
                          <a:solidFill>
                            <a:srgbClr val="004F79"/>
                          </a:solidFill>
                          <a:latin typeface="Trebuchet MS" panose="020B0603020202020204" pitchFamily="34" charset="0"/>
                        </a:rPr>
                        <a:t>OTROS</a:t>
                      </a:r>
                      <a:endParaRPr lang="pt-BR" sz="1800" b="0" kern="1200">
                        <a:solidFill>
                          <a:srgbClr val="004F79"/>
                        </a:solidFill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pt-BR" sz="1800" b="0" kern="1200" dirty="0">
                          <a:solidFill>
                            <a:srgbClr val="004F79"/>
                          </a:solidFill>
                          <a:latin typeface="Trebuchet MS" panose="020B0603020202020204" pitchFamily="34" charset="0"/>
                        </a:rPr>
                        <a:t>564</a:t>
                      </a:r>
                      <a:endParaRPr lang="pt-BR" sz="1800" b="0" kern="1200" dirty="0">
                        <a:solidFill>
                          <a:srgbClr val="004F79"/>
                        </a:solidFill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pt-BR" sz="1800" b="0" kern="1200" dirty="0">
                          <a:solidFill>
                            <a:srgbClr val="004F79"/>
                          </a:solidFill>
                          <a:latin typeface="Trebuchet MS" panose="020B0603020202020204" pitchFamily="34" charset="0"/>
                        </a:rPr>
                        <a:t>1,87%</a:t>
                      </a:r>
                      <a:endParaRPr lang="pt-BR" sz="1800" b="0" kern="1200" dirty="0">
                        <a:solidFill>
                          <a:srgbClr val="004F79"/>
                        </a:solidFill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35245066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pt-BR" sz="1800" b="0" kern="1200">
                          <a:solidFill>
                            <a:srgbClr val="004F79"/>
                          </a:solidFill>
                          <a:latin typeface="Trebuchet MS" panose="020B0603020202020204" pitchFamily="34" charset="0"/>
                        </a:rPr>
                        <a:t>TOTAL</a:t>
                      </a:r>
                      <a:endParaRPr lang="pt-BR" sz="1800" b="0" kern="1200">
                        <a:solidFill>
                          <a:srgbClr val="004F79"/>
                        </a:solidFill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pt-BR" sz="1800" b="0" kern="1200" dirty="0">
                          <a:solidFill>
                            <a:srgbClr val="004F79"/>
                          </a:solidFill>
                          <a:latin typeface="Trebuchet MS" panose="020B0603020202020204" pitchFamily="34" charset="0"/>
                        </a:rPr>
                        <a:t>30.210</a:t>
                      </a:r>
                      <a:endParaRPr lang="pt-BR" sz="1800" b="0" kern="1200" dirty="0">
                        <a:solidFill>
                          <a:srgbClr val="004F79"/>
                        </a:solidFill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endParaRPr lang="pt-BR" sz="1800" b="0" kern="1200" dirty="0">
                        <a:solidFill>
                          <a:srgbClr val="004F79"/>
                        </a:solidFill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01274180"/>
                  </a:ext>
                </a:extLst>
              </a:tr>
            </a:tbl>
          </a:graphicData>
        </a:graphic>
      </p:graphicFrame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84A92C3F-68FA-1C4C-3703-DA73D2BB7CB0}"/>
              </a:ext>
            </a:extLst>
          </p:cNvPr>
          <p:cNvCxnSpPr>
            <a:cxnSpLocks/>
            <a:endCxn id="30" idx="1"/>
          </p:cNvCxnSpPr>
          <p:nvPr/>
        </p:nvCxnSpPr>
        <p:spPr>
          <a:xfrm flipV="1">
            <a:off x="10027829" y="2616636"/>
            <a:ext cx="1219858" cy="5358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id="{6DB6521B-030F-1732-149E-9805D320905B}"/>
              </a:ext>
            </a:extLst>
          </p:cNvPr>
          <p:cNvCxnSpPr>
            <a:cxnSpLocks/>
            <a:endCxn id="32" idx="1"/>
          </p:cNvCxnSpPr>
          <p:nvPr/>
        </p:nvCxnSpPr>
        <p:spPr>
          <a:xfrm flipV="1">
            <a:off x="10068361" y="3155039"/>
            <a:ext cx="1179326" cy="3022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E27E27AF-E705-B963-0CA5-F733529CB624}"/>
              </a:ext>
            </a:extLst>
          </p:cNvPr>
          <p:cNvCxnSpPr>
            <a:cxnSpLocks/>
            <a:endCxn id="34" idx="1"/>
          </p:cNvCxnSpPr>
          <p:nvPr/>
        </p:nvCxnSpPr>
        <p:spPr>
          <a:xfrm flipV="1">
            <a:off x="10068361" y="3733158"/>
            <a:ext cx="1179326" cy="167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008A5C9F-DF55-9FFE-B26A-0566AA5FE3F1}"/>
              </a:ext>
            </a:extLst>
          </p:cNvPr>
          <p:cNvCxnSpPr>
            <a:cxnSpLocks/>
            <a:endCxn id="38" idx="1"/>
          </p:cNvCxnSpPr>
          <p:nvPr/>
        </p:nvCxnSpPr>
        <p:spPr>
          <a:xfrm>
            <a:off x="10004967" y="3994038"/>
            <a:ext cx="1219858" cy="2748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7FD21B19-FEAA-868A-6890-CE9E2EC6B040}"/>
              </a:ext>
            </a:extLst>
          </p:cNvPr>
          <p:cNvCxnSpPr>
            <a:cxnSpLocks/>
            <a:endCxn id="36" idx="1"/>
          </p:cNvCxnSpPr>
          <p:nvPr/>
        </p:nvCxnSpPr>
        <p:spPr>
          <a:xfrm>
            <a:off x="10027829" y="4347433"/>
            <a:ext cx="1219858" cy="5125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Imagem 29">
            <a:extLst>
              <a:ext uri="{FF2B5EF4-FFF2-40B4-BE49-F238E27FC236}">
                <a16:creationId xmlns:a16="http://schemas.microsoft.com/office/drawing/2014/main" id="{431693B5-E9D8-44EC-7B80-CA7F1C22A3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7687" y="2426119"/>
            <a:ext cx="510584" cy="381033"/>
          </a:xfrm>
          <a:prstGeom prst="rect">
            <a:avLst/>
          </a:prstGeom>
        </p:spPr>
      </p:pic>
      <p:pic>
        <p:nvPicPr>
          <p:cNvPr id="32" name="Imagem 31">
            <a:extLst>
              <a:ext uri="{FF2B5EF4-FFF2-40B4-BE49-F238E27FC236}">
                <a16:creationId xmlns:a16="http://schemas.microsoft.com/office/drawing/2014/main" id="{EAB41F56-E1C3-A36A-FD9B-A0DB055203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47687" y="2983574"/>
            <a:ext cx="510584" cy="342930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CF5155E8-866D-D544-DADF-07FA132C1F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47687" y="3561693"/>
            <a:ext cx="510584" cy="342930"/>
          </a:xfrm>
          <a:prstGeom prst="rect">
            <a:avLst/>
          </a:prstGeom>
        </p:spPr>
      </p:pic>
      <p:pic>
        <p:nvPicPr>
          <p:cNvPr id="36" name="Imagem 35">
            <a:extLst>
              <a:ext uri="{FF2B5EF4-FFF2-40B4-BE49-F238E27FC236}">
                <a16:creationId xmlns:a16="http://schemas.microsoft.com/office/drawing/2014/main" id="{6033C385-0A33-6232-BABB-D31F6FCC71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47687" y="4688560"/>
            <a:ext cx="510584" cy="342930"/>
          </a:xfrm>
          <a:prstGeom prst="rect">
            <a:avLst/>
          </a:prstGeom>
        </p:spPr>
      </p:pic>
      <p:pic>
        <p:nvPicPr>
          <p:cNvPr id="38" name="Imagem 37">
            <a:extLst>
              <a:ext uri="{FF2B5EF4-FFF2-40B4-BE49-F238E27FC236}">
                <a16:creationId xmlns:a16="http://schemas.microsoft.com/office/drawing/2014/main" id="{C2DEF242-36B6-EF8A-136D-7658904A1E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24825" y="4086040"/>
            <a:ext cx="533446" cy="365792"/>
          </a:xfrm>
          <a:prstGeom prst="rect">
            <a:avLst/>
          </a:prstGeom>
        </p:spPr>
      </p:pic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DDF3AF3A-7260-8031-27C8-070D942A449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233758"/>
              </p:ext>
            </p:extLst>
          </p:nvPr>
        </p:nvGraphicFramePr>
        <p:xfrm>
          <a:off x="322868" y="1187297"/>
          <a:ext cx="6483485" cy="47487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98442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4E624D-8737-3705-5E61-8E43EB55FC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id="{592D538E-9BA2-E431-3EEE-442354CA48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52195" y="6069435"/>
            <a:ext cx="1148668" cy="544349"/>
          </a:xfrm>
          <a:prstGeom prst="rect">
            <a:avLst/>
          </a:prstGeom>
        </p:spPr>
      </p:pic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866281DA-332A-A82F-5A6D-96F3E66DA063}"/>
              </a:ext>
            </a:extLst>
          </p:cNvPr>
          <p:cNvSpPr/>
          <p:nvPr/>
        </p:nvSpPr>
        <p:spPr>
          <a:xfrm>
            <a:off x="3568820" y="265030"/>
            <a:ext cx="5054360" cy="490399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444500" dist="381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bg1"/>
                </a:solidFill>
                <a:latin typeface="Montserrat ExtraBold" panose="00000900000000000000" pitchFamily="2" charset="0"/>
              </a:rPr>
              <a:t>Demanda de GLP en Colombia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1422179-0B4F-88D9-B7A1-F752D519FBF1}"/>
              </a:ext>
            </a:extLst>
          </p:cNvPr>
          <p:cNvSpPr txBox="1"/>
          <p:nvPr/>
        </p:nvSpPr>
        <p:spPr>
          <a:xfrm>
            <a:off x="6222459" y="1241064"/>
            <a:ext cx="5464512" cy="1703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s-ES" i="1" dirty="0">
                <a:solidFill>
                  <a:srgbClr val="002060"/>
                </a:solidFill>
                <a:latin typeface="Trebuchet MS" panose="020B0603020202020204" pitchFamily="34" charset="0"/>
              </a:rPr>
              <a:t>2018 - 2024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s-ES" i="1" dirty="0">
                <a:solidFill>
                  <a:srgbClr val="002060"/>
                </a:solidFill>
                <a:latin typeface="Trebuchet MS" panose="020B0603020202020204" pitchFamily="34" charset="0"/>
              </a:rPr>
              <a:t>Ligero aumento en el consumo de GLP en los últimos 7 años, impulsado por el </a:t>
            </a:r>
            <a:r>
              <a:rPr lang="es-ES" b="1" i="1" dirty="0">
                <a:solidFill>
                  <a:srgbClr val="002060"/>
                </a:solidFill>
                <a:latin typeface="Trebuchet MS" panose="020B0603020202020204" pitchFamily="34" charset="0"/>
              </a:rPr>
              <a:t>consumo residencial</a:t>
            </a:r>
            <a:r>
              <a:rPr lang="es-ES" i="1" dirty="0">
                <a:solidFill>
                  <a:srgbClr val="002060"/>
                </a:solidFill>
                <a:latin typeface="Trebuchet MS" panose="020B0603020202020204" pitchFamily="34" charset="0"/>
              </a:rPr>
              <a:t>.</a:t>
            </a:r>
          </a:p>
        </p:txBody>
      </p:sp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791456EF-93BA-96E8-F4B6-5331EDAA3B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4971232"/>
              </p:ext>
            </p:extLst>
          </p:nvPr>
        </p:nvGraphicFramePr>
        <p:xfrm>
          <a:off x="7233182" y="3474660"/>
          <a:ext cx="3201495" cy="2255520"/>
        </p:xfrm>
        <a:graphic>
          <a:graphicData uri="http://schemas.openxmlformats.org/drawingml/2006/table">
            <a:tbl>
              <a:tblPr>
                <a:tableStyleId>{EB344D84-9AFB-497E-A393-DC336BA19D2E}</a:tableStyleId>
              </a:tblPr>
              <a:tblGrid>
                <a:gridCol w="2190211">
                  <a:extLst>
                    <a:ext uri="{9D8B030D-6E8A-4147-A177-3AD203B41FA5}">
                      <a16:colId xmlns:a16="http://schemas.microsoft.com/office/drawing/2014/main" val="672082152"/>
                    </a:ext>
                  </a:extLst>
                </a:gridCol>
                <a:gridCol w="1011284">
                  <a:extLst>
                    <a:ext uri="{9D8B030D-6E8A-4147-A177-3AD203B41FA5}">
                      <a16:colId xmlns:a16="http://schemas.microsoft.com/office/drawing/2014/main" val="1462529860"/>
                    </a:ext>
                  </a:extLst>
                </a:gridCol>
              </a:tblGrid>
              <a:tr h="167640">
                <a:tc>
                  <a:txBody>
                    <a:bodyPr/>
                    <a:lstStyle/>
                    <a:p>
                      <a:pPr algn="l" fontAlgn="t"/>
                      <a:r>
                        <a:rPr lang="pt-BR" sz="1800" b="0" u="none" strike="noStrike" dirty="0">
                          <a:solidFill>
                            <a:srgbClr val="002060"/>
                          </a:solidFill>
                          <a:effectLst/>
                          <a:latin typeface="Trebuchet MS" panose="020B0603020202020204" pitchFamily="34" charset="0"/>
                        </a:rPr>
                        <a:t>Residencial</a:t>
                      </a:r>
                      <a:endParaRPr lang="pt-BR" sz="1800" b="0" i="0" u="none" strike="noStrike" dirty="0">
                        <a:solidFill>
                          <a:srgbClr val="00206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800" b="0" u="none" strike="noStrike" dirty="0">
                          <a:solidFill>
                            <a:srgbClr val="002060"/>
                          </a:solidFill>
                          <a:effectLst/>
                          <a:latin typeface="Trebuchet MS" panose="020B0603020202020204" pitchFamily="34" charset="0"/>
                        </a:rPr>
                        <a:t>621</a:t>
                      </a:r>
                      <a:endParaRPr lang="pt-BR" sz="1800" b="0" i="0" u="none" strike="noStrike" dirty="0">
                        <a:solidFill>
                          <a:srgbClr val="00206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2810134691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l" fontAlgn="t"/>
                      <a:r>
                        <a:rPr lang="pt-BR" sz="1800" b="0" u="none" strike="noStrike" dirty="0">
                          <a:solidFill>
                            <a:srgbClr val="002060"/>
                          </a:solidFill>
                          <a:effectLst/>
                          <a:latin typeface="Trebuchet MS" panose="020B0603020202020204" pitchFamily="34" charset="0"/>
                        </a:rPr>
                        <a:t>Comercial</a:t>
                      </a:r>
                      <a:endParaRPr lang="pt-BR" sz="1800" b="0" i="0" u="none" strike="noStrike" dirty="0">
                        <a:solidFill>
                          <a:srgbClr val="00206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800" b="0" u="none" strike="noStrike" dirty="0">
                          <a:solidFill>
                            <a:srgbClr val="002060"/>
                          </a:solidFill>
                          <a:effectLst/>
                          <a:latin typeface="Trebuchet MS" panose="020B0603020202020204" pitchFamily="34" charset="0"/>
                        </a:rPr>
                        <a:t>87</a:t>
                      </a:r>
                      <a:endParaRPr lang="pt-BR" sz="1800" b="0" i="0" u="none" strike="noStrike" dirty="0">
                        <a:solidFill>
                          <a:srgbClr val="00206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3330003755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l" fontAlgn="t"/>
                      <a:r>
                        <a:rPr lang="pt-BR" sz="1800" b="0" u="none" strike="noStrike" dirty="0">
                          <a:solidFill>
                            <a:srgbClr val="002060"/>
                          </a:solidFill>
                          <a:effectLst/>
                          <a:latin typeface="Trebuchet MS" panose="020B0603020202020204" pitchFamily="34" charset="0"/>
                        </a:rPr>
                        <a:t>Industrial</a:t>
                      </a:r>
                      <a:endParaRPr lang="pt-BR" sz="1800" b="0" i="0" u="none" strike="noStrike" dirty="0">
                        <a:solidFill>
                          <a:srgbClr val="00206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800" b="0" u="none" strike="noStrike" dirty="0">
                          <a:solidFill>
                            <a:srgbClr val="002060"/>
                          </a:solidFill>
                          <a:effectLst/>
                          <a:latin typeface="Trebuchet MS" panose="020B0603020202020204" pitchFamily="34" charset="0"/>
                        </a:rPr>
                        <a:t>26</a:t>
                      </a:r>
                      <a:endParaRPr lang="pt-BR" sz="1800" b="0" i="0" u="none" strike="noStrike" dirty="0">
                        <a:solidFill>
                          <a:srgbClr val="00206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4062904492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l" fontAlgn="t"/>
                      <a:r>
                        <a:rPr lang="pt-BR" sz="1800" b="0" u="none" strike="noStrike" dirty="0">
                          <a:solidFill>
                            <a:srgbClr val="002060"/>
                          </a:solidFill>
                          <a:effectLst/>
                          <a:latin typeface="Trebuchet MS" panose="020B0603020202020204" pitchFamily="34" charset="0"/>
                        </a:rPr>
                        <a:t>Automotriz</a:t>
                      </a:r>
                      <a:endParaRPr lang="pt-BR" sz="1800" b="0" i="0" u="none" strike="noStrike" dirty="0">
                        <a:solidFill>
                          <a:srgbClr val="00206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800" b="0" u="none" strike="noStrike" dirty="0">
                          <a:solidFill>
                            <a:srgbClr val="002060"/>
                          </a:solidFill>
                          <a:effectLst/>
                          <a:latin typeface="Trebuchet MS" panose="020B0603020202020204" pitchFamily="34" charset="0"/>
                        </a:rPr>
                        <a:t>44</a:t>
                      </a:r>
                      <a:endParaRPr lang="pt-BR" sz="1800" b="0" i="0" u="none" strike="noStrike" dirty="0">
                        <a:solidFill>
                          <a:srgbClr val="00206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2610877159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l" fontAlgn="t"/>
                      <a:r>
                        <a:rPr lang="pt-BR" sz="1800" b="0" u="none" strike="noStrike" dirty="0">
                          <a:solidFill>
                            <a:srgbClr val="002060"/>
                          </a:solidFill>
                          <a:effectLst/>
                          <a:latin typeface="Trebuchet MS" panose="020B0603020202020204" pitchFamily="34" charset="0"/>
                        </a:rPr>
                        <a:t>Químico</a:t>
                      </a:r>
                      <a:endParaRPr lang="pt-BR" sz="1800" b="0" i="0" u="none" strike="noStrike" dirty="0">
                        <a:solidFill>
                          <a:srgbClr val="00206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800" b="0" u="none" strike="noStrike" dirty="0">
                          <a:solidFill>
                            <a:srgbClr val="002060"/>
                          </a:solidFill>
                          <a:effectLst/>
                          <a:latin typeface="Trebuchet MS" panose="020B0603020202020204" pitchFamily="34" charset="0"/>
                        </a:rPr>
                        <a:t>0</a:t>
                      </a:r>
                      <a:endParaRPr lang="pt-BR" sz="1800" b="0" i="0" u="none" strike="noStrike" dirty="0">
                        <a:solidFill>
                          <a:srgbClr val="00206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3106063694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l" fontAlgn="t"/>
                      <a:r>
                        <a:rPr lang="pt-BR" sz="1800" b="0" u="none" strike="noStrike" dirty="0" err="1">
                          <a:solidFill>
                            <a:srgbClr val="002060"/>
                          </a:solidFill>
                          <a:effectLst/>
                          <a:latin typeface="Trebuchet MS" panose="020B0603020202020204" pitchFamily="34" charset="0"/>
                        </a:rPr>
                        <a:t>Refinería</a:t>
                      </a:r>
                      <a:endParaRPr lang="pt-BR" sz="1800" b="0" i="0" u="none" strike="noStrike" dirty="0">
                        <a:solidFill>
                          <a:srgbClr val="00206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Trebuchet MS" panose="020B0603020202020204" pitchFamily="34" charset="0"/>
                        </a:rPr>
                        <a:t>127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254127703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l" fontAlgn="t"/>
                      <a:r>
                        <a:rPr lang="pt-BR" sz="1800" b="0" u="none" strike="noStrike" dirty="0" err="1">
                          <a:solidFill>
                            <a:srgbClr val="002060"/>
                          </a:solidFill>
                          <a:effectLst/>
                          <a:latin typeface="Trebuchet MS" panose="020B0603020202020204" pitchFamily="34" charset="0"/>
                        </a:rPr>
                        <a:t>Otras</a:t>
                      </a:r>
                      <a:r>
                        <a:rPr lang="pt-BR" sz="1800" b="0" u="none" strike="noStrike" dirty="0">
                          <a:solidFill>
                            <a:srgbClr val="002060"/>
                          </a:solidFill>
                          <a:effectLst/>
                          <a:latin typeface="Trebuchet MS" panose="020B0603020202020204" pitchFamily="34" charset="0"/>
                        </a:rPr>
                        <a:t> Demandas</a:t>
                      </a:r>
                      <a:endParaRPr lang="pt-BR" sz="1800" b="0" i="0" u="none" strike="noStrike" dirty="0">
                        <a:solidFill>
                          <a:srgbClr val="00206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Trebuchet MS" panose="020B0603020202020204" pitchFamily="34" charset="0"/>
                        </a:rPr>
                        <a:t>14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516181013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800" b="1" u="none" strike="noStrike" dirty="0">
                          <a:solidFill>
                            <a:srgbClr val="002060"/>
                          </a:solidFill>
                          <a:effectLst/>
                          <a:latin typeface="Trebuchet MS" panose="020B0603020202020204" pitchFamily="34" charset="0"/>
                        </a:rPr>
                        <a:t>Demanda Total </a:t>
                      </a:r>
                      <a:endParaRPr lang="pt-BR" sz="1800" b="1" i="0" u="none" strike="noStrike" dirty="0">
                        <a:solidFill>
                          <a:srgbClr val="00206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800" b="1" u="none" strike="noStrike" dirty="0">
                          <a:solidFill>
                            <a:srgbClr val="002060"/>
                          </a:solidFill>
                          <a:effectLst/>
                          <a:latin typeface="Trebuchet MS" panose="020B0603020202020204" pitchFamily="34" charset="0"/>
                        </a:rPr>
                        <a:t>919</a:t>
                      </a:r>
                      <a:endParaRPr lang="pt-BR" sz="1800" b="1" i="0" u="none" strike="noStrike" dirty="0">
                        <a:solidFill>
                          <a:srgbClr val="00206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25623608"/>
                  </a:ext>
                </a:extLst>
              </a:tr>
            </a:tbl>
          </a:graphicData>
        </a:graphic>
      </p:graphicFrame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132DF42F-3149-A2B6-D408-F1E59BE6568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3196572"/>
              </p:ext>
            </p:extLst>
          </p:nvPr>
        </p:nvGraphicFramePr>
        <p:xfrm>
          <a:off x="851190" y="1021573"/>
          <a:ext cx="4273686" cy="2611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ítulo 2">
            <a:extLst>
              <a:ext uri="{FF2B5EF4-FFF2-40B4-BE49-F238E27FC236}">
                <a16:creationId xmlns:a16="http://schemas.microsoft.com/office/drawing/2014/main" id="{38098D0E-4789-92F6-44B1-97FF4C0F1190}"/>
              </a:ext>
            </a:extLst>
          </p:cNvPr>
          <p:cNvSpPr txBox="1">
            <a:spLocks/>
          </p:cNvSpPr>
          <p:nvPr/>
        </p:nvSpPr>
        <p:spPr bwMode="auto">
          <a:xfrm>
            <a:off x="7067125" y="3064067"/>
            <a:ext cx="3533607" cy="490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45692" tIns="45692" rIns="45692" bIns="45692" numCol="1" anchor="t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3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3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3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3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3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5pPr>
            <a:lvl6pPr marL="0" marR="0" indent="0" algn="ctr" defTabSz="45724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45724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45724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45724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pt-BR" sz="2000" b="1" dirty="0">
                <a:solidFill>
                  <a:srgbClr val="004F79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2024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C79A8237-40BD-1918-8563-05A571A54B5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3609397"/>
              </p:ext>
            </p:extLst>
          </p:nvPr>
        </p:nvGraphicFramePr>
        <p:xfrm>
          <a:off x="851190" y="3821775"/>
          <a:ext cx="4273686" cy="2611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417068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87EA6E-FD12-5989-E278-8FF441139F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mesa, neve, coberto, grande&#10;&#10;O conteúdo gerado por IA pode estar incorreto.">
            <a:extLst>
              <a:ext uri="{FF2B5EF4-FFF2-40B4-BE49-F238E27FC236}">
                <a16:creationId xmlns:a16="http://schemas.microsoft.com/office/drawing/2014/main" id="{F4EEA7E1-D321-6409-CB00-C5398BAF739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7" t="39550" r="4255" b="24036"/>
          <a:stretch/>
        </p:blipFill>
        <p:spPr>
          <a:xfrm>
            <a:off x="8648" y="1"/>
            <a:ext cx="12183352" cy="6858000"/>
          </a:xfrm>
          <a:prstGeom prst="rect">
            <a:avLst/>
          </a:prstGeom>
        </p:spPr>
      </p:pic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662F0D3D-AF2C-F145-4FA1-BDBA817CC49C}"/>
              </a:ext>
            </a:extLst>
          </p:cNvPr>
          <p:cNvSpPr/>
          <p:nvPr/>
        </p:nvSpPr>
        <p:spPr>
          <a:xfrm>
            <a:off x="7101191" y="354651"/>
            <a:ext cx="4661811" cy="1204924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444500" dist="381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bg1"/>
                </a:solidFill>
                <a:latin typeface="Montserrat ExtraBold" panose="00000900000000000000" pitchFamily="2" charset="0"/>
              </a:rPr>
              <a:t>Panorama y Desafíos de la Región</a:t>
            </a:r>
          </a:p>
        </p:txBody>
      </p:sp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B63B58BB-2674-1AD9-3716-B5617E85A1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328" y="5999097"/>
            <a:ext cx="1284847" cy="61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572980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BC7A7-4B43-2C81-4874-C23D5F8E09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">
            <a:extLst>
              <a:ext uri="{FF2B5EF4-FFF2-40B4-BE49-F238E27FC236}">
                <a16:creationId xmlns:a16="http://schemas.microsoft.com/office/drawing/2014/main" id="{93262322-E64D-D941-202D-AACB0C35B265}"/>
              </a:ext>
            </a:extLst>
          </p:cNvPr>
          <p:cNvSpPr/>
          <p:nvPr/>
        </p:nvSpPr>
        <p:spPr>
          <a:xfrm>
            <a:off x="0" y="-17272"/>
            <a:ext cx="1161377" cy="6874210"/>
          </a:xfrm>
          <a:prstGeom prst="rect">
            <a:avLst/>
          </a:prstGeom>
          <a:blipFill>
            <a:blip r:embed="rId2"/>
            <a:stretch>
              <a:fillRect l="-5501" r="-153471"/>
            </a:stretch>
          </a:blipFill>
          <a:ln w="12700">
            <a:miter lim="400000"/>
          </a:ln>
        </p:spPr>
        <p:txBody>
          <a:bodyPr lIns="0" tIns="0" rIns="0" bIns="0" anchor="ctr"/>
          <a:lstStyle/>
          <a:p>
            <a:pPr algn="ctr" defTabSz="825252"/>
            <a:endParaRPr sz="3199" dirty="0">
              <a:solidFill>
                <a:srgbClr val="004F79"/>
              </a:solidFill>
              <a:latin typeface="Helvetica Neue Medium"/>
            </a:endParaRPr>
          </a:p>
        </p:txBody>
      </p:sp>
      <p:pic>
        <p:nvPicPr>
          <p:cNvPr id="56" name="Gráfico 55">
            <a:extLst>
              <a:ext uri="{FF2B5EF4-FFF2-40B4-BE49-F238E27FC236}">
                <a16:creationId xmlns:a16="http://schemas.microsoft.com/office/drawing/2014/main" id="{9CEEE5B4-E1C4-3FEC-88DA-61BFE29DD3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9643" b="-12868"/>
          <a:stretch/>
        </p:blipFill>
        <p:spPr>
          <a:xfrm>
            <a:off x="263053" y="2810241"/>
            <a:ext cx="802269" cy="1413552"/>
          </a:xfrm>
          <a:prstGeom prst="rect">
            <a:avLst/>
          </a:prstGeom>
        </p:spPr>
      </p:pic>
      <p:sp>
        <p:nvSpPr>
          <p:cNvPr id="177" name="Rectangle">
            <a:extLst>
              <a:ext uri="{FF2B5EF4-FFF2-40B4-BE49-F238E27FC236}">
                <a16:creationId xmlns:a16="http://schemas.microsoft.com/office/drawing/2014/main" id="{D09C90ED-42AB-5CA6-7DB7-B57322F47F89}"/>
              </a:ext>
            </a:extLst>
          </p:cNvPr>
          <p:cNvSpPr/>
          <p:nvPr/>
        </p:nvSpPr>
        <p:spPr>
          <a:xfrm flipH="1">
            <a:off x="1184037" y="-17272"/>
            <a:ext cx="36000" cy="6874209"/>
          </a:xfrm>
          <a:prstGeom prst="rect">
            <a:avLst/>
          </a:prstGeom>
          <a:gradFill flip="none" rotWithShape="1">
            <a:gsLst>
              <a:gs pos="34000">
                <a:srgbClr val="FFB4B4"/>
              </a:gs>
              <a:gs pos="46000">
                <a:srgbClr val="FF6A6A"/>
              </a:gs>
              <a:gs pos="20000">
                <a:schemeClr val="bg1"/>
              </a:gs>
              <a:gs pos="60000">
                <a:srgbClr val="FF0000"/>
              </a:gs>
              <a:gs pos="69000">
                <a:srgbClr val="FF0000"/>
              </a:gs>
              <a:gs pos="84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defTabSz="825252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199" dirty="0"/>
          </a:p>
        </p:txBody>
      </p:sp>
      <p:sp>
        <p:nvSpPr>
          <p:cNvPr id="7" name="Rectangle 32">
            <a:extLst>
              <a:ext uri="{FF2B5EF4-FFF2-40B4-BE49-F238E27FC236}">
                <a16:creationId xmlns:a16="http://schemas.microsoft.com/office/drawing/2014/main" id="{A2EB73AC-086F-D087-FF85-B6F989FB458C}"/>
              </a:ext>
            </a:extLst>
          </p:cNvPr>
          <p:cNvSpPr/>
          <p:nvPr/>
        </p:nvSpPr>
        <p:spPr bwMode="auto">
          <a:xfrm>
            <a:off x="2240644" y="1016288"/>
            <a:ext cx="9471458" cy="3001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s-ES" sz="1600" i="1" dirty="0">
                <a:solidFill>
                  <a:srgbClr val="002060"/>
                </a:solidFill>
                <a:latin typeface="Trebuchet MS" panose="020B0603020202020204" pitchFamily="34" charset="0"/>
              </a:rPr>
              <a:t>Uno en cada 2 kg de GLP que se consume en América Latina es importado.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s-ES" sz="1600" i="1" dirty="0">
                <a:solidFill>
                  <a:srgbClr val="002060"/>
                </a:solidFill>
                <a:latin typeface="Trebuchet MS" panose="020B0603020202020204" pitchFamily="34" charset="0"/>
              </a:rPr>
              <a:t>Cuando miramos hacia el futuro y analizamos las proyecciones de producción de GLP en la región, debemos entender que la transición energética afectará de manera diferente a cada país. 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s-ES" sz="1600" i="1" dirty="0">
                <a:solidFill>
                  <a:srgbClr val="002060"/>
                </a:solidFill>
                <a:latin typeface="Trebuchet MS" panose="020B0603020202020204" pitchFamily="34" charset="0"/>
              </a:rPr>
              <a:t>Los países cuya producción proviene de refinerías serán los más impactados por los efectos de la electrificación del transporte.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s-ES" sz="1600" i="1" dirty="0">
                <a:solidFill>
                  <a:srgbClr val="002060"/>
                </a:solidFill>
                <a:latin typeface="Trebuchet MS" panose="020B0603020202020204" pitchFamily="34" charset="0"/>
              </a:rPr>
              <a:t>En general, la tendencia en América Latina para los próximos años es aumentar el volumen de importaciones de GLP.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en-US" sz="1600" i="1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id="{E2AFF64A-ED5E-5D30-7D96-B496A11B245E}"/>
              </a:ext>
            </a:extLst>
          </p:cNvPr>
          <p:cNvSpPr/>
          <p:nvPr/>
        </p:nvSpPr>
        <p:spPr>
          <a:xfrm>
            <a:off x="1930461" y="1103984"/>
            <a:ext cx="18000" cy="5220000"/>
          </a:xfrm>
          <a:prstGeom prst="rect">
            <a:avLst/>
          </a:prstGeom>
          <a:gradFill flip="none" rotWithShape="1">
            <a:gsLst>
              <a:gs pos="34000">
                <a:srgbClr val="FFB4B4"/>
              </a:gs>
              <a:gs pos="46000">
                <a:srgbClr val="FF6A6A"/>
              </a:gs>
              <a:gs pos="20000">
                <a:schemeClr val="bg1"/>
              </a:gs>
              <a:gs pos="60000">
                <a:srgbClr val="FF0000"/>
              </a:gs>
              <a:gs pos="69000">
                <a:srgbClr val="FF0000"/>
              </a:gs>
              <a:gs pos="84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defTabSz="825252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199" dirty="0">
              <a:solidFill>
                <a:srgbClr val="002060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3841C64-BB84-7805-CAF2-3A7706AED016}"/>
              </a:ext>
            </a:extLst>
          </p:cNvPr>
          <p:cNvSpPr txBox="1"/>
          <p:nvPr/>
        </p:nvSpPr>
        <p:spPr>
          <a:xfrm>
            <a:off x="2527586" y="3807673"/>
            <a:ext cx="8703021" cy="11551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s-ES" sz="1600" i="1" dirty="0">
                <a:solidFill>
                  <a:srgbClr val="002060"/>
                </a:solidFill>
                <a:latin typeface="Trebuchet MS" panose="020B0603020202020204" pitchFamily="34" charset="0"/>
              </a:rPr>
              <a:t>La inversión en infraestructura de almacenamiento y terminales marítimas es esencial, especialmente en lo que respecta a la capacidad de recibir buques de mayor calado, lo que permite reducir los costos de importación.</a:t>
            </a:r>
            <a:endParaRPr lang="en-US" sz="1600" i="1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A993D52B-397F-DC61-9B54-719AE86C4604}"/>
              </a:ext>
            </a:extLst>
          </p:cNvPr>
          <p:cNvSpPr/>
          <p:nvPr/>
        </p:nvSpPr>
        <p:spPr>
          <a:xfrm>
            <a:off x="4812854" y="157596"/>
            <a:ext cx="4327034" cy="490399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444500" dist="381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bg1"/>
                </a:solidFill>
                <a:latin typeface="Montserrat ExtraBold" panose="00000900000000000000" pitchFamily="2" charset="0"/>
              </a:rPr>
              <a:t>Panorama de la región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3FC09D3-D56D-08D0-C5DA-C633BB54D3C9}"/>
              </a:ext>
            </a:extLst>
          </p:cNvPr>
          <p:cNvSpPr txBox="1"/>
          <p:nvPr/>
        </p:nvSpPr>
        <p:spPr>
          <a:xfrm>
            <a:off x="5073083" y="5773618"/>
            <a:ext cx="3573113" cy="41646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s-ES" sz="1600" i="1" dirty="0">
                <a:solidFill>
                  <a:srgbClr val="002060"/>
                </a:solidFill>
                <a:latin typeface="Trebuchet MS" panose="020B0603020202020204" pitchFamily="34" charset="0"/>
              </a:rPr>
              <a:t>CERTEZA JURÍDICA Y REGULATORIA</a:t>
            </a:r>
            <a:endParaRPr lang="en-US" sz="1600" i="1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sp>
        <p:nvSpPr>
          <p:cNvPr id="10" name="Seta: para Baixo 9">
            <a:extLst>
              <a:ext uri="{FF2B5EF4-FFF2-40B4-BE49-F238E27FC236}">
                <a16:creationId xmlns:a16="http://schemas.microsoft.com/office/drawing/2014/main" id="{CDC2D1EE-1A54-F401-47C4-47AA9F491B76}"/>
              </a:ext>
            </a:extLst>
          </p:cNvPr>
          <p:cNvSpPr/>
          <p:nvPr/>
        </p:nvSpPr>
        <p:spPr>
          <a:xfrm>
            <a:off x="6672179" y="5110970"/>
            <a:ext cx="382290" cy="416461"/>
          </a:xfrm>
          <a:prstGeom prst="downArrow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5600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066C3E-2F03-2820-2B68-4F15BF64B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">
            <a:extLst>
              <a:ext uri="{FF2B5EF4-FFF2-40B4-BE49-F238E27FC236}">
                <a16:creationId xmlns:a16="http://schemas.microsoft.com/office/drawing/2014/main" id="{6E3B36CB-7DAC-16B1-7835-5D9C086C0D16}"/>
              </a:ext>
            </a:extLst>
          </p:cNvPr>
          <p:cNvSpPr/>
          <p:nvPr/>
        </p:nvSpPr>
        <p:spPr>
          <a:xfrm>
            <a:off x="0" y="-17272"/>
            <a:ext cx="1161377" cy="6874210"/>
          </a:xfrm>
          <a:prstGeom prst="rect">
            <a:avLst/>
          </a:prstGeom>
          <a:blipFill>
            <a:blip r:embed="rId2"/>
            <a:stretch>
              <a:fillRect l="-5501" r="-153471"/>
            </a:stretch>
          </a:blipFill>
          <a:ln w="12700">
            <a:miter lim="400000"/>
          </a:ln>
        </p:spPr>
        <p:txBody>
          <a:bodyPr lIns="0" tIns="0" rIns="0" bIns="0" anchor="ctr"/>
          <a:lstStyle/>
          <a:p>
            <a:pPr algn="ctr" defTabSz="825252"/>
            <a:endParaRPr sz="3199" dirty="0">
              <a:solidFill>
                <a:srgbClr val="004F79"/>
              </a:solidFill>
              <a:latin typeface="Helvetica Neue Medium"/>
            </a:endParaRPr>
          </a:p>
        </p:txBody>
      </p:sp>
      <p:pic>
        <p:nvPicPr>
          <p:cNvPr id="56" name="Gráfico 55">
            <a:extLst>
              <a:ext uri="{FF2B5EF4-FFF2-40B4-BE49-F238E27FC236}">
                <a16:creationId xmlns:a16="http://schemas.microsoft.com/office/drawing/2014/main" id="{76F372DD-17C7-822C-4E33-575ABEF584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9643" b="-12868"/>
          <a:stretch/>
        </p:blipFill>
        <p:spPr>
          <a:xfrm>
            <a:off x="263053" y="2810241"/>
            <a:ext cx="802269" cy="1413552"/>
          </a:xfrm>
          <a:prstGeom prst="rect">
            <a:avLst/>
          </a:prstGeom>
        </p:spPr>
      </p:pic>
      <p:sp>
        <p:nvSpPr>
          <p:cNvPr id="177" name="Rectangle">
            <a:extLst>
              <a:ext uri="{FF2B5EF4-FFF2-40B4-BE49-F238E27FC236}">
                <a16:creationId xmlns:a16="http://schemas.microsoft.com/office/drawing/2014/main" id="{ECA8B6CA-E34B-DAF8-CB09-DFBA83BA5042}"/>
              </a:ext>
            </a:extLst>
          </p:cNvPr>
          <p:cNvSpPr/>
          <p:nvPr/>
        </p:nvSpPr>
        <p:spPr>
          <a:xfrm flipH="1">
            <a:off x="1184037" y="-17272"/>
            <a:ext cx="36000" cy="6874209"/>
          </a:xfrm>
          <a:prstGeom prst="rect">
            <a:avLst/>
          </a:prstGeom>
          <a:gradFill flip="none" rotWithShape="1">
            <a:gsLst>
              <a:gs pos="34000">
                <a:srgbClr val="FFB4B4"/>
              </a:gs>
              <a:gs pos="46000">
                <a:srgbClr val="FF6A6A"/>
              </a:gs>
              <a:gs pos="20000">
                <a:schemeClr val="bg1"/>
              </a:gs>
              <a:gs pos="60000">
                <a:srgbClr val="FF0000"/>
              </a:gs>
              <a:gs pos="69000">
                <a:srgbClr val="FF0000"/>
              </a:gs>
              <a:gs pos="84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defTabSz="825252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199" dirty="0"/>
          </a:p>
        </p:txBody>
      </p:sp>
      <p:sp>
        <p:nvSpPr>
          <p:cNvPr id="7" name="Rectangle 32">
            <a:extLst>
              <a:ext uri="{FF2B5EF4-FFF2-40B4-BE49-F238E27FC236}">
                <a16:creationId xmlns:a16="http://schemas.microsoft.com/office/drawing/2014/main" id="{377C1056-B375-29C9-39DD-78C01EF7C697}"/>
              </a:ext>
            </a:extLst>
          </p:cNvPr>
          <p:cNvSpPr/>
          <p:nvPr/>
        </p:nvSpPr>
        <p:spPr bwMode="auto">
          <a:xfrm>
            <a:off x="2240644" y="1016288"/>
            <a:ext cx="9171356" cy="5217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s-ES" sz="1600" i="1" dirty="0">
                <a:solidFill>
                  <a:srgbClr val="002060"/>
                </a:solidFill>
                <a:latin typeface="Trebuchet MS" panose="020B0603020202020204" pitchFamily="34" charset="0"/>
              </a:rPr>
              <a:t>Las decisiones de los gobiernos afectan directamente la capacidad de inversión de la industria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es-ES" sz="1600" i="1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es-ES" sz="1600" i="1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es-ES" sz="1600" i="1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s-ES" sz="1600" i="1" dirty="0">
                <a:solidFill>
                  <a:srgbClr val="002060"/>
                </a:solidFill>
                <a:latin typeface="Trebuchet MS" panose="020B0603020202020204" pitchFamily="34" charset="0"/>
              </a:rPr>
              <a:t>Desafíos regulatorios (ejemplos):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s-ES" sz="1600" i="1" dirty="0">
                <a:solidFill>
                  <a:srgbClr val="002060"/>
                </a:solidFill>
                <a:latin typeface="Trebuchet MS" panose="020B0603020202020204" pitchFamily="34" charset="0"/>
              </a:rPr>
              <a:t> México: importa el 60% del GLP que consume - previsión es que suba a 80% hasta 2027.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s-ES" sz="1600" i="1" dirty="0">
                <a:solidFill>
                  <a:srgbClr val="002060"/>
                </a:solidFill>
                <a:latin typeface="Trebuchet MS" panose="020B0603020202020204" pitchFamily="34" charset="0"/>
              </a:rPr>
              <a:t>Inversiones en almacenamiento y recepción de producto.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s-ES" sz="1600" i="1" dirty="0">
                <a:solidFill>
                  <a:srgbClr val="002060"/>
                </a:solidFill>
                <a:latin typeface="Trebuchet MS" panose="020B0603020202020204" pitchFamily="34" charset="0"/>
              </a:rPr>
              <a:t>Control de precios.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s-ES" sz="1600" i="1" dirty="0">
                <a:solidFill>
                  <a:srgbClr val="002060"/>
                </a:solidFill>
                <a:latin typeface="Trebuchet MS" panose="020B0603020202020204" pitchFamily="34" charset="0"/>
              </a:rPr>
              <a:t>Brasil: el ente regulador esta en proceso de revisión regulatoria.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s-ES" sz="1600" i="1" dirty="0">
                <a:solidFill>
                  <a:srgbClr val="002060"/>
                </a:solidFill>
                <a:latin typeface="Trebuchet MS" panose="020B0603020202020204" pitchFamily="34" charset="0"/>
              </a:rPr>
              <a:t>Propuestas muy perjudiciales a la calidad de servicio y la seguridad de la industria, además de desconsiderar las relevantes inversiones de la industria en los últimos años, permitiendo que el mercado de Brasil sea un referente de la industria a nivel global.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s-ES" sz="1600" i="1" dirty="0">
                <a:solidFill>
                  <a:srgbClr val="002060"/>
                </a:solidFill>
                <a:latin typeface="Trebuchet MS" panose="020B0603020202020204" pitchFamily="34" charset="0"/>
              </a:rPr>
              <a:t>Informalidad / Ilegalidad en la distribución de GLP.</a:t>
            </a:r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id="{706F39FD-F018-0F80-4FAD-F7313085A47B}"/>
              </a:ext>
            </a:extLst>
          </p:cNvPr>
          <p:cNvSpPr/>
          <p:nvPr/>
        </p:nvSpPr>
        <p:spPr>
          <a:xfrm>
            <a:off x="1930461" y="1103984"/>
            <a:ext cx="18000" cy="5220000"/>
          </a:xfrm>
          <a:prstGeom prst="rect">
            <a:avLst/>
          </a:prstGeom>
          <a:gradFill flip="none" rotWithShape="1">
            <a:gsLst>
              <a:gs pos="34000">
                <a:srgbClr val="FFB4B4"/>
              </a:gs>
              <a:gs pos="46000">
                <a:srgbClr val="FF6A6A"/>
              </a:gs>
              <a:gs pos="20000">
                <a:schemeClr val="bg1"/>
              </a:gs>
              <a:gs pos="60000">
                <a:srgbClr val="FF0000"/>
              </a:gs>
              <a:gs pos="69000">
                <a:srgbClr val="FF0000"/>
              </a:gs>
              <a:gs pos="84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defTabSz="825252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199" dirty="0">
              <a:solidFill>
                <a:srgbClr val="002060"/>
              </a:solidFill>
            </a:endParaRP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DB5EF2D2-A604-57FD-FE4F-F3EA8C3C9C3B}"/>
              </a:ext>
            </a:extLst>
          </p:cNvPr>
          <p:cNvSpPr/>
          <p:nvPr/>
        </p:nvSpPr>
        <p:spPr>
          <a:xfrm>
            <a:off x="4638878" y="136315"/>
            <a:ext cx="4327034" cy="490399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444500" dist="381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bg1"/>
                </a:solidFill>
                <a:latin typeface="Montserrat ExtraBold" panose="00000900000000000000" pitchFamily="2" charset="0"/>
              </a:rPr>
              <a:t>Desafíos de la región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2FD191F0-8F1C-609C-87F6-E3BC31244AB3}"/>
              </a:ext>
            </a:extLst>
          </p:cNvPr>
          <p:cNvSpPr txBox="1"/>
          <p:nvPr/>
        </p:nvSpPr>
        <p:spPr>
          <a:xfrm>
            <a:off x="2596827" y="1711929"/>
            <a:ext cx="8411135" cy="4569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s-ES" i="1" dirty="0">
                <a:solidFill>
                  <a:srgbClr val="002060"/>
                </a:solidFill>
                <a:latin typeface="Trebuchet MS" panose="020B0603020202020204" pitchFamily="34" charset="0"/>
              </a:rPr>
              <a:t>Inversiones en </a:t>
            </a:r>
            <a:r>
              <a:rPr lang="es-ES" b="1" i="1" dirty="0">
                <a:solidFill>
                  <a:srgbClr val="002060"/>
                </a:solidFill>
                <a:latin typeface="Trebuchet MS" panose="020B0603020202020204" pitchFamily="34" charset="0"/>
              </a:rPr>
              <a:t>infraestructura</a:t>
            </a:r>
            <a:r>
              <a:rPr lang="es-ES" i="1" dirty="0">
                <a:solidFill>
                  <a:srgbClr val="002060"/>
                </a:solidFill>
                <a:latin typeface="Trebuchet MS" panose="020B0603020202020204" pitchFamily="34" charset="0"/>
              </a:rPr>
              <a:t> serán </a:t>
            </a:r>
            <a:r>
              <a:rPr lang="es-ES" b="1" i="1" dirty="0">
                <a:solidFill>
                  <a:srgbClr val="002060"/>
                </a:solidFill>
                <a:latin typeface="Trebuchet MS" panose="020B0603020202020204" pitchFamily="34" charset="0"/>
              </a:rPr>
              <a:t>cada vez más necesarias </a:t>
            </a:r>
            <a:r>
              <a:rPr lang="es-ES" i="1" dirty="0">
                <a:solidFill>
                  <a:srgbClr val="002060"/>
                </a:solidFill>
                <a:latin typeface="Trebuchet MS" panose="020B0603020202020204" pitchFamily="34" charset="0"/>
              </a:rPr>
              <a:t>en la región.</a:t>
            </a:r>
            <a:endParaRPr lang="pt-BR" sz="1800" i="1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04179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0A2385078657B48AAA7EFF73A04438C" ma:contentTypeVersion="19" ma:contentTypeDescription="Crie um novo documento." ma:contentTypeScope="" ma:versionID="d7c5d373d8fbb059b4a701be384873ce">
  <xsd:schema xmlns:xsd="http://www.w3.org/2001/XMLSchema" xmlns:xs="http://www.w3.org/2001/XMLSchema" xmlns:p="http://schemas.microsoft.com/office/2006/metadata/properties" xmlns:ns1="http://schemas.microsoft.com/sharepoint/v3" xmlns:ns2="ab7ddaff-545d-43ab-ba29-d332aab4ce3d" xmlns:ns3="f8900a50-89d0-4723-ac75-1b093c5b6a3a" targetNamespace="http://schemas.microsoft.com/office/2006/metadata/properties" ma:root="true" ma:fieldsID="93e8e10d2d1c402cc45ee8137f820d87" ns1:_="" ns2:_="" ns3:_="">
    <xsd:import namespace="http://schemas.microsoft.com/sharepoint/v3"/>
    <xsd:import namespace="ab7ddaff-545d-43ab-ba29-d332aab4ce3d"/>
    <xsd:import namespace="f8900a50-89d0-4723-ac75-1b093c5b6a3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_Flow_SignoffStatu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5" nillable="true" ma:displayName="Propriedades da Política de Conformidade Unificada" ma:hidden="true" ma:internalName="_ip_UnifiedCompliancePolicyProperties">
      <xsd:simpleType>
        <xsd:restriction base="dms:Note"/>
      </xsd:simpleType>
    </xsd:element>
    <xsd:element name="_ip_UnifiedCompliancePolicyUIAction" ma:index="26" nillable="true" ma:displayName="Ação de Interface do Usuário da Política de Conformidade Unificada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7ddaff-545d-43ab-ba29-d332aab4ce3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Flow_SignoffStatus" ma:index="10" nillable="true" ma:displayName="Sign-off status" ma:internalName="Sign_x002d_off_x0020_status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Marcações de imagem" ma:readOnly="false" ma:fieldId="{5cf76f15-5ced-4ddc-b409-7134ff3c332f}" ma:taxonomyMulti="true" ma:sspId="b156b92c-85e4-4927-9b8c-b280ac4858f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900a50-89d0-4723-ac75-1b093c5b6a3a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46214efe-8992-4793-ad7a-47db21685ada}" ma:internalName="TaxCatchAll" ma:showField="CatchAllData" ma:web="f8900a50-89d0-4723-ac75-1b093c5b6a3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ab7ddaff-545d-43ab-ba29-d332aab4ce3d" xsi:nil="true"/>
    <lcf76f155ced4ddcb4097134ff3c332f xmlns="ab7ddaff-545d-43ab-ba29-d332aab4ce3d">
      <Terms xmlns="http://schemas.microsoft.com/office/infopath/2007/PartnerControls"/>
    </lcf76f155ced4ddcb4097134ff3c332f>
    <TaxCatchAll xmlns="f8900a50-89d0-4723-ac75-1b093c5b6a3a" xsi:nil="true"/>
    <SharedWithUsers xmlns="f8900a50-89d0-4723-ac75-1b093c5b6a3a">
      <UserInfo>
        <DisplayName/>
        <AccountId xsi:nil="true"/>
        <AccountType/>
      </UserInfo>
    </SharedWithUsers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86AE5116-A9AC-4685-B046-268EBC714A3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19C3A56-3B3F-49AC-8488-E268BB114D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ab7ddaff-545d-43ab-ba29-d332aab4ce3d"/>
    <ds:schemaRef ds:uri="f8900a50-89d0-4723-ac75-1b093c5b6a3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A1D89B1-2B9F-42CC-B688-9DC8B078B53C}">
  <ds:schemaRefs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schemas.microsoft.com/sharepoint/v3"/>
    <ds:schemaRef ds:uri="http://schemas.microsoft.com/office/infopath/2007/PartnerControls"/>
    <ds:schemaRef ds:uri="http://purl.org/dc/terms/"/>
    <ds:schemaRef ds:uri="ab7ddaff-545d-43ab-ba29-d332aab4ce3d"/>
    <ds:schemaRef ds:uri="http://schemas.openxmlformats.org/package/2006/metadata/core-properties"/>
    <ds:schemaRef ds:uri="http://purl.org/dc/elements/1.1/"/>
    <ds:schemaRef ds:uri="f8900a50-89d0-4723-ac75-1b093c5b6a3a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7192</TotalTime>
  <Words>596</Words>
  <Application>Microsoft Office PowerPoint</Application>
  <PresentationFormat>Widescreen</PresentationFormat>
  <Paragraphs>101</Paragraphs>
  <Slides>12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Helvetica Neue Medium</vt:lpstr>
      <vt:lpstr>Montserrat ExtraBold</vt:lpstr>
      <vt:lpstr>Trebuchet MS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Jorge Carmelo</dc:creator>
  <cp:lastModifiedBy>Fabrício Fernando Nazareth Duarte</cp:lastModifiedBy>
  <cp:revision>63</cp:revision>
  <cp:lastPrinted>2023-06-21T17:38:32Z</cp:lastPrinted>
  <dcterms:created xsi:type="dcterms:W3CDTF">2023-03-09T12:18:42Z</dcterms:created>
  <dcterms:modified xsi:type="dcterms:W3CDTF">2025-05-28T18:40:41Z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0x010100C0A2385078657B48AAA7EFF73A04438C</vt:lpwstr>
  </property>
  <property fmtid="{D5CDD505-2E9C-101B-9397-08002B2CF9AE}" pid="3" name="MediaServiceImageTags">
    <vt:lpwstr/>
  </property>
</Properties>
</file>