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141413512" r:id="rId5"/>
    <p:sldId id="2141413527" r:id="rId6"/>
    <p:sldId id="2141413530" r:id="rId7"/>
    <p:sldId id="2141413514" r:id="rId8"/>
    <p:sldId id="2141413442" r:id="rId9"/>
    <p:sldId id="2141413505" r:id="rId10"/>
    <p:sldId id="2141413540" r:id="rId11"/>
    <p:sldId id="2141413541" r:id="rId12"/>
    <p:sldId id="2141413537" r:id="rId13"/>
    <p:sldId id="2141413546" r:id="rId14"/>
    <p:sldId id="2141413503" r:id="rId15"/>
    <p:sldId id="2141413542" r:id="rId16"/>
    <p:sldId id="2141413497" r:id="rId17"/>
    <p:sldId id="2141413543" r:id="rId18"/>
    <p:sldId id="2141413525" r:id="rId19"/>
    <p:sldId id="2141413544" r:id="rId20"/>
    <p:sldId id="2141413545" r:id="rId21"/>
    <p:sldId id="2141413501" r:id="rId22"/>
    <p:sldId id="2141413516" r:id="rId23"/>
    <p:sldId id="214141351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D5E7"/>
    <a:srgbClr val="B49AF6"/>
    <a:srgbClr val="FF3300"/>
    <a:srgbClr val="0000CC"/>
    <a:srgbClr val="FF0066"/>
    <a:srgbClr val="7682F6"/>
    <a:srgbClr val="7BC1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DAB778-A632-4A70-86C5-AA9A40213FAD}" v="378" dt="2024-05-28T19:33:01.263"/>
    <p1510:client id="{F0A568AF-DF8C-4A3E-A444-0485446E184C}" v="1" dt="2024-05-29T16:43:46.541"/>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40" autoAdjust="0"/>
    <p:restoredTop sz="94660"/>
  </p:normalViewPr>
  <p:slideViewPr>
    <p:cSldViewPr snapToGrid="0">
      <p:cViewPr varScale="1">
        <p:scale>
          <a:sx n="79" d="100"/>
          <a:sy n="79" d="100"/>
        </p:scale>
        <p:origin x="499" y="72"/>
      </p:cViewPr>
      <p:guideLst/>
    </p:cSldViewPr>
  </p:slideViewPr>
  <p:notesTextViewPr>
    <p:cViewPr>
      <p:scale>
        <a:sx n="3" d="2"/>
        <a:sy n="3" d="2"/>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brício Fernando Nazareth Duarte" userId="fd5f21b1-bc59-458f-8c64-31764c9c0e2e" providerId="ADAL" clId="{0BDAB778-A632-4A70-86C5-AA9A40213FAD}"/>
    <pc:docChg chg="undo redo custSel addSld delSld modSld sldOrd">
      <pc:chgData name="Fabrício Fernando Nazareth Duarte" userId="fd5f21b1-bc59-458f-8c64-31764c9c0e2e" providerId="ADAL" clId="{0BDAB778-A632-4A70-86C5-AA9A40213FAD}" dt="2024-05-28T19:39:32.834" v="1836" actId="20577"/>
      <pc:docMkLst>
        <pc:docMk/>
      </pc:docMkLst>
      <pc:sldChg chg="addSp delSp modSp del mod ord delAnim">
        <pc:chgData name="Fabrício Fernando Nazareth Duarte" userId="fd5f21b1-bc59-458f-8c64-31764c9c0e2e" providerId="ADAL" clId="{0BDAB778-A632-4A70-86C5-AA9A40213FAD}" dt="2024-05-28T19:25:06.303" v="1597" actId="47"/>
        <pc:sldMkLst>
          <pc:docMk/>
          <pc:sldMk cId="881891472" sldId="257"/>
        </pc:sldMkLst>
        <pc:spChg chg="del">
          <ac:chgData name="Fabrício Fernando Nazareth Duarte" userId="fd5f21b1-bc59-458f-8c64-31764c9c0e2e" providerId="ADAL" clId="{0BDAB778-A632-4A70-86C5-AA9A40213FAD}" dt="2024-05-28T13:27:13.810" v="224" actId="478"/>
          <ac:spMkLst>
            <pc:docMk/>
            <pc:sldMk cId="881891472" sldId="257"/>
            <ac:spMk id="548" creationId="{00000000-0000-0000-0000-000000000000}"/>
          </ac:spMkLst>
        </pc:spChg>
        <pc:spChg chg="del">
          <ac:chgData name="Fabrício Fernando Nazareth Duarte" userId="fd5f21b1-bc59-458f-8c64-31764c9c0e2e" providerId="ADAL" clId="{0BDAB778-A632-4A70-86C5-AA9A40213FAD}" dt="2024-05-28T13:27:17.464" v="226" actId="478"/>
          <ac:spMkLst>
            <pc:docMk/>
            <pc:sldMk cId="881891472" sldId="257"/>
            <ac:spMk id="550" creationId="{00000000-0000-0000-0000-000000000000}"/>
          </ac:spMkLst>
        </pc:spChg>
        <pc:spChg chg="del">
          <ac:chgData name="Fabrício Fernando Nazareth Duarte" userId="fd5f21b1-bc59-458f-8c64-31764c9c0e2e" providerId="ADAL" clId="{0BDAB778-A632-4A70-86C5-AA9A40213FAD}" dt="2024-05-28T13:27:07.446" v="220" actId="478"/>
          <ac:spMkLst>
            <pc:docMk/>
            <pc:sldMk cId="881891472" sldId="257"/>
            <ac:spMk id="551" creationId="{00000000-0000-0000-0000-000000000000}"/>
          </ac:spMkLst>
        </pc:spChg>
        <pc:spChg chg="del">
          <ac:chgData name="Fabrício Fernando Nazareth Duarte" userId="fd5f21b1-bc59-458f-8c64-31764c9c0e2e" providerId="ADAL" clId="{0BDAB778-A632-4A70-86C5-AA9A40213FAD}" dt="2024-05-28T13:26:56.849" v="213" actId="478"/>
          <ac:spMkLst>
            <pc:docMk/>
            <pc:sldMk cId="881891472" sldId="257"/>
            <ac:spMk id="552" creationId="{00000000-0000-0000-0000-000000000000}"/>
          </ac:spMkLst>
        </pc:spChg>
        <pc:spChg chg="del">
          <ac:chgData name="Fabrício Fernando Nazareth Duarte" userId="fd5f21b1-bc59-458f-8c64-31764c9c0e2e" providerId="ADAL" clId="{0BDAB778-A632-4A70-86C5-AA9A40213FAD}" dt="2024-05-28T13:27:08.211" v="221" actId="478"/>
          <ac:spMkLst>
            <pc:docMk/>
            <pc:sldMk cId="881891472" sldId="257"/>
            <ac:spMk id="553" creationId="{00000000-0000-0000-0000-000000000000}"/>
          </ac:spMkLst>
        </pc:spChg>
        <pc:spChg chg="del mod">
          <ac:chgData name="Fabrício Fernando Nazareth Duarte" userId="fd5f21b1-bc59-458f-8c64-31764c9c0e2e" providerId="ADAL" clId="{0BDAB778-A632-4A70-86C5-AA9A40213FAD}" dt="2024-05-28T13:27:03.418" v="217" actId="478"/>
          <ac:spMkLst>
            <pc:docMk/>
            <pc:sldMk cId="881891472" sldId="257"/>
            <ac:spMk id="554" creationId="{00000000-0000-0000-0000-000000000000}"/>
          </ac:spMkLst>
        </pc:spChg>
        <pc:spChg chg="del">
          <ac:chgData name="Fabrício Fernando Nazareth Duarte" userId="fd5f21b1-bc59-458f-8c64-31764c9c0e2e" providerId="ADAL" clId="{0BDAB778-A632-4A70-86C5-AA9A40213FAD}" dt="2024-05-28T13:27:06.286" v="219" actId="478"/>
          <ac:spMkLst>
            <pc:docMk/>
            <pc:sldMk cId="881891472" sldId="257"/>
            <ac:spMk id="555" creationId="{00000000-0000-0000-0000-000000000000}"/>
          </ac:spMkLst>
        </pc:spChg>
        <pc:spChg chg="del">
          <ac:chgData name="Fabrício Fernando Nazareth Duarte" userId="fd5f21b1-bc59-458f-8c64-31764c9c0e2e" providerId="ADAL" clId="{0BDAB778-A632-4A70-86C5-AA9A40213FAD}" dt="2024-05-28T13:27:04.719" v="218" actId="478"/>
          <ac:spMkLst>
            <pc:docMk/>
            <pc:sldMk cId="881891472" sldId="257"/>
            <ac:spMk id="557" creationId="{00000000-0000-0000-0000-000000000000}"/>
          </ac:spMkLst>
        </pc:spChg>
        <pc:spChg chg="del">
          <ac:chgData name="Fabrício Fernando Nazareth Duarte" userId="fd5f21b1-bc59-458f-8c64-31764c9c0e2e" providerId="ADAL" clId="{0BDAB778-A632-4A70-86C5-AA9A40213FAD}" dt="2024-05-28T13:27:15.016" v="225" actId="478"/>
          <ac:spMkLst>
            <pc:docMk/>
            <pc:sldMk cId="881891472" sldId="257"/>
            <ac:spMk id="560" creationId="{00000000-0000-0000-0000-000000000000}"/>
          </ac:spMkLst>
        </pc:spChg>
        <pc:spChg chg="del">
          <ac:chgData name="Fabrício Fernando Nazareth Duarte" userId="fd5f21b1-bc59-458f-8c64-31764c9c0e2e" providerId="ADAL" clId="{0BDAB778-A632-4A70-86C5-AA9A40213FAD}" dt="2024-05-28T13:27:18.487" v="227" actId="478"/>
          <ac:spMkLst>
            <pc:docMk/>
            <pc:sldMk cId="881891472" sldId="257"/>
            <ac:spMk id="561" creationId="{00000000-0000-0000-0000-000000000000}"/>
          </ac:spMkLst>
        </pc:spChg>
        <pc:spChg chg="del">
          <ac:chgData name="Fabrício Fernando Nazareth Duarte" userId="fd5f21b1-bc59-458f-8c64-31764c9c0e2e" providerId="ADAL" clId="{0BDAB778-A632-4A70-86C5-AA9A40213FAD}" dt="2024-05-28T13:26:58.660" v="214" actId="478"/>
          <ac:spMkLst>
            <pc:docMk/>
            <pc:sldMk cId="881891472" sldId="257"/>
            <ac:spMk id="563" creationId="{00000000-0000-0000-0000-000000000000}"/>
          </ac:spMkLst>
        </pc:spChg>
        <pc:spChg chg="del">
          <ac:chgData name="Fabrício Fernando Nazareth Duarte" userId="fd5f21b1-bc59-458f-8c64-31764c9c0e2e" providerId="ADAL" clId="{0BDAB778-A632-4A70-86C5-AA9A40213FAD}" dt="2024-05-28T13:27:00.760" v="216" actId="478"/>
          <ac:spMkLst>
            <pc:docMk/>
            <pc:sldMk cId="881891472" sldId="257"/>
            <ac:spMk id="565" creationId="{00000000-0000-0000-0000-000000000000}"/>
          </ac:spMkLst>
        </pc:spChg>
        <pc:grpChg chg="add del">
          <ac:chgData name="Fabrício Fernando Nazareth Duarte" userId="fd5f21b1-bc59-458f-8c64-31764c9c0e2e" providerId="ADAL" clId="{0BDAB778-A632-4A70-86C5-AA9A40213FAD}" dt="2024-05-28T13:27:11.899" v="223" actId="478"/>
          <ac:grpSpMkLst>
            <pc:docMk/>
            <pc:sldMk cId="881891472" sldId="257"/>
            <ac:grpSpMk id="547" creationId="{00000000-0000-0000-0000-000000000000}"/>
          </ac:grpSpMkLst>
        </pc:grpChg>
        <pc:picChg chg="add mod">
          <ac:chgData name="Fabrício Fernando Nazareth Duarte" userId="fd5f21b1-bc59-458f-8c64-31764c9c0e2e" providerId="ADAL" clId="{0BDAB778-A632-4A70-86C5-AA9A40213FAD}" dt="2024-05-28T13:28:18.501" v="232" actId="1076"/>
          <ac:picMkLst>
            <pc:docMk/>
            <pc:sldMk cId="881891472" sldId="257"/>
            <ac:picMk id="2" creationId="{467660B7-8C6E-7962-B992-7B8B316EB985}"/>
          </ac:picMkLst>
        </pc:picChg>
      </pc:sldChg>
      <pc:sldChg chg="del">
        <pc:chgData name="Fabrício Fernando Nazareth Duarte" userId="fd5f21b1-bc59-458f-8c64-31764c9c0e2e" providerId="ADAL" clId="{0BDAB778-A632-4A70-86C5-AA9A40213FAD}" dt="2024-05-27T19:15:35.299" v="60" actId="47"/>
        <pc:sldMkLst>
          <pc:docMk/>
          <pc:sldMk cId="1392725848" sldId="260"/>
        </pc:sldMkLst>
      </pc:sldChg>
      <pc:sldChg chg="del">
        <pc:chgData name="Fabrício Fernando Nazareth Duarte" userId="fd5f21b1-bc59-458f-8c64-31764c9c0e2e" providerId="ADAL" clId="{0BDAB778-A632-4A70-86C5-AA9A40213FAD}" dt="2024-05-27T19:15:48.953" v="63" actId="47"/>
        <pc:sldMkLst>
          <pc:docMk/>
          <pc:sldMk cId="3662290454" sldId="261"/>
        </pc:sldMkLst>
      </pc:sldChg>
      <pc:sldChg chg="del">
        <pc:chgData name="Fabrício Fernando Nazareth Duarte" userId="fd5f21b1-bc59-458f-8c64-31764c9c0e2e" providerId="ADAL" clId="{0BDAB778-A632-4A70-86C5-AA9A40213FAD}" dt="2024-05-27T19:15:44.802" v="62" actId="47"/>
        <pc:sldMkLst>
          <pc:docMk/>
          <pc:sldMk cId="1076945835" sldId="281"/>
        </pc:sldMkLst>
      </pc:sldChg>
      <pc:sldChg chg="modSp del mod">
        <pc:chgData name="Fabrício Fernando Nazareth Duarte" userId="fd5f21b1-bc59-458f-8c64-31764c9c0e2e" providerId="ADAL" clId="{0BDAB778-A632-4A70-86C5-AA9A40213FAD}" dt="2024-05-27T20:38:49.540" v="191" actId="47"/>
        <pc:sldMkLst>
          <pc:docMk/>
          <pc:sldMk cId="0" sldId="345"/>
        </pc:sldMkLst>
        <pc:spChg chg="mod">
          <ac:chgData name="Fabrício Fernando Nazareth Duarte" userId="fd5f21b1-bc59-458f-8c64-31764c9c0e2e" providerId="ADAL" clId="{0BDAB778-A632-4A70-86C5-AA9A40213FAD}" dt="2024-05-27T19:15:03.600" v="27" actId="20577"/>
          <ac:spMkLst>
            <pc:docMk/>
            <pc:sldMk cId="0" sldId="345"/>
            <ac:spMk id="2" creationId="{F2C1E006-D26E-34D6-90BE-7F8C69AA5478}"/>
          </ac:spMkLst>
        </pc:spChg>
        <pc:spChg chg="mod">
          <ac:chgData name="Fabrício Fernando Nazareth Duarte" userId="fd5f21b1-bc59-458f-8c64-31764c9c0e2e" providerId="ADAL" clId="{0BDAB778-A632-4A70-86C5-AA9A40213FAD}" dt="2024-05-27T19:15:31.390" v="59" actId="14100"/>
          <ac:spMkLst>
            <pc:docMk/>
            <pc:sldMk cId="0" sldId="345"/>
            <ac:spMk id="17" creationId="{D3E58F0E-B907-29ED-5746-99492FA6A174}"/>
          </ac:spMkLst>
        </pc:spChg>
      </pc:sldChg>
      <pc:sldChg chg="del">
        <pc:chgData name="Fabrício Fernando Nazareth Duarte" userId="fd5f21b1-bc59-458f-8c64-31764c9c0e2e" providerId="ADAL" clId="{0BDAB778-A632-4A70-86C5-AA9A40213FAD}" dt="2024-05-28T19:18:28.711" v="1572" actId="47"/>
        <pc:sldMkLst>
          <pc:docMk/>
          <pc:sldMk cId="1760225333" sldId="4633"/>
        </pc:sldMkLst>
      </pc:sldChg>
      <pc:sldChg chg="del">
        <pc:chgData name="Fabrício Fernando Nazareth Duarte" userId="fd5f21b1-bc59-458f-8c64-31764c9c0e2e" providerId="ADAL" clId="{0BDAB778-A632-4A70-86C5-AA9A40213FAD}" dt="2024-05-28T19:18:28.711" v="1572" actId="47"/>
        <pc:sldMkLst>
          <pc:docMk/>
          <pc:sldMk cId="2884231802" sldId="2141413435"/>
        </pc:sldMkLst>
      </pc:sldChg>
      <pc:sldChg chg="modSp del mod ord">
        <pc:chgData name="Fabrício Fernando Nazareth Duarte" userId="fd5f21b1-bc59-458f-8c64-31764c9c0e2e" providerId="ADAL" clId="{0BDAB778-A632-4A70-86C5-AA9A40213FAD}" dt="2024-05-28T14:40:35.239" v="602" actId="2696"/>
        <pc:sldMkLst>
          <pc:docMk/>
          <pc:sldMk cId="1216442309" sldId="2141413442"/>
        </pc:sldMkLst>
        <pc:spChg chg="mod">
          <ac:chgData name="Fabrício Fernando Nazareth Duarte" userId="fd5f21b1-bc59-458f-8c64-31764c9c0e2e" providerId="ADAL" clId="{0BDAB778-A632-4A70-86C5-AA9A40213FAD}" dt="2024-05-27T20:00:01.443" v="112" actId="20577"/>
          <ac:spMkLst>
            <pc:docMk/>
            <pc:sldMk cId="1216442309" sldId="2141413442"/>
            <ac:spMk id="3" creationId="{7E2E1B8B-1EBC-6C15-5F13-4D4CC31417B4}"/>
          </ac:spMkLst>
        </pc:spChg>
      </pc:sldChg>
      <pc:sldChg chg="addSp delSp modSp mod">
        <pc:chgData name="Fabrício Fernando Nazareth Duarte" userId="fd5f21b1-bc59-458f-8c64-31764c9c0e2e" providerId="ADAL" clId="{0BDAB778-A632-4A70-86C5-AA9A40213FAD}" dt="2024-05-28T14:46:26.265" v="675" actId="1076"/>
        <pc:sldMkLst>
          <pc:docMk/>
          <pc:sldMk cId="2896039353" sldId="2141413442"/>
        </pc:sldMkLst>
        <pc:spChg chg="mod">
          <ac:chgData name="Fabrício Fernando Nazareth Duarte" userId="fd5f21b1-bc59-458f-8c64-31764c9c0e2e" providerId="ADAL" clId="{0BDAB778-A632-4A70-86C5-AA9A40213FAD}" dt="2024-05-28T14:46:10.277" v="669" actId="14100"/>
          <ac:spMkLst>
            <pc:docMk/>
            <pc:sldMk cId="2896039353" sldId="2141413442"/>
            <ac:spMk id="3" creationId="{7E2E1B8B-1EBC-6C15-5F13-4D4CC31417B4}"/>
          </ac:spMkLst>
        </pc:spChg>
        <pc:spChg chg="del">
          <ac:chgData name="Fabrício Fernando Nazareth Duarte" userId="fd5f21b1-bc59-458f-8c64-31764c9c0e2e" providerId="ADAL" clId="{0BDAB778-A632-4A70-86C5-AA9A40213FAD}" dt="2024-05-28T14:40:59.254" v="603" actId="478"/>
          <ac:spMkLst>
            <pc:docMk/>
            <pc:sldMk cId="2896039353" sldId="2141413442"/>
            <ac:spMk id="4" creationId="{C2ED3F90-D81A-3923-B1B7-204B9BE4BA37}"/>
          </ac:spMkLst>
        </pc:spChg>
        <pc:spChg chg="add mod">
          <ac:chgData name="Fabrício Fernando Nazareth Duarte" userId="fd5f21b1-bc59-458f-8c64-31764c9c0e2e" providerId="ADAL" clId="{0BDAB778-A632-4A70-86C5-AA9A40213FAD}" dt="2024-05-28T14:41:01.161" v="604"/>
          <ac:spMkLst>
            <pc:docMk/>
            <pc:sldMk cId="2896039353" sldId="2141413442"/>
            <ac:spMk id="5" creationId="{8D029CAF-D887-5ED6-02ED-90C45EECBB75}"/>
          </ac:spMkLst>
        </pc:spChg>
        <pc:spChg chg="mod">
          <ac:chgData name="Fabrício Fernando Nazareth Duarte" userId="fd5f21b1-bc59-458f-8c64-31764c9c0e2e" providerId="ADAL" clId="{0BDAB778-A632-4A70-86C5-AA9A40213FAD}" dt="2024-05-28T14:46:12.929" v="672" actId="207"/>
          <ac:spMkLst>
            <pc:docMk/>
            <pc:sldMk cId="2896039353" sldId="2141413442"/>
            <ac:spMk id="6" creationId="{053570CD-D902-D981-D58E-4E01FBA1D18A}"/>
          </ac:spMkLst>
        </pc:spChg>
        <pc:picChg chg="add mod">
          <ac:chgData name="Fabrício Fernando Nazareth Duarte" userId="fd5f21b1-bc59-458f-8c64-31764c9c0e2e" providerId="ADAL" clId="{0BDAB778-A632-4A70-86C5-AA9A40213FAD}" dt="2024-05-28T14:46:26.265" v="675" actId="1076"/>
          <ac:picMkLst>
            <pc:docMk/>
            <pc:sldMk cId="2896039353" sldId="2141413442"/>
            <ac:picMk id="7" creationId="{34FA26A3-0A1A-38EF-D52E-E64B59440E5B}"/>
          </ac:picMkLst>
        </pc:picChg>
      </pc:sldChg>
      <pc:sldChg chg="del">
        <pc:chgData name="Fabrício Fernando Nazareth Duarte" userId="fd5f21b1-bc59-458f-8c64-31764c9c0e2e" providerId="ADAL" clId="{0BDAB778-A632-4A70-86C5-AA9A40213FAD}" dt="2024-05-27T19:15:42.314" v="61" actId="47"/>
        <pc:sldMkLst>
          <pc:docMk/>
          <pc:sldMk cId="1992669980" sldId="2141413446"/>
        </pc:sldMkLst>
      </pc:sldChg>
      <pc:sldChg chg="delSp del mod">
        <pc:chgData name="Fabrício Fernando Nazareth Duarte" userId="fd5f21b1-bc59-458f-8c64-31764c9c0e2e" providerId="ADAL" clId="{0BDAB778-A632-4A70-86C5-AA9A40213FAD}" dt="2024-05-28T19:18:37.241" v="1574" actId="47"/>
        <pc:sldMkLst>
          <pc:docMk/>
          <pc:sldMk cId="3117002504" sldId="2141413446"/>
        </pc:sldMkLst>
        <pc:spChg chg="del">
          <ac:chgData name="Fabrício Fernando Nazareth Duarte" userId="fd5f21b1-bc59-458f-8c64-31764c9c0e2e" providerId="ADAL" clId="{0BDAB778-A632-4A70-86C5-AA9A40213FAD}" dt="2024-05-28T13:43:56.370" v="279" actId="478"/>
          <ac:spMkLst>
            <pc:docMk/>
            <pc:sldMk cId="3117002504" sldId="2141413446"/>
            <ac:spMk id="2" creationId="{B1900C51-615A-B230-6829-1B22F964C00D}"/>
          </ac:spMkLst>
        </pc:spChg>
        <pc:spChg chg="del">
          <ac:chgData name="Fabrício Fernando Nazareth Duarte" userId="fd5f21b1-bc59-458f-8c64-31764c9c0e2e" providerId="ADAL" clId="{0BDAB778-A632-4A70-86C5-AA9A40213FAD}" dt="2024-05-28T13:43:54.811" v="278" actId="478"/>
          <ac:spMkLst>
            <pc:docMk/>
            <pc:sldMk cId="3117002504" sldId="2141413446"/>
            <ac:spMk id="3" creationId="{15975240-8BA3-65A9-9B84-0827CDE31B87}"/>
          </ac:spMkLst>
        </pc:spChg>
      </pc:sldChg>
      <pc:sldChg chg="del">
        <pc:chgData name="Fabrício Fernando Nazareth Duarte" userId="fd5f21b1-bc59-458f-8c64-31764c9c0e2e" providerId="ADAL" clId="{0BDAB778-A632-4A70-86C5-AA9A40213FAD}" dt="2024-05-28T18:03:11.437" v="1063" actId="2696"/>
        <pc:sldMkLst>
          <pc:docMk/>
          <pc:sldMk cId="1314913029" sldId="2141413448"/>
        </pc:sldMkLst>
      </pc:sldChg>
      <pc:sldChg chg="del">
        <pc:chgData name="Fabrício Fernando Nazareth Duarte" userId="fd5f21b1-bc59-458f-8c64-31764c9c0e2e" providerId="ADAL" clId="{0BDAB778-A632-4A70-86C5-AA9A40213FAD}" dt="2024-05-28T18:16:09.225" v="1144" actId="47"/>
        <pc:sldMkLst>
          <pc:docMk/>
          <pc:sldMk cId="3822805863" sldId="2141413448"/>
        </pc:sldMkLst>
      </pc:sldChg>
      <pc:sldChg chg="del">
        <pc:chgData name="Fabrício Fernando Nazareth Duarte" userId="fd5f21b1-bc59-458f-8c64-31764c9c0e2e" providerId="ADAL" clId="{0BDAB778-A632-4A70-86C5-AA9A40213FAD}" dt="2024-05-28T19:18:28.711" v="1572" actId="47"/>
        <pc:sldMkLst>
          <pc:docMk/>
          <pc:sldMk cId="888421030" sldId="2141413458"/>
        </pc:sldMkLst>
      </pc:sldChg>
      <pc:sldChg chg="del">
        <pc:chgData name="Fabrício Fernando Nazareth Duarte" userId="fd5f21b1-bc59-458f-8c64-31764c9c0e2e" providerId="ADAL" clId="{0BDAB778-A632-4A70-86C5-AA9A40213FAD}" dt="2024-05-28T19:18:28.711" v="1572" actId="47"/>
        <pc:sldMkLst>
          <pc:docMk/>
          <pc:sldMk cId="3077362561" sldId="2141413459"/>
        </pc:sldMkLst>
      </pc:sldChg>
      <pc:sldChg chg="del">
        <pc:chgData name="Fabrício Fernando Nazareth Duarte" userId="fd5f21b1-bc59-458f-8c64-31764c9c0e2e" providerId="ADAL" clId="{0BDAB778-A632-4A70-86C5-AA9A40213FAD}" dt="2024-05-28T19:18:28.711" v="1572" actId="47"/>
        <pc:sldMkLst>
          <pc:docMk/>
          <pc:sldMk cId="2642189867" sldId="2141413460"/>
        </pc:sldMkLst>
      </pc:sldChg>
      <pc:sldChg chg="del">
        <pc:chgData name="Fabrício Fernando Nazareth Duarte" userId="fd5f21b1-bc59-458f-8c64-31764c9c0e2e" providerId="ADAL" clId="{0BDAB778-A632-4A70-86C5-AA9A40213FAD}" dt="2024-05-28T19:18:28.711" v="1572" actId="47"/>
        <pc:sldMkLst>
          <pc:docMk/>
          <pc:sldMk cId="983904837" sldId="2141413461"/>
        </pc:sldMkLst>
      </pc:sldChg>
      <pc:sldChg chg="addSp delSp modSp del mod">
        <pc:chgData name="Fabrício Fernando Nazareth Duarte" userId="fd5f21b1-bc59-458f-8c64-31764c9c0e2e" providerId="ADAL" clId="{0BDAB778-A632-4A70-86C5-AA9A40213FAD}" dt="2024-05-28T19:18:28.711" v="1572" actId="47"/>
        <pc:sldMkLst>
          <pc:docMk/>
          <pc:sldMk cId="2216158168" sldId="2141413462"/>
        </pc:sldMkLst>
        <pc:spChg chg="del">
          <ac:chgData name="Fabrício Fernando Nazareth Duarte" userId="fd5f21b1-bc59-458f-8c64-31764c9c0e2e" providerId="ADAL" clId="{0BDAB778-A632-4A70-86C5-AA9A40213FAD}" dt="2024-05-28T13:49:21.675" v="294" actId="478"/>
          <ac:spMkLst>
            <pc:docMk/>
            <pc:sldMk cId="2216158168" sldId="2141413462"/>
            <ac:spMk id="4" creationId="{307D6876-16C7-49E5-2209-AEF731E3A578}"/>
          </ac:spMkLst>
        </pc:spChg>
        <pc:spChg chg="del">
          <ac:chgData name="Fabrício Fernando Nazareth Duarte" userId="fd5f21b1-bc59-458f-8c64-31764c9c0e2e" providerId="ADAL" clId="{0BDAB778-A632-4A70-86C5-AA9A40213FAD}" dt="2024-05-28T13:49:25.720" v="295" actId="478"/>
          <ac:spMkLst>
            <pc:docMk/>
            <pc:sldMk cId="2216158168" sldId="2141413462"/>
            <ac:spMk id="7" creationId="{A2387902-BDAE-4EED-9946-E306E244BB26}"/>
          </ac:spMkLst>
        </pc:spChg>
        <pc:picChg chg="mod">
          <ac:chgData name="Fabrício Fernando Nazareth Duarte" userId="fd5f21b1-bc59-458f-8c64-31764c9c0e2e" providerId="ADAL" clId="{0BDAB778-A632-4A70-86C5-AA9A40213FAD}" dt="2024-05-28T13:50:04.562" v="306" actId="1076"/>
          <ac:picMkLst>
            <pc:docMk/>
            <pc:sldMk cId="2216158168" sldId="2141413462"/>
            <ac:picMk id="5" creationId="{812DF914-274E-36F4-6A51-C223D0CBAEE9}"/>
          </ac:picMkLst>
        </pc:picChg>
        <pc:picChg chg="add mod">
          <ac:chgData name="Fabrício Fernando Nazareth Duarte" userId="fd5f21b1-bc59-458f-8c64-31764c9c0e2e" providerId="ADAL" clId="{0BDAB778-A632-4A70-86C5-AA9A40213FAD}" dt="2024-05-28T13:50:06.203" v="307" actId="1076"/>
          <ac:picMkLst>
            <pc:docMk/>
            <pc:sldMk cId="2216158168" sldId="2141413462"/>
            <ac:picMk id="8" creationId="{8BD8F9AE-09EE-7EEC-53E6-2E878A1F1FD1}"/>
          </ac:picMkLst>
        </pc:picChg>
        <pc:picChg chg="add mod">
          <ac:chgData name="Fabrício Fernando Nazareth Duarte" userId="fd5f21b1-bc59-458f-8c64-31764c9c0e2e" providerId="ADAL" clId="{0BDAB778-A632-4A70-86C5-AA9A40213FAD}" dt="2024-05-28T13:50:47.865" v="325" actId="1076"/>
          <ac:picMkLst>
            <pc:docMk/>
            <pc:sldMk cId="2216158168" sldId="2141413462"/>
            <ac:picMk id="10" creationId="{4725B027-9172-8029-5205-8CB8D4C59A80}"/>
          </ac:picMkLst>
        </pc:picChg>
        <pc:picChg chg="add mod">
          <ac:chgData name="Fabrício Fernando Nazareth Duarte" userId="fd5f21b1-bc59-458f-8c64-31764c9c0e2e" providerId="ADAL" clId="{0BDAB778-A632-4A70-86C5-AA9A40213FAD}" dt="2024-05-28T13:50:34.669" v="319" actId="1076"/>
          <ac:picMkLst>
            <pc:docMk/>
            <pc:sldMk cId="2216158168" sldId="2141413462"/>
            <ac:picMk id="13" creationId="{66B00D8A-0484-393B-8DE7-858E9B99CB5B}"/>
          </ac:picMkLst>
        </pc:picChg>
        <pc:picChg chg="add mod">
          <ac:chgData name="Fabrício Fernando Nazareth Duarte" userId="fd5f21b1-bc59-458f-8c64-31764c9c0e2e" providerId="ADAL" clId="{0BDAB778-A632-4A70-86C5-AA9A40213FAD}" dt="2024-05-28T13:50:49.099" v="326" actId="1076"/>
          <ac:picMkLst>
            <pc:docMk/>
            <pc:sldMk cId="2216158168" sldId="2141413462"/>
            <ac:picMk id="15" creationId="{CEE0DE1C-45C5-55C7-5024-340155C797CB}"/>
          </ac:picMkLst>
        </pc:picChg>
        <pc:picChg chg="add mod">
          <ac:chgData name="Fabrício Fernando Nazareth Duarte" userId="fd5f21b1-bc59-458f-8c64-31764c9c0e2e" providerId="ADAL" clId="{0BDAB778-A632-4A70-86C5-AA9A40213FAD}" dt="2024-05-28T13:51:06.863" v="333" actId="1076"/>
          <ac:picMkLst>
            <pc:docMk/>
            <pc:sldMk cId="2216158168" sldId="2141413462"/>
            <ac:picMk id="17" creationId="{8399E9A4-4BEC-E974-EDC9-E975B16596C6}"/>
          </ac:picMkLst>
        </pc:picChg>
        <pc:picChg chg="add mod">
          <ac:chgData name="Fabrício Fernando Nazareth Duarte" userId="fd5f21b1-bc59-458f-8c64-31764c9c0e2e" providerId="ADAL" clId="{0BDAB778-A632-4A70-86C5-AA9A40213FAD}" dt="2024-05-28T13:51:48.313" v="338" actId="1076"/>
          <ac:picMkLst>
            <pc:docMk/>
            <pc:sldMk cId="2216158168" sldId="2141413462"/>
            <ac:picMk id="19" creationId="{9B26847F-CA27-D2E0-2EC0-54E6B90A6B8B}"/>
          </ac:picMkLst>
        </pc:picChg>
      </pc:sldChg>
      <pc:sldChg chg="del">
        <pc:chgData name="Fabrício Fernando Nazareth Duarte" userId="fd5f21b1-bc59-458f-8c64-31764c9c0e2e" providerId="ADAL" clId="{0BDAB778-A632-4A70-86C5-AA9A40213FAD}" dt="2024-05-28T19:18:28.711" v="1572" actId="47"/>
        <pc:sldMkLst>
          <pc:docMk/>
          <pc:sldMk cId="1048310320" sldId="2141413463"/>
        </pc:sldMkLst>
      </pc:sldChg>
      <pc:sldChg chg="del">
        <pc:chgData name="Fabrício Fernando Nazareth Duarte" userId="fd5f21b1-bc59-458f-8c64-31764c9c0e2e" providerId="ADAL" clId="{0BDAB778-A632-4A70-86C5-AA9A40213FAD}" dt="2024-05-28T19:18:28.711" v="1572" actId="47"/>
        <pc:sldMkLst>
          <pc:docMk/>
          <pc:sldMk cId="1155788034" sldId="2141413464"/>
        </pc:sldMkLst>
      </pc:sldChg>
      <pc:sldChg chg="del">
        <pc:chgData name="Fabrício Fernando Nazareth Duarte" userId="fd5f21b1-bc59-458f-8c64-31764c9c0e2e" providerId="ADAL" clId="{0BDAB778-A632-4A70-86C5-AA9A40213FAD}" dt="2024-05-28T19:18:28.711" v="1572" actId="47"/>
        <pc:sldMkLst>
          <pc:docMk/>
          <pc:sldMk cId="1465355388" sldId="2141413465"/>
        </pc:sldMkLst>
      </pc:sldChg>
      <pc:sldChg chg="del">
        <pc:chgData name="Fabrício Fernando Nazareth Duarte" userId="fd5f21b1-bc59-458f-8c64-31764c9c0e2e" providerId="ADAL" clId="{0BDAB778-A632-4A70-86C5-AA9A40213FAD}" dt="2024-05-28T19:18:28.711" v="1572" actId="47"/>
        <pc:sldMkLst>
          <pc:docMk/>
          <pc:sldMk cId="2537005577" sldId="2141413469"/>
        </pc:sldMkLst>
      </pc:sldChg>
      <pc:sldChg chg="del">
        <pc:chgData name="Fabrício Fernando Nazareth Duarte" userId="fd5f21b1-bc59-458f-8c64-31764c9c0e2e" providerId="ADAL" clId="{0BDAB778-A632-4A70-86C5-AA9A40213FAD}" dt="2024-05-28T19:18:28.711" v="1572" actId="47"/>
        <pc:sldMkLst>
          <pc:docMk/>
          <pc:sldMk cId="419810818" sldId="2141413470"/>
        </pc:sldMkLst>
      </pc:sldChg>
      <pc:sldChg chg="modSp del">
        <pc:chgData name="Fabrício Fernando Nazareth Duarte" userId="fd5f21b1-bc59-458f-8c64-31764c9c0e2e" providerId="ADAL" clId="{0BDAB778-A632-4A70-86C5-AA9A40213FAD}" dt="2024-05-28T19:18:28.711" v="1572" actId="47"/>
        <pc:sldMkLst>
          <pc:docMk/>
          <pc:sldMk cId="184895312" sldId="2141413472"/>
        </pc:sldMkLst>
        <pc:spChg chg="mod">
          <ac:chgData name="Fabrício Fernando Nazareth Duarte" userId="fd5f21b1-bc59-458f-8c64-31764c9c0e2e" providerId="ADAL" clId="{0BDAB778-A632-4A70-86C5-AA9A40213FAD}" dt="2024-05-28T14:44:06.411" v="655" actId="20578"/>
          <ac:spMkLst>
            <pc:docMk/>
            <pc:sldMk cId="184895312" sldId="2141413472"/>
            <ac:spMk id="4" creationId="{1AA39BA3-FB39-4C78-42FE-1D5924007AAF}"/>
          </ac:spMkLst>
        </pc:spChg>
      </pc:sldChg>
      <pc:sldChg chg="del">
        <pc:chgData name="Fabrício Fernando Nazareth Duarte" userId="fd5f21b1-bc59-458f-8c64-31764c9c0e2e" providerId="ADAL" clId="{0BDAB778-A632-4A70-86C5-AA9A40213FAD}" dt="2024-05-28T19:18:28.711" v="1572" actId="47"/>
        <pc:sldMkLst>
          <pc:docMk/>
          <pc:sldMk cId="2839243747" sldId="2141413473"/>
        </pc:sldMkLst>
      </pc:sldChg>
      <pc:sldChg chg="del">
        <pc:chgData name="Fabrício Fernando Nazareth Duarte" userId="fd5f21b1-bc59-458f-8c64-31764c9c0e2e" providerId="ADAL" clId="{0BDAB778-A632-4A70-86C5-AA9A40213FAD}" dt="2024-05-28T19:18:28.711" v="1572" actId="47"/>
        <pc:sldMkLst>
          <pc:docMk/>
          <pc:sldMk cId="2259248994" sldId="2141413474"/>
        </pc:sldMkLst>
      </pc:sldChg>
      <pc:sldChg chg="del">
        <pc:chgData name="Fabrício Fernando Nazareth Duarte" userId="fd5f21b1-bc59-458f-8c64-31764c9c0e2e" providerId="ADAL" clId="{0BDAB778-A632-4A70-86C5-AA9A40213FAD}" dt="2024-05-28T19:25:06.303" v="1597" actId="47"/>
        <pc:sldMkLst>
          <pc:docMk/>
          <pc:sldMk cId="3353707810" sldId="2141413475"/>
        </pc:sldMkLst>
      </pc:sldChg>
      <pc:sldChg chg="del">
        <pc:chgData name="Fabrício Fernando Nazareth Duarte" userId="fd5f21b1-bc59-458f-8c64-31764c9c0e2e" providerId="ADAL" clId="{0BDAB778-A632-4A70-86C5-AA9A40213FAD}" dt="2024-05-28T19:25:06.303" v="1597" actId="47"/>
        <pc:sldMkLst>
          <pc:docMk/>
          <pc:sldMk cId="3350359792" sldId="2141413476"/>
        </pc:sldMkLst>
      </pc:sldChg>
      <pc:sldChg chg="del">
        <pc:chgData name="Fabrício Fernando Nazareth Duarte" userId="fd5f21b1-bc59-458f-8c64-31764c9c0e2e" providerId="ADAL" clId="{0BDAB778-A632-4A70-86C5-AA9A40213FAD}" dt="2024-05-28T19:18:28.711" v="1572" actId="47"/>
        <pc:sldMkLst>
          <pc:docMk/>
          <pc:sldMk cId="3875484101" sldId="2141413486"/>
        </pc:sldMkLst>
      </pc:sldChg>
      <pc:sldChg chg="del">
        <pc:chgData name="Fabrício Fernando Nazareth Duarte" userId="fd5f21b1-bc59-458f-8c64-31764c9c0e2e" providerId="ADAL" clId="{0BDAB778-A632-4A70-86C5-AA9A40213FAD}" dt="2024-05-28T19:18:28.711" v="1572" actId="47"/>
        <pc:sldMkLst>
          <pc:docMk/>
          <pc:sldMk cId="3498353549" sldId="2141413487"/>
        </pc:sldMkLst>
      </pc:sldChg>
      <pc:sldChg chg="del">
        <pc:chgData name="Fabrício Fernando Nazareth Duarte" userId="fd5f21b1-bc59-458f-8c64-31764c9c0e2e" providerId="ADAL" clId="{0BDAB778-A632-4A70-86C5-AA9A40213FAD}" dt="2024-05-28T19:18:28.711" v="1572" actId="47"/>
        <pc:sldMkLst>
          <pc:docMk/>
          <pc:sldMk cId="3225784581" sldId="2141413488"/>
        </pc:sldMkLst>
      </pc:sldChg>
      <pc:sldChg chg="del">
        <pc:chgData name="Fabrício Fernando Nazareth Duarte" userId="fd5f21b1-bc59-458f-8c64-31764c9c0e2e" providerId="ADAL" clId="{0BDAB778-A632-4A70-86C5-AA9A40213FAD}" dt="2024-05-28T19:18:28.711" v="1572" actId="47"/>
        <pc:sldMkLst>
          <pc:docMk/>
          <pc:sldMk cId="2894772642" sldId="2141413489"/>
        </pc:sldMkLst>
      </pc:sldChg>
      <pc:sldChg chg="del">
        <pc:chgData name="Fabrício Fernando Nazareth Duarte" userId="fd5f21b1-bc59-458f-8c64-31764c9c0e2e" providerId="ADAL" clId="{0BDAB778-A632-4A70-86C5-AA9A40213FAD}" dt="2024-05-28T19:18:28.711" v="1572" actId="47"/>
        <pc:sldMkLst>
          <pc:docMk/>
          <pc:sldMk cId="2555930936" sldId="2141413490"/>
        </pc:sldMkLst>
      </pc:sldChg>
      <pc:sldChg chg="del">
        <pc:chgData name="Fabrício Fernando Nazareth Duarte" userId="fd5f21b1-bc59-458f-8c64-31764c9c0e2e" providerId="ADAL" clId="{0BDAB778-A632-4A70-86C5-AA9A40213FAD}" dt="2024-05-28T19:18:28.711" v="1572" actId="47"/>
        <pc:sldMkLst>
          <pc:docMk/>
          <pc:sldMk cId="2291144084" sldId="2141413491"/>
        </pc:sldMkLst>
      </pc:sldChg>
      <pc:sldChg chg="del">
        <pc:chgData name="Fabrício Fernando Nazareth Duarte" userId="fd5f21b1-bc59-458f-8c64-31764c9c0e2e" providerId="ADAL" clId="{0BDAB778-A632-4A70-86C5-AA9A40213FAD}" dt="2024-05-28T19:18:28.711" v="1572" actId="47"/>
        <pc:sldMkLst>
          <pc:docMk/>
          <pc:sldMk cId="1377000710" sldId="2141413492"/>
        </pc:sldMkLst>
      </pc:sldChg>
      <pc:sldChg chg="del">
        <pc:chgData name="Fabrício Fernando Nazareth Duarte" userId="fd5f21b1-bc59-458f-8c64-31764c9c0e2e" providerId="ADAL" clId="{0BDAB778-A632-4A70-86C5-AA9A40213FAD}" dt="2024-05-28T19:18:28.711" v="1572" actId="47"/>
        <pc:sldMkLst>
          <pc:docMk/>
          <pc:sldMk cId="759786759" sldId="2141413493"/>
        </pc:sldMkLst>
      </pc:sldChg>
      <pc:sldChg chg="del">
        <pc:chgData name="Fabrício Fernando Nazareth Duarte" userId="fd5f21b1-bc59-458f-8c64-31764c9c0e2e" providerId="ADAL" clId="{0BDAB778-A632-4A70-86C5-AA9A40213FAD}" dt="2024-05-28T19:18:28.711" v="1572" actId="47"/>
        <pc:sldMkLst>
          <pc:docMk/>
          <pc:sldMk cId="2611070519" sldId="2141413494"/>
        </pc:sldMkLst>
      </pc:sldChg>
      <pc:sldChg chg="add del">
        <pc:chgData name="Fabrício Fernando Nazareth Duarte" userId="fd5f21b1-bc59-458f-8c64-31764c9c0e2e" providerId="ADAL" clId="{0BDAB778-A632-4A70-86C5-AA9A40213FAD}" dt="2024-05-28T18:03:11.437" v="1063" actId="2696"/>
        <pc:sldMkLst>
          <pc:docMk/>
          <pc:sldMk cId="1956332927" sldId="2141413495"/>
        </pc:sldMkLst>
      </pc:sldChg>
      <pc:sldChg chg="del">
        <pc:chgData name="Fabrício Fernando Nazareth Duarte" userId="fd5f21b1-bc59-458f-8c64-31764c9c0e2e" providerId="ADAL" clId="{0BDAB778-A632-4A70-86C5-AA9A40213FAD}" dt="2024-05-28T18:16:07.568" v="1143" actId="47"/>
        <pc:sldMkLst>
          <pc:docMk/>
          <pc:sldMk cId="2102360629" sldId="2141413495"/>
        </pc:sldMkLst>
      </pc:sldChg>
      <pc:sldChg chg="modSp add del mod">
        <pc:chgData name="Fabrício Fernando Nazareth Duarte" userId="fd5f21b1-bc59-458f-8c64-31764c9c0e2e" providerId="ADAL" clId="{0BDAB778-A632-4A70-86C5-AA9A40213FAD}" dt="2024-05-28T17:40:14.373" v="909" actId="2696"/>
        <pc:sldMkLst>
          <pc:docMk/>
          <pc:sldMk cId="1834876671" sldId="2141413496"/>
        </pc:sldMkLst>
        <pc:spChg chg="mod">
          <ac:chgData name="Fabrício Fernando Nazareth Duarte" userId="fd5f21b1-bc59-458f-8c64-31764c9c0e2e" providerId="ADAL" clId="{0BDAB778-A632-4A70-86C5-AA9A40213FAD}" dt="2024-05-27T19:54:55.795" v="69" actId="1076"/>
          <ac:spMkLst>
            <pc:docMk/>
            <pc:sldMk cId="1834876671" sldId="2141413496"/>
            <ac:spMk id="3" creationId="{7E2E1B8B-1EBC-6C15-5F13-4D4CC31417B4}"/>
          </ac:spMkLst>
        </pc:spChg>
      </pc:sldChg>
      <pc:sldChg chg="del">
        <pc:chgData name="Fabrício Fernando Nazareth Duarte" userId="fd5f21b1-bc59-458f-8c64-31764c9c0e2e" providerId="ADAL" clId="{0BDAB778-A632-4A70-86C5-AA9A40213FAD}" dt="2024-05-28T17:53:37.452" v="1036" actId="47"/>
        <pc:sldMkLst>
          <pc:docMk/>
          <pc:sldMk cId="2141564324" sldId="2141413496"/>
        </pc:sldMkLst>
      </pc:sldChg>
      <pc:sldChg chg="addSp delSp modSp mod">
        <pc:chgData name="Fabrício Fernando Nazareth Duarte" userId="fd5f21b1-bc59-458f-8c64-31764c9c0e2e" providerId="ADAL" clId="{0BDAB778-A632-4A70-86C5-AA9A40213FAD}" dt="2024-05-28T18:32:25.705" v="1235" actId="20577"/>
        <pc:sldMkLst>
          <pc:docMk/>
          <pc:sldMk cId="1278839636" sldId="2141413497"/>
        </pc:sldMkLst>
        <pc:spChg chg="mod">
          <ac:chgData name="Fabrício Fernando Nazareth Duarte" userId="fd5f21b1-bc59-458f-8c64-31764c9c0e2e" providerId="ADAL" clId="{0BDAB778-A632-4A70-86C5-AA9A40213FAD}" dt="2024-05-28T18:32:25.705" v="1235" actId="20577"/>
          <ac:spMkLst>
            <pc:docMk/>
            <pc:sldMk cId="1278839636" sldId="2141413497"/>
            <ac:spMk id="3" creationId="{7E2E1B8B-1EBC-6C15-5F13-4D4CC31417B4}"/>
          </ac:spMkLst>
        </pc:spChg>
        <pc:spChg chg="del">
          <ac:chgData name="Fabrício Fernando Nazareth Duarte" userId="fd5f21b1-bc59-458f-8c64-31764c9c0e2e" providerId="ADAL" clId="{0BDAB778-A632-4A70-86C5-AA9A40213FAD}" dt="2024-05-28T17:53:52.500" v="1037" actId="478"/>
          <ac:spMkLst>
            <pc:docMk/>
            <pc:sldMk cId="1278839636" sldId="2141413497"/>
            <ac:spMk id="4" creationId="{C2ED3F90-D81A-3923-B1B7-204B9BE4BA37}"/>
          </ac:spMkLst>
        </pc:spChg>
        <pc:spChg chg="add mod">
          <ac:chgData name="Fabrício Fernando Nazareth Duarte" userId="fd5f21b1-bc59-458f-8c64-31764c9c0e2e" providerId="ADAL" clId="{0BDAB778-A632-4A70-86C5-AA9A40213FAD}" dt="2024-05-28T17:53:53.720" v="1038"/>
          <ac:spMkLst>
            <pc:docMk/>
            <pc:sldMk cId="1278839636" sldId="2141413497"/>
            <ac:spMk id="5" creationId="{2A2564EE-5220-E5B5-2318-663777F5366D}"/>
          </ac:spMkLst>
        </pc:spChg>
      </pc:sldChg>
      <pc:sldChg chg="modSp add del mod">
        <pc:chgData name="Fabrício Fernando Nazareth Duarte" userId="fd5f21b1-bc59-458f-8c64-31764c9c0e2e" providerId="ADAL" clId="{0BDAB778-A632-4A70-86C5-AA9A40213FAD}" dt="2024-05-28T17:40:14.373" v="909" actId="2696"/>
        <pc:sldMkLst>
          <pc:docMk/>
          <pc:sldMk cId="1604090147" sldId="2141413497"/>
        </pc:sldMkLst>
        <pc:spChg chg="mod">
          <ac:chgData name="Fabrício Fernando Nazareth Duarte" userId="fd5f21b1-bc59-458f-8c64-31764c9c0e2e" providerId="ADAL" clId="{0BDAB778-A632-4A70-86C5-AA9A40213FAD}" dt="2024-05-27T19:55:29.903" v="71"/>
          <ac:spMkLst>
            <pc:docMk/>
            <pc:sldMk cId="1604090147" sldId="2141413497"/>
            <ac:spMk id="3" creationId="{7E2E1B8B-1EBC-6C15-5F13-4D4CC31417B4}"/>
          </ac:spMkLst>
        </pc:spChg>
      </pc:sldChg>
      <pc:sldChg chg="modSp add del mod">
        <pc:chgData name="Fabrício Fernando Nazareth Duarte" userId="fd5f21b1-bc59-458f-8c64-31764c9c0e2e" providerId="ADAL" clId="{0BDAB778-A632-4A70-86C5-AA9A40213FAD}" dt="2024-05-28T19:18:28.711" v="1572" actId="47"/>
        <pc:sldMkLst>
          <pc:docMk/>
          <pc:sldMk cId="1103558159" sldId="2141413498"/>
        </pc:sldMkLst>
        <pc:spChg chg="mod">
          <ac:chgData name="Fabrício Fernando Nazareth Duarte" userId="fd5f21b1-bc59-458f-8c64-31764c9c0e2e" providerId="ADAL" clId="{0BDAB778-A632-4A70-86C5-AA9A40213FAD}" dt="2024-05-27T19:55:43.702" v="73"/>
          <ac:spMkLst>
            <pc:docMk/>
            <pc:sldMk cId="1103558159" sldId="2141413498"/>
            <ac:spMk id="3" creationId="{7E2E1B8B-1EBC-6C15-5F13-4D4CC31417B4}"/>
          </ac:spMkLst>
        </pc:spChg>
      </pc:sldChg>
      <pc:sldChg chg="modSp add del mod">
        <pc:chgData name="Fabrício Fernando Nazareth Duarte" userId="fd5f21b1-bc59-458f-8c64-31764c9c0e2e" providerId="ADAL" clId="{0BDAB778-A632-4A70-86C5-AA9A40213FAD}" dt="2024-05-28T18:03:11.437" v="1063" actId="2696"/>
        <pc:sldMkLst>
          <pc:docMk/>
          <pc:sldMk cId="1099482255" sldId="2141413499"/>
        </pc:sldMkLst>
        <pc:spChg chg="mod">
          <ac:chgData name="Fabrício Fernando Nazareth Duarte" userId="fd5f21b1-bc59-458f-8c64-31764c9c0e2e" providerId="ADAL" clId="{0BDAB778-A632-4A70-86C5-AA9A40213FAD}" dt="2024-05-27T19:56:06.575" v="75"/>
          <ac:spMkLst>
            <pc:docMk/>
            <pc:sldMk cId="1099482255" sldId="2141413499"/>
            <ac:spMk id="3" creationId="{7E2E1B8B-1EBC-6C15-5F13-4D4CC31417B4}"/>
          </ac:spMkLst>
        </pc:spChg>
      </pc:sldChg>
      <pc:sldChg chg="addSp delSp modSp del">
        <pc:chgData name="Fabrício Fernando Nazareth Duarte" userId="fd5f21b1-bc59-458f-8c64-31764c9c0e2e" providerId="ADAL" clId="{0BDAB778-A632-4A70-86C5-AA9A40213FAD}" dt="2024-05-28T18:44:37.183" v="1382" actId="47"/>
        <pc:sldMkLst>
          <pc:docMk/>
          <pc:sldMk cId="4211603891" sldId="2141413499"/>
        </pc:sldMkLst>
        <pc:spChg chg="del">
          <ac:chgData name="Fabrício Fernando Nazareth Duarte" userId="fd5f21b1-bc59-458f-8c64-31764c9c0e2e" providerId="ADAL" clId="{0BDAB778-A632-4A70-86C5-AA9A40213FAD}" dt="2024-05-28T18:09:49.767" v="1065" actId="478"/>
          <ac:spMkLst>
            <pc:docMk/>
            <pc:sldMk cId="4211603891" sldId="2141413499"/>
            <ac:spMk id="4" creationId="{C2ED3F90-D81A-3923-B1B7-204B9BE4BA37}"/>
          </ac:spMkLst>
        </pc:spChg>
        <pc:spChg chg="add mod">
          <ac:chgData name="Fabrício Fernando Nazareth Duarte" userId="fd5f21b1-bc59-458f-8c64-31764c9c0e2e" providerId="ADAL" clId="{0BDAB778-A632-4A70-86C5-AA9A40213FAD}" dt="2024-05-28T18:09:50.893" v="1066"/>
          <ac:spMkLst>
            <pc:docMk/>
            <pc:sldMk cId="4211603891" sldId="2141413499"/>
            <ac:spMk id="5" creationId="{1A3899B6-7B10-9E8E-7741-1B76DF958A16}"/>
          </ac:spMkLst>
        </pc:spChg>
      </pc:sldChg>
      <pc:sldChg chg="addSp delSp modSp del">
        <pc:chgData name="Fabrício Fernando Nazareth Duarte" userId="fd5f21b1-bc59-458f-8c64-31764c9c0e2e" providerId="ADAL" clId="{0BDAB778-A632-4A70-86C5-AA9A40213FAD}" dt="2024-05-28T19:02:20.899" v="1401" actId="47"/>
        <pc:sldMkLst>
          <pc:docMk/>
          <pc:sldMk cId="965967107" sldId="2141413500"/>
        </pc:sldMkLst>
        <pc:spChg chg="del">
          <ac:chgData name="Fabrício Fernando Nazareth Duarte" userId="fd5f21b1-bc59-458f-8c64-31764c9c0e2e" providerId="ADAL" clId="{0BDAB778-A632-4A70-86C5-AA9A40213FAD}" dt="2024-05-28T18:09:55.119" v="1067" actId="478"/>
          <ac:spMkLst>
            <pc:docMk/>
            <pc:sldMk cId="965967107" sldId="2141413500"/>
            <ac:spMk id="4" creationId="{C2ED3F90-D81A-3923-B1B7-204B9BE4BA37}"/>
          </ac:spMkLst>
        </pc:spChg>
        <pc:spChg chg="add mod">
          <ac:chgData name="Fabrício Fernando Nazareth Duarte" userId="fd5f21b1-bc59-458f-8c64-31764c9c0e2e" providerId="ADAL" clId="{0BDAB778-A632-4A70-86C5-AA9A40213FAD}" dt="2024-05-28T18:09:56.171" v="1068"/>
          <ac:spMkLst>
            <pc:docMk/>
            <pc:sldMk cId="965967107" sldId="2141413500"/>
            <ac:spMk id="5" creationId="{559DC4DE-FB13-6020-3A20-BE27D4518D7F}"/>
          </ac:spMkLst>
        </pc:spChg>
      </pc:sldChg>
      <pc:sldChg chg="modSp add del mod">
        <pc:chgData name="Fabrício Fernando Nazareth Duarte" userId="fd5f21b1-bc59-458f-8c64-31764c9c0e2e" providerId="ADAL" clId="{0BDAB778-A632-4A70-86C5-AA9A40213FAD}" dt="2024-05-28T18:03:11.437" v="1063" actId="2696"/>
        <pc:sldMkLst>
          <pc:docMk/>
          <pc:sldMk cId="2295038555" sldId="2141413500"/>
        </pc:sldMkLst>
        <pc:spChg chg="mod">
          <ac:chgData name="Fabrício Fernando Nazareth Duarte" userId="fd5f21b1-bc59-458f-8c64-31764c9c0e2e" providerId="ADAL" clId="{0BDAB778-A632-4A70-86C5-AA9A40213FAD}" dt="2024-05-27T19:56:27.967" v="79"/>
          <ac:spMkLst>
            <pc:docMk/>
            <pc:sldMk cId="2295038555" sldId="2141413500"/>
            <ac:spMk id="3" creationId="{7E2E1B8B-1EBC-6C15-5F13-4D4CC31417B4}"/>
          </ac:spMkLst>
        </pc:spChg>
      </pc:sldChg>
      <pc:sldChg chg="addSp delSp modSp mod">
        <pc:chgData name="Fabrício Fernando Nazareth Duarte" userId="fd5f21b1-bc59-458f-8c64-31764c9c0e2e" providerId="ADAL" clId="{0BDAB778-A632-4A70-86C5-AA9A40213FAD}" dt="2024-05-28T19:03:04.158" v="1404" actId="113"/>
        <pc:sldMkLst>
          <pc:docMk/>
          <pc:sldMk cId="715612631" sldId="2141413501"/>
        </pc:sldMkLst>
        <pc:spChg chg="mod">
          <ac:chgData name="Fabrício Fernando Nazareth Duarte" userId="fd5f21b1-bc59-458f-8c64-31764c9c0e2e" providerId="ADAL" clId="{0BDAB778-A632-4A70-86C5-AA9A40213FAD}" dt="2024-05-28T19:03:04.158" v="1404" actId="113"/>
          <ac:spMkLst>
            <pc:docMk/>
            <pc:sldMk cId="715612631" sldId="2141413501"/>
            <ac:spMk id="3" creationId="{7E2E1B8B-1EBC-6C15-5F13-4D4CC31417B4}"/>
          </ac:spMkLst>
        </pc:spChg>
        <pc:spChg chg="del">
          <ac:chgData name="Fabrício Fernando Nazareth Duarte" userId="fd5f21b1-bc59-458f-8c64-31764c9c0e2e" providerId="ADAL" clId="{0BDAB778-A632-4A70-86C5-AA9A40213FAD}" dt="2024-05-28T18:11:43.737" v="1069" actId="478"/>
          <ac:spMkLst>
            <pc:docMk/>
            <pc:sldMk cId="715612631" sldId="2141413501"/>
            <ac:spMk id="4" creationId="{C2ED3F90-D81A-3923-B1B7-204B9BE4BA37}"/>
          </ac:spMkLst>
        </pc:spChg>
        <pc:spChg chg="add mod">
          <ac:chgData name="Fabrício Fernando Nazareth Duarte" userId="fd5f21b1-bc59-458f-8c64-31764c9c0e2e" providerId="ADAL" clId="{0BDAB778-A632-4A70-86C5-AA9A40213FAD}" dt="2024-05-28T18:11:44.892" v="1070"/>
          <ac:spMkLst>
            <pc:docMk/>
            <pc:sldMk cId="715612631" sldId="2141413501"/>
            <ac:spMk id="5" creationId="{7C443FAF-D8D1-6266-F0A8-3D79B9E80EE2}"/>
          </ac:spMkLst>
        </pc:spChg>
      </pc:sldChg>
      <pc:sldChg chg="modSp add del mod">
        <pc:chgData name="Fabrício Fernando Nazareth Duarte" userId="fd5f21b1-bc59-458f-8c64-31764c9c0e2e" providerId="ADAL" clId="{0BDAB778-A632-4A70-86C5-AA9A40213FAD}" dt="2024-05-28T18:03:11.437" v="1063" actId="2696"/>
        <pc:sldMkLst>
          <pc:docMk/>
          <pc:sldMk cId="3471284875" sldId="2141413501"/>
        </pc:sldMkLst>
        <pc:spChg chg="mod">
          <ac:chgData name="Fabrício Fernando Nazareth Duarte" userId="fd5f21b1-bc59-458f-8c64-31764c9c0e2e" providerId="ADAL" clId="{0BDAB778-A632-4A70-86C5-AA9A40213FAD}" dt="2024-05-27T19:56:56.816" v="82" actId="21"/>
          <ac:spMkLst>
            <pc:docMk/>
            <pc:sldMk cId="3471284875" sldId="2141413501"/>
            <ac:spMk id="3" creationId="{7E2E1B8B-1EBC-6C15-5F13-4D4CC31417B4}"/>
          </ac:spMkLst>
        </pc:spChg>
      </pc:sldChg>
      <pc:sldChg chg="addSp delSp modSp del mod">
        <pc:chgData name="Fabrício Fernando Nazareth Duarte" userId="fd5f21b1-bc59-458f-8c64-31764c9c0e2e" providerId="ADAL" clId="{0BDAB778-A632-4A70-86C5-AA9A40213FAD}" dt="2024-05-28T18:30:20.749" v="1226" actId="47"/>
        <pc:sldMkLst>
          <pc:docMk/>
          <pc:sldMk cId="200535400" sldId="2141413502"/>
        </pc:sldMkLst>
        <pc:spChg chg="mod">
          <ac:chgData name="Fabrício Fernando Nazareth Duarte" userId="fd5f21b1-bc59-458f-8c64-31764c9c0e2e" providerId="ADAL" clId="{0BDAB778-A632-4A70-86C5-AA9A40213FAD}" dt="2024-05-28T18:19:21.175" v="1201" actId="20577"/>
          <ac:spMkLst>
            <pc:docMk/>
            <pc:sldMk cId="200535400" sldId="2141413502"/>
            <ac:spMk id="3" creationId="{7E2E1B8B-1EBC-6C15-5F13-4D4CC31417B4}"/>
          </ac:spMkLst>
        </pc:spChg>
        <pc:spChg chg="del">
          <ac:chgData name="Fabrício Fernando Nazareth Duarte" userId="fd5f21b1-bc59-458f-8c64-31764c9c0e2e" providerId="ADAL" clId="{0BDAB778-A632-4A70-86C5-AA9A40213FAD}" dt="2024-05-28T18:14:38.981" v="1135" actId="478"/>
          <ac:spMkLst>
            <pc:docMk/>
            <pc:sldMk cId="200535400" sldId="2141413502"/>
            <ac:spMk id="4" creationId="{C2ED3F90-D81A-3923-B1B7-204B9BE4BA37}"/>
          </ac:spMkLst>
        </pc:spChg>
        <pc:spChg chg="add mod">
          <ac:chgData name="Fabrício Fernando Nazareth Duarte" userId="fd5f21b1-bc59-458f-8c64-31764c9c0e2e" providerId="ADAL" clId="{0BDAB778-A632-4A70-86C5-AA9A40213FAD}" dt="2024-05-28T18:14:40.156" v="1136"/>
          <ac:spMkLst>
            <pc:docMk/>
            <pc:sldMk cId="200535400" sldId="2141413502"/>
            <ac:spMk id="5" creationId="{D281D9F5-9205-BD3D-F9C8-8C7C4E35D841}"/>
          </ac:spMkLst>
        </pc:spChg>
      </pc:sldChg>
      <pc:sldChg chg="addSp delSp modSp add del mod">
        <pc:chgData name="Fabrício Fernando Nazareth Duarte" userId="fd5f21b1-bc59-458f-8c64-31764c9c0e2e" providerId="ADAL" clId="{0BDAB778-A632-4A70-86C5-AA9A40213FAD}" dt="2024-05-28T18:03:11.437" v="1063" actId="2696"/>
        <pc:sldMkLst>
          <pc:docMk/>
          <pc:sldMk cId="1848171933" sldId="2141413502"/>
        </pc:sldMkLst>
        <pc:spChg chg="mod">
          <ac:chgData name="Fabrício Fernando Nazareth Duarte" userId="fd5f21b1-bc59-458f-8c64-31764c9c0e2e" providerId="ADAL" clId="{0BDAB778-A632-4A70-86C5-AA9A40213FAD}" dt="2024-05-27T19:57:10.918" v="86"/>
          <ac:spMkLst>
            <pc:docMk/>
            <pc:sldMk cId="1848171933" sldId="2141413502"/>
            <ac:spMk id="3" creationId="{7E2E1B8B-1EBC-6C15-5F13-4D4CC31417B4}"/>
          </ac:spMkLst>
        </pc:spChg>
        <pc:picChg chg="add del">
          <ac:chgData name="Fabrício Fernando Nazareth Duarte" userId="fd5f21b1-bc59-458f-8c64-31764c9c0e2e" providerId="ADAL" clId="{0BDAB778-A632-4A70-86C5-AA9A40213FAD}" dt="2024-05-27T19:57:06.826" v="85" actId="22"/>
          <ac:picMkLst>
            <pc:docMk/>
            <pc:sldMk cId="1848171933" sldId="2141413502"/>
            <ac:picMk id="7" creationId="{CFD7C2E2-29E6-D072-982D-401AD36A4D6B}"/>
          </ac:picMkLst>
        </pc:picChg>
      </pc:sldChg>
      <pc:sldChg chg="add del">
        <pc:chgData name="Fabrício Fernando Nazareth Duarte" userId="fd5f21b1-bc59-458f-8c64-31764c9c0e2e" providerId="ADAL" clId="{0BDAB778-A632-4A70-86C5-AA9A40213FAD}" dt="2024-05-28T17:34:51.989" v="861" actId="2696"/>
        <pc:sldMkLst>
          <pc:docMk/>
          <pc:sldMk cId="382076497" sldId="2141413503"/>
        </pc:sldMkLst>
      </pc:sldChg>
      <pc:sldChg chg="addSp delSp modSp mod">
        <pc:chgData name="Fabrício Fernando Nazareth Duarte" userId="fd5f21b1-bc59-458f-8c64-31764c9c0e2e" providerId="ADAL" clId="{0BDAB778-A632-4A70-86C5-AA9A40213FAD}" dt="2024-05-28T19:28:54.561" v="1609" actId="20577"/>
        <pc:sldMkLst>
          <pc:docMk/>
          <pc:sldMk cId="2323226550" sldId="2141413503"/>
        </pc:sldMkLst>
        <pc:spChg chg="mod">
          <ac:chgData name="Fabrício Fernando Nazareth Duarte" userId="fd5f21b1-bc59-458f-8c64-31764c9c0e2e" providerId="ADAL" clId="{0BDAB778-A632-4A70-86C5-AA9A40213FAD}" dt="2024-05-28T19:28:54.561" v="1609" actId="20577"/>
          <ac:spMkLst>
            <pc:docMk/>
            <pc:sldMk cId="2323226550" sldId="2141413503"/>
            <ac:spMk id="3" creationId="{7E2E1B8B-1EBC-6C15-5F13-4D4CC31417B4}"/>
          </ac:spMkLst>
        </pc:spChg>
        <pc:spChg chg="del">
          <ac:chgData name="Fabrício Fernando Nazareth Duarte" userId="fd5f21b1-bc59-458f-8c64-31764c9c0e2e" providerId="ADAL" clId="{0BDAB778-A632-4A70-86C5-AA9A40213FAD}" dt="2024-05-28T17:35:34.928" v="862" actId="478"/>
          <ac:spMkLst>
            <pc:docMk/>
            <pc:sldMk cId="2323226550" sldId="2141413503"/>
            <ac:spMk id="4" creationId="{C2ED3F90-D81A-3923-B1B7-204B9BE4BA37}"/>
          </ac:spMkLst>
        </pc:spChg>
        <pc:spChg chg="add del mod">
          <ac:chgData name="Fabrício Fernando Nazareth Duarte" userId="fd5f21b1-bc59-458f-8c64-31764c9c0e2e" providerId="ADAL" clId="{0BDAB778-A632-4A70-86C5-AA9A40213FAD}" dt="2024-05-28T17:37:03.729" v="886" actId="478"/>
          <ac:spMkLst>
            <pc:docMk/>
            <pc:sldMk cId="2323226550" sldId="2141413503"/>
            <ac:spMk id="5" creationId="{05F1EAF1-E8D2-74DC-EC13-49F9DC9B4869}"/>
          </ac:spMkLst>
        </pc:spChg>
        <pc:spChg chg="add mod">
          <ac:chgData name="Fabrício Fernando Nazareth Duarte" userId="fd5f21b1-bc59-458f-8c64-31764c9c0e2e" providerId="ADAL" clId="{0BDAB778-A632-4A70-86C5-AA9A40213FAD}" dt="2024-05-28T17:37:05.298" v="887"/>
          <ac:spMkLst>
            <pc:docMk/>
            <pc:sldMk cId="2323226550" sldId="2141413503"/>
            <ac:spMk id="7" creationId="{9860D43F-4D0E-293C-D925-16F5CD0BD006}"/>
          </ac:spMkLst>
        </pc:spChg>
      </pc:sldChg>
      <pc:sldChg chg="modSp add del mod">
        <pc:chgData name="Fabrício Fernando Nazareth Duarte" userId="fd5f21b1-bc59-458f-8c64-31764c9c0e2e" providerId="ADAL" clId="{0BDAB778-A632-4A70-86C5-AA9A40213FAD}" dt="2024-05-28T14:40:30.009" v="601" actId="47"/>
        <pc:sldMkLst>
          <pc:docMk/>
          <pc:sldMk cId="3656331045" sldId="2141413504"/>
        </pc:sldMkLst>
        <pc:spChg chg="mod">
          <ac:chgData name="Fabrício Fernando Nazareth Duarte" userId="fd5f21b1-bc59-458f-8c64-31764c9c0e2e" providerId="ADAL" clId="{0BDAB778-A632-4A70-86C5-AA9A40213FAD}" dt="2024-05-27T20:00:06.104" v="113" actId="20577"/>
          <ac:spMkLst>
            <pc:docMk/>
            <pc:sldMk cId="3656331045" sldId="2141413504"/>
            <ac:spMk id="3" creationId="{7E2E1B8B-1EBC-6C15-5F13-4D4CC31417B4}"/>
          </ac:spMkLst>
        </pc:spChg>
        <pc:spChg chg="mod">
          <ac:chgData name="Fabrício Fernando Nazareth Duarte" userId="fd5f21b1-bc59-458f-8c64-31764c9c0e2e" providerId="ADAL" clId="{0BDAB778-A632-4A70-86C5-AA9A40213FAD}" dt="2024-05-28T13:29:03.578" v="255" actId="14100"/>
          <ac:spMkLst>
            <pc:docMk/>
            <pc:sldMk cId="3656331045" sldId="2141413504"/>
            <ac:spMk id="4" creationId="{C2ED3F90-D81A-3923-B1B7-204B9BE4BA37}"/>
          </ac:spMkLst>
        </pc:spChg>
      </pc:sldChg>
      <pc:sldChg chg="addSp delSp modSp mod">
        <pc:chgData name="Fabrício Fernando Nazareth Duarte" userId="fd5f21b1-bc59-458f-8c64-31764c9c0e2e" providerId="ADAL" clId="{0BDAB778-A632-4A70-86C5-AA9A40213FAD}" dt="2024-05-28T14:56:57.688" v="753" actId="1076"/>
        <pc:sldMkLst>
          <pc:docMk/>
          <pc:sldMk cId="824092261" sldId="2141413505"/>
        </pc:sldMkLst>
        <pc:spChg chg="mod">
          <ac:chgData name="Fabrício Fernando Nazareth Duarte" userId="fd5f21b1-bc59-458f-8c64-31764c9c0e2e" providerId="ADAL" clId="{0BDAB778-A632-4A70-86C5-AA9A40213FAD}" dt="2024-05-28T14:56:57.688" v="753" actId="1076"/>
          <ac:spMkLst>
            <pc:docMk/>
            <pc:sldMk cId="824092261" sldId="2141413505"/>
            <ac:spMk id="3" creationId="{7E2E1B8B-1EBC-6C15-5F13-4D4CC31417B4}"/>
          </ac:spMkLst>
        </pc:spChg>
        <pc:spChg chg="del">
          <ac:chgData name="Fabrício Fernando Nazareth Duarte" userId="fd5f21b1-bc59-458f-8c64-31764c9c0e2e" providerId="ADAL" clId="{0BDAB778-A632-4A70-86C5-AA9A40213FAD}" dt="2024-05-28T14:51:09.661" v="694" actId="478"/>
          <ac:spMkLst>
            <pc:docMk/>
            <pc:sldMk cId="824092261" sldId="2141413505"/>
            <ac:spMk id="4" creationId="{C2ED3F90-D81A-3923-B1B7-204B9BE4BA37}"/>
          </ac:spMkLst>
        </pc:spChg>
        <pc:spChg chg="add mod">
          <ac:chgData name="Fabrício Fernando Nazareth Duarte" userId="fd5f21b1-bc59-458f-8c64-31764c9c0e2e" providerId="ADAL" clId="{0BDAB778-A632-4A70-86C5-AA9A40213FAD}" dt="2024-05-28T14:51:11.030" v="695"/>
          <ac:spMkLst>
            <pc:docMk/>
            <pc:sldMk cId="824092261" sldId="2141413505"/>
            <ac:spMk id="5" creationId="{5A091CCE-EE46-9CF3-8B87-870A78F2FEC6}"/>
          </ac:spMkLst>
        </pc:spChg>
        <pc:spChg chg="mod">
          <ac:chgData name="Fabrício Fernando Nazareth Duarte" userId="fd5f21b1-bc59-458f-8c64-31764c9c0e2e" providerId="ADAL" clId="{0BDAB778-A632-4A70-86C5-AA9A40213FAD}" dt="2024-05-28T14:56:09.957" v="752" actId="207"/>
          <ac:spMkLst>
            <pc:docMk/>
            <pc:sldMk cId="824092261" sldId="2141413505"/>
            <ac:spMk id="6" creationId="{053570CD-D902-D981-D58E-4E01FBA1D18A}"/>
          </ac:spMkLst>
        </pc:spChg>
      </pc:sldChg>
      <pc:sldChg chg="del">
        <pc:chgData name="Fabrício Fernando Nazareth Duarte" userId="fd5f21b1-bc59-458f-8c64-31764c9c0e2e" providerId="ADAL" clId="{0BDAB778-A632-4A70-86C5-AA9A40213FAD}" dt="2024-05-28T14:50:28.489" v="693" actId="2696"/>
        <pc:sldMkLst>
          <pc:docMk/>
          <pc:sldMk cId="1703501874" sldId="2141413505"/>
        </pc:sldMkLst>
      </pc:sldChg>
      <pc:sldChg chg="modSp add del mod">
        <pc:chgData name="Fabrício Fernando Nazareth Duarte" userId="fd5f21b1-bc59-458f-8c64-31764c9c0e2e" providerId="ADAL" clId="{0BDAB778-A632-4A70-86C5-AA9A40213FAD}" dt="2024-05-28T14:49:57.973" v="692" actId="2696"/>
        <pc:sldMkLst>
          <pc:docMk/>
          <pc:sldMk cId="2669244068" sldId="2141413505"/>
        </pc:sldMkLst>
        <pc:spChg chg="mod">
          <ac:chgData name="Fabrício Fernando Nazareth Duarte" userId="fd5f21b1-bc59-458f-8c64-31764c9c0e2e" providerId="ADAL" clId="{0BDAB778-A632-4A70-86C5-AA9A40213FAD}" dt="2024-05-28T14:49:12.156" v="687" actId="20577"/>
          <ac:spMkLst>
            <pc:docMk/>
            <pc:sldMk cId="2669244068" sldId="2141413505"/>
            <ac:spMk id="3" creationId="{7E2E1B8B-1EBC-6C15-5F13-4D4CC31417B4}"/>
          </ac:spMkLst>
        </pc:spChg>
      </pc:sldChg>
      <pc:sldChg chg="modSp add del mod">
        <pc:chgData name="Fabrício Fernando Nazareth Duarte" userId="fd5f21b1-bc59-458f-8c64-31764c9c0e2e" providerId="ADAL" clId="{0BDAB778-A632-4A70-86C5-AA9A40213FAD}" dt="2024-05-28T14:49:57.973" v="692" actId="2696"/>
        <pc:sldMkLst>
          <pc:docMk/>
          <pc:sldMk cId="939854607" sldId="2141413506"/>
        </pc:sldMkLst>
        <pc:spChg chg="mod">
          <ac:chgData name="Fabrício Fernando Nazareth Duarte" userId="fd5f21b1-bc59-458f-8c64-31764c9c0e2e" providerId="ADAL" clId="{0BDAB778-A632-4A70-86C5-AA9A40213FAD}" dt="2024-05-28T14:49:39.515" v="691" actId="20577"/>
          <ac:spMkLst>
            <pc:docMk/>
            <pc:sldMk cId="939854607" sldId="2141413506"/>
            <ac:spMk id="3" creationId="{7E2E1B8B-1EBC-6C15-5F13-4D4CC31417B4}"/>
          </ac:spMkLst>
        </pc:spChg>
      </pc:sldChg>
      <pc:sldChg chg="del">
        <pc:chgData name="Fabrício Fernando Nazareth Duarte" userId="fd5f21b1-bc59-458f-8c64-31764c9c0e2e" providerId="ADAL" clId="{0BDAB778-A632-4A70-86C5-AA9A40213FAD}" dt="2024-05-28T15:10:17.694" v="766" actId="47"/>
        <pc:sldMkLst>
          <pc:docMk/>
          <pc:sldMk cId="3073091581" sldId="2141413506"/>
        </pc:sldMkLst>
      </pc:sldChg>
      <pc:sldChg chg="del">
        <pc:chgData name="Fabrício Fernando Nazareth Duarte" userId="fd5f21b1-bc59-458f-8c64-31764c9c0e2e" providerId="ADAL" clId="{0BDAB778-A632-4A70-86C5-AA9A40213FAD}" dt="2024-05-28T14:50:28.489" v="693" actId="2696"/>
        <pc:sldMkLst>
          <pc:docMk/>
          <pc:sldMk cId="3607182785" sldId="2141413506"/>
        </pc:sldMkLst>
      </pc:sldChg>
      <pc:sldChg chg="modSp add del mod">
        <pc:chgData name="Fabrício Fernando Nazareth Duarte" userId="fd5f21b1-bc59-458f-8c64-31764c9c0e2e" providerId="ADAL" clId="{0BDAB778-A632-4A70-86C5-AA9A40213FAD}" dt="2024-05-28T15:12:39.637" v="786" actId="2696"/>
        <pc:sldMkLst>
          <pc:docMk/>
          <pc:sldMk cId="3210550789" sldId="2141413507"/>
        </pc:sldMkLst>
        <pc:spChg chg="mod">
          <ac:chgData name="Fabrício Fernando Nazareth Duarte" userId="fd5f21b1-bc59-458f-8c64-31764c9c0e2e" providerId="ADAL" clId="{0BDAB778-A632-4A70-86C5-AA9A40213FAD}" dt="2024-05-28T15:12:04.141" v="779" actId="20577"/>
          <ac:spMkLst>
            <pc:docMk/>
            <pc:sldMk cId="3210550789" sldId="2141413507"/>
            <ac:spMk id="3" creationId="{7E2E1B8B-1EBC-6C15-5F13-4D4CC31417B4}"/>
          </ac:spMkLst>
        </pc:spChg>
      </pc:sldChg>
      <pc:sldChg chg="del">
        <pc:chgData name="Fabrício Fernando Nazareth Duarte" userId="fd5f21b1-bc59-458f-8c64-31764c9c0e2e" providerId="ADAL" clId="{0BDAB778-A632-4A70-86C5-AA9A40213FAD}" dt="2024-05-28T17:34:27.133" v="860" actId="47"/>
        <pc:sldMkLst>
          <pc:docMk/>
          <pc:sldMk cId="4178808471" sldId="2141413507"/>
        </pc:sldMkLst>
      </pc:sldChg>
      <pc:sldChg chg="modSp add del mod">
        <pc:chgData name="Fabrício Fernando Nazareth Duarte" userId="fd5f21b1-bc59-458f-8c64-31764c9c0e2e" providerId="ADAL" clId="{0BDAB778-A632-4A70-86C5-AA9A40213FAD}" dt="2024-05-28T18:02:32.796" v="1060" actId="47"/>
        <pc:sldMkLst>
          <pc:docMk/>
          <pc:sldMk cId="3013765721" sldId="2141413508"/>
        </pc:sldMkLst>
        <pc:spChg chg="mod">
          <ac:chgData name="Fabrício Fernando Nazareth Duarte" userId="fd5f21b1-bc59-458f-8c64-31764c9c0e2e" providerId="ADAL" clId="{0BDAB778-A632-4A70-86C5-AA9A40213FAD}" dt="2024-05-28T15:12:18.419" v="785" actId="20577"/>
          <ac:spMkLst>
            <pc:docMk/>
            <pc:sldMk cId="3013765721" sldId="2141413508"/>
            <ac:spMk id="3" creationId="{7E2E1B8B-1EBC-6C15-5F13-4D4CC31417B4}"/>
          </ac:spMkLst>
        </pc:spChg>
      </pc:sldChg>
      <pc:sldChg chg="modSp add del mod">
        <pc:chgData name="Fabrício Fernando Nazareth Duarte" userId="fd5f21b1-bc59-458f-8c64-31764c9c0e2e" providerId="ADAL" clId="{0BDAB778-A632-4A70-86C5-AA9A40213FAD}" dt="2024-05-28T18:16:26.310" v="1145" actId="47"/>
        <pc:sldMkLst>
          <pc:docMk/>
          <pc:sldMk cId="1227682318" sldId="2141413509"/>
        </pc:sldMkLst>
        <pc:spChg chg="mod">
          <ac:chgData name="Fabrício Fernando Nazareth Duarte" userId="fd5f21b1-bc59-458f-8c64-31764c9c0e2e" providerId="ADAL" clId="{0BDAB778-A632-4A70-86C5-AA9A40213FAD}" dt="2024-05-27T20:02:36.783" v="128"/>
          <ac:spMkLst>
            <pc:docMk/>
            <pc:sldMk cId="1227682318" sldId="2141413509"/>
            <ac:spMk id="3" creationId="{7E2E1B8B-1EBC-6C15-5F13-4D4CC31417B4}"/>
          </ac:spMkLst>
        </pc:spChg>
      </pc:sldChg>
      <pc:sldChg chg="modSp add del mod">
        <pc:chgData name="Fabrício Fernando Nazareth Duarte" userId="fd5f21b1-bc59-458f-8c64-31764c9c0e2e" providerId="ADAL" clId="{0BDAB778-A632-4A70-86C5-AA9A40213FAD}" dt="2024-05-28T18:16:28.226" v="1146" actId="47"/>
        <pc:sldMkLst>
          <pc:docMk/>
          <pc:sldMk cId="3971532098" sldId="2141413510"/>
        </pc:sldMkLst>
        <pc:spChg chg="mod">
          <ac:chgData name="Fabrício Fernando Nazareth Duarte" userId="fd5f21b1-bc59-458f-8c64-31764c9c0e2e" providerId="ADAL" clId="{0BDAB778-A632-4A70-86C5-AA9A40213FAD}" dt="2024-05-27T20:02:55.166" v="130"/>
          <ac:spMkLst>
            <pc:docMk/>
            <pc:sldMk cId="3971532098" sldId="2141413510"/>
            <ac:spMk id="3" creationId="{7E2E1B8B-1EBC-6C15-5F13-4D4CC31417B4}"/>
          </ac:spMkLst>
        </pc:spChg>
      </pc:sldChg>
      <pc:sldChg chg="modSp add del mod">
        <pc:chgData name="Fabrício Fernando Nazareth Duarte" userId="fd5f21b1-bc59-458f-8c64-31764c9c0e2e" providerId="ADAL" clId="{0BDAB778-A632-4A70-86C5-AA9A40213FAD}" dt="2024-05-28T19:18:31.345" v="1573" actId="47"/>
        <pc:sldMkLst>
          <pc:docMk/>
          <pc:sldMk cId="1523247694" sldId="2141413511"/>
        </pc:sldMkLst>
        <pc:spChg chg="mod">
          <ac:chgData name="Fabrício Fernando Nazareth Duarte" userId="fd5f21b1-bc59-458f-8c64-31764c9c0e2e" providerId="ADAL" clId="{0BDAB778-A632-4A70-86C5-AA9A40213FAD}" dt="2024-05-27T20:03:12.303" v="132"/>
          <ac:spMkLst>
            <pc:docMk/>
            <pc:sldMk cId="1523247694" sldId="2141413511"/>
            <ac:spMk id="3" creationId="{7E2E1B8B-1EBC-6C15-5F13-4D4CC31417B4}"/>
          </ac:spMkLst>
        </pc:spChg>
      </pc:sldChg>
      <pc:sldChg chg="addSp modSp add mod">
        <pc:chgData name="Fabrício Fernando Nazareth Duarte" userId="fd5f21b1-bc59-458f-8c64-31764c9c0e2e" providerId="ADAL" clId="{0BDAB778-A632-4A70-86C5-AA9A40213FAD}" dt="2024-05-28T19:17:41.623" v="1570" actId="1076"/>
        <pc:sldMkLst>
          <pc:docMk/>
          <pc:sldMk cId="1129918205" sldId="2141413512"/>
        </pc:sldMkLst>
        <pc:spChg chg="mod">
          <ac:chgData name="Fabrício Fernando Nazareth Duarte" userId="fd5f21b1-bc59-458f-8c64-31764c9c0e2e" providerId="ADAL" clId="{0BDAB778-A632-4A70-86C5-AA9A40213FAD}" dt="2024-05-28T13:24:37.318" v="205" actId="1076"/>
          <ac:spMkLst>
            <pc:docMk/>
            <pc:sldMk cId="1129918205" sldId="2141413512"/>
            <ac:spMk id="2" creationId="{F2C1E006-D26E-34D6-90BE-7F8C69AA5478}"/>
          </ac:spMkLst>
        </pc:spChg>
        <pc:spChg chg="add mod">
          <ac:chgData name="Fabrício Fernando Nazareth Duarte" userId="fd5f21b1-bc59-458f-8c64-31764c9c0e2e" providerId="ADAL" clId="{0BDAB778-A632-4A70-86C5-AA9A40213FAD}" dt="2024-05-28T19:17:41.623" v="1570" actId="1076"/>
          <ac:spMkLst>
            <pc:docMk/>
            <pc:sldMk cId="1129918205" sldId="2141413512"/>
            <ac:spMk id="3" creationId="{7FFF138B-BCCE-BE2A-D498-4C06BCD7C6C2}"/>
          </ac:spMkLst>
        </pc:spChg>
        <pc:spChg chg="mod">
          <ac:chgData name="Fabrício Fernando Nazareth Duarte" userId="fd5f21b1-bc59-458f-8c64-31764c9c0e2e" providerId="ADAL" clId="{0BDAB778-A632-4A70-86C5-AA9A40213FAD}" dt="2024-05-28T14:01:59.480" v="371" actId="1076"/>
          <ac:spMkLst>
            <pc:docMk/>
            <pc:sldMk cId="1129918205" sldId="2141413512"/>
            <ac:spMk id="17" creationId="{D3E58F0E-B907-29ED-5746-99492FA6A174}"/>
          </ac:spMkLst>
        </pc:spChg>
        <pc:picChg chg="mod">
          <ac:chgData name="Fabrício Fernando Nazareth Duarte" userId="fd5f21b1-bc59-458f-8c64-31764c9c0e2e" providerId="ADAL" clId="{0BDAB778-A632-4A70-86C5-AA9A40213FAD}" dt="2024-05-27T20:35:56.079" v="141" actId="14100"/>
          <ac:picMkLst>
            <pc:docMk/>
            <pc:sldMk cId="1129918205" sldId="2141413512"/>
            <ac:picMk id="20" creationId="{D1756866-0F51-7F93-ACB1-AEF66DBBC45C}"/>
          </ac:picMkLst>
        </pc:picChg>
        <pc:picChg chg="mod">
          <ac:chgData name="Fabrício Fernando Nazareth Duarte" userId="fd5f21b1-bc59-458f-8c64-31764c9c0e2e" providerId="ADAL" clId="{0BDAB778-A632-4A70-86C5-AA9A40213FAD}" dt="2024-05-27T20:36:17.116" v="144" actId="1076"/>
          <ac:picMkLst>
            <pc:docMk/>
            <pc:sldMk cId="1129918205" sldId="2141413512"/>
            <ac:picMk id="22" creationId="{5D33BC95-40A8-9BA8-CB0C-498303A1A06D}"/>
          </ac:picMkLst>
        </pc:picChg>
      </pc:sldChg>
      <pc:sldChg chg="addSp delSp modSp add del mod">
        <pc:chgData name="Fabrício Fernando Nazareth Duarte" userId="fd5f21b1-bc59-458f-8c64-31764c9c0e2e" providerId="ADAL" clId="{0BDAB778-A632-4A70-86C5-AA9A40213FAD}" dt="2024-05-28T14:14:29.269" v="426" actId="2696"/>
        <pc:sldMkLst>
          <pc:docMk/>
          <pc:sldMk cId="2995032328" sldId="2141413513"/>
        </pc:sldMkLst>
        <pc:spChg chg="add del mod">
          <ac:chgData name="Fabrício Fernando Nazareth Duarte" userId="fd5f21b1-bc59-458f-8c64-31764c9c0e2e" providerId="ADAL" clId="{0BDAB778-A632-4A70-86C5-AA9A40213FAD}" dt="2024-05-28T13:29:30.787" v="256" actId="478"/>
          <ac:spMkLst>
            <pc:docMk/>
            <pc:sldMk cId="2995032328" sldId="2141413513"/>
            <ac:spMk id="2" creationId="{5260E57E-AF49-8303-569A-0A455139EC00}"/>
          </ac:spMkLst>
        </pc:spChg>
        <pc:spChg chg="del">
          <ac:chgData name="Fabrício Fernando Nazareth Duarte" userId="fd5f21b1-bc59-458f-8c64-31764c9c0e2e" providerId="ADAL" clId="{0BDAB778-A632-4A70-86C5-AA9A40213FAD}" dt="2024-05-27T20:45:43.693" v="202" actId="478"/>
          <ac:spMkLst>
            <pc:docMk/>
            <pc:sldMk cId="2995032328" sldId="2141413513"/>
            <ac:spMk id="2" creationId="{F2C1E006-D26E-34D6-90BE-7F8C69AA5478}"/>
          </ac:spMkLst>
        </pc:spChg>
        <pc:spChg chg="add del mod">
          <ac:chgData name="Fabrício Fernando Nazareth Duarte" userId="fd5f21b1-bc59-458f-8c64-31764c9c0e2e" providerId="ADAL" clId="{0BDAB778-A632-4A70-86C5-AA9A40213FAD}" dt="2024-05-28T14:06:05.194" v="403"/>
          <ac:spMkLst>
            <pc:docMk/>
            <pc:sldMk cId="2995032328" sldId="2141413513"/>
            <ac:spMk id="3" creationId="{58490788-6FA4-2391-8913-A092D23B74A6}"/>
          </ac:spMkLst>
        </pc:spChg>
        <pc:spChg chg="add mod">
          <ac:chgData name="Fabrício Fernando Nazareth Duarte" userId="fd5f21b1-bc59-458f-8c64-31764c9c0e2e" providerId="ADAL" clId="{0BDAB778-A632-4A70-86C5-AA9A40213FAD}" dt="2024-05-28T14:13:38.533" v="425" actId="1076"/>
          <ac:spMkLst>
            <pc:docMk/>
            <pc:sldMk cId="2995032328" sldId="2141413513"/>
            <ac:spMk id="4" creationId="{5D6EAF7A-C264-FF8F-6F5D-625938341F16}"/>
          </ac:spMkLst>
        </pc:spChg>
        <pc:spChg chg="del">
          <ac:chgData name="Fabrício Fernando Nazareth Duarte" userId="fd5f21b1-bc59-458f-8c64-31764c9c0e2e" providerId="ADAL" clId="{0BDAB778-A632-4A70-86C5-AA9A40213FAD}" dt="2024-05-27T20:45:41.774" v="201" actId="478"/>
          <ac:spMkLst>
            <pc:docMk/>
            <pc:sldMk cId="2995032328" sldId="2141413513"/>
            <ac:spMk id="17" creationId="{D3E58F0E-B907-29ED-5746-99492FA6A174}"/>
          </ac:spMkLst>
        </pc:spChg>
        <pc:picChg chg="mod">
          <ac:chgData name="Fabrício Fernando Nazareth Duarte" userId="fd5f21b1-bc59-458f-8c64-31764c9c0e2e" providerId="ADAL" clId="{0BDAB778-A632-4A70-86C5-AA9A40213FAD}" dt="2024-05-28T14:06:10.150" v="406" actId="1076"/>
          <ac:picMkLst>
            <pc:docMk/>
            <pc:sldMk cId="2995032328" sldId="2141413513"/>
            <ac:picMk id="20" creationId="{D1756866-0F51-7F93-ACB1-AEF66DBBC45C}"/>
          </ac:picMkLst>
        </pc:picChg>
        <pc:picChg chg="mod">
          <ac:chgData name="Fabrício Fernando Nazareth Duarte" userId="fd5f21b1-bc59-458f-8c64-31764c9c0e2e" providerId="ADAL" clId="{0BDAB778-A632-4A70-86C5-AA9A40213FAD}" dt="2024-05-28T13:25:35.769" v="208" actId="1076"/>
          <ac:picMkLst>
            <pc:docMk/>
            <pc:sldMk cId="2995032328" sldId="2141413513"/>
            <ac:picMk id="22" creationId="{5D33BC95-40A8-9BA8-CB0C-498303A1A06D}"/>
          </ac:picMkLst>
        </pc:picChg>
      </pc:sldChg>
      <pc:sldChg chg="del">
        <pc:chgData name="Fabrício Fernando Nazareth Duarte" userId="fd5f21b1-bc59-458f-8c64-31764c9c0e2e" providerId="ADAL" clId="{0BDAB778-A632-4A70-86C5-AA9A40213FAD}" dt="2024-05-28T19:18:28.711" v="1572" actId="47"/>
        <pc:sldMkLst>
          <pc:docMk/>
          <pc:sldMk cId="3089145969" sldId="2141413513"/>
        </pc:sldMkLst>
      </pc:sldChg>
      <pc:sldChg chg="addSp modSp add mod">
        <pc:chgData name="Fabrício Fernando Nazareth Duarte" userId="fd5f21b1-bc59-458f-8c64-31764c9c0e2e" providerId="ADAL" clId="{0BDAB778-A632-4A70-86C5-AA9A40213FAD}" dt="2024-05-28T14:38:56.553" v="600" actId="1076"/>
        <pc:sldMkLst>
          <pc:docMk/>
          <pc:sldMk cId="166471080" sldId="2141413514"/>
        </pc:sldMkLst>
        <pc:spChg chg="add mod">
          <ac:chgData name="Fabrício Fernando Nazareth Duarte" userId="fd5f21b1-bc59-458f-8c64-31764c9c0e2e" providerId="ADAL" clId="{0BDAB778-A632-4A70-86C5-AA9A40213FAD}" dt="2024-05-28T14:38:56.553" v="600" actId="1076"/>
          <ac:spMkLst>
            <pc:docMk/>
            <pc:sldMk cId="166471080" sldId="2141413514"/>
            <ac:spMk id="2" creationId="{D02BCE46-5BE3-A5C5-AC53-EC67ADC85A5C}"/>
          </ac:spMkLst>
        </pc:spChg>
        <pc:picChg chg="mod">
          <ac:chgData name="Fabrício Fernando Nazareth Duarte" userId="fd5f21b1-bc59-458f-8c64-31764c9c0e2e" providerId="ADAL" clId="{0BDAB778-A632-4A70-86C5-AA9A40213FAD}" dt="2024-05-28T13:38:44.206" v="264" actId="14100"/>
          <ac:picMkLst>
            <pc:docMk/>
            <pc:sldMk cId="166471080" sldId="2141413514"/>
            <ac:picMk id="20" creationId="{D1756866-0F51-7F93-ACB1-AEF66DBBC45C}"/>
          </ac:picMkLst>
        </pc:picChg>
        <pc:picChg chg="mod">
          <ac:chgData name="Fabrício Fernando Nazareth Duarte" userId="fd5f21b1-bc59-458f-8c64-31764c9c0e2e" providerId="ADAL" clId="{0BDAB778-A632-4A70-86C5-AA9A40213FAD}" dt="2024-05-28T14:18:31.863" v="498" actId="1076"/>
          <ac:picMkLst>
            <pc:docMk/>
            <pc:sldMk cId="166471080" sldId="2141413514"/>
            <ac:picMk id="22" creationId="{5D33BC95-40A8-9BA8-CB0C-498303A1A06D}"/>
          </ac:picMkLst>
        </pc:picChg>
      </pc:sldChg>
      <pc:sldChg chg="del">
        <pc:chgData name="Fabrício Fernando Nazareth Duarte" userId="fd5f21b1-bc59-458f-8c64-31764c9c0e2e" providerId="ADAL" clId="{0BDAB778-A632-4A70-86C5-AA9A40213FAD}" dt="2024-05-28T18:35:19.846" v="1246" actId="47"/>
        <pc:sldMkLst>
          <pc:docMk/>
          <pc:sldMk cId="1129249788" sldId="2141413515"/>
        </pc:sldMkLst>
      </pc:sldChg>
      <pc:sldChg chg="del">
        <pc:chgData name="Fabrício Fernando Nazareth Duarte" userId="fd5f21b1-bc59-458f-8c64-31764c9c0e2e" providerId="ADAL" clId="{0BDAB778-A632-4A70-86C5-AA9A40213FAD}" dt="2024-05-28T18:33:45.101" v="1236" actId="2696"/>
        <pc:sldMkLst>
          <pc:docMk/>
          <pc:sldMk cId="3722586435" sldId="2141413515"/>
        </pc:sldMkLst>
      </pc:sldChg>
      <pc:sldChg chg="modSp add del mod">
        <pc:chgData name="Fabrício Fernando Nazareth Duarte" userId="fd5f21b1-bc59-458f-8c64-31764c9c0e2e" providerId="ADAL" clId="{0BDAB778-A632-4A70-86C5-AA9A40213FAD}" dt="2024-05-28T14:36:14.486" v="590" actId="2696"/>
        <pc:sldMkLst>
          <pc:docMk/>
          <pc:sldMk cId="3745292445" sldId="2141413515"/>
        </pc:sldMkLst>
        <pc:picChg chg="mod">
          <ac:chgData name="Fabrício Fernando Nazareth Duarte" userId="fd5f21b1-bc59-458f-8c64-31764c9c0e2e" providerId="ADAL" clId="{0BDAB778-A632-4A70-86C5-AA9A40213FAD}" dt="2024-05-28T14:30:39.917" v="588" actId="1076"/>
          <ac:picMkLst>
            <pc:docMk/>
            <pc:sldMk cId="3745292445" sldId="2141413515"/>
            <ac:picMk id="20" creationId="{D1756866-0F51-7F93-ACB1-AEF66DBBC45C}"/>
          </ac:picMkLst>
        </pc:picChg>
      </pc:sldChg>
      <pc:sldChg chg="modSp add del">
        <pc:chgData name="Fabrício Fernando Nazareth Duarte" userId="fd5f21b1-bc59-458f-8c64-31764c9c0e2e" providerId="ADAL" clId="{0BDAB778-A632-4A70-86C5-AA9A40213FAD}" dt="2024-05-28T18:17:00.653" v="1147" actId="2696"/>
        <pc:sldMkLst>
          <pc:docMk/>
          <pc:sldMk cId="1676566561" sldId="2141413516"/>
        </pc:sldMkLst>
        <pc:picChg chg="mod">
          <ac:chgData name="Fabrício Fernando Nazareth Duarte" userId="fd5f21b1-bc59-458f-8c64-31764c9c0e2e" providerId="ADAL" clId="{0BDAB778-A632-4A70-86C5-AA9A40213FAD}" dt="2024-05-28T13:40:51.702" v="268" actId="14826"/>
          <ac:picMkLst>
            <pc:docMk/>
            <pc:sldMk cId="1676566561" sldId="2141413516"/>
            <ac:picMk id="20" creationId="{D1756866-0F51-7F93-ACB1-AEF66DBBC45C}"/>
          </ac:picMkLst>
        </pc:picChg>
      </pc:sldChg>
      <pc:sldChg chg="addSp modSp mod">
        <pc:chgData name="Fabrício Fernando Nazareth Duarte" userId="fd5f21b1-bc59-458f-8c64-31764c9c0e2e" providerId="ADAL" clId="{0BDAB778-A632-4A70-86C5-AA9A40213FAD}" dt="2024-05-28T19:07:40.108" v="1453" actId="20577"/>
        <pc:sldMkLst>
          <pc:docMk/>
          <pc:sldMk cId="3899471819" sldId="2141413516"/>
        </pc:sldMkLst>
        <pc:spChg chg="add mod">
          <ac:chgData name="Fabrício Fernando Nazareth Duarte" userId="fd5f21b1-bc59-458f-8c64-31764c9c0e2e" providerId="ADAL" clId="{0BDAB778-A632-4A70-86C5-AA9A40213FAD}" dt="2024-05-28T19:07:40.108" v="1453" actId="20577"/>
          <ac:spMkLst>
            <pc:docMk/>
            <pc:sldMk cId="3899471819" sldId="2141413516"/>
            <ac:spMk id="2" creationId="{4D51D0F7-4D99-DBEB-2AAF-CA2C1A0124A3}"/>
          </ac:spMkLst>
        </pc:spChg>
        <pc:picChg chg="mod">
          <ac:chgData name="Fabrício Fernando Nazareth Duarte" userId="fd5f21b1-bc59-458f-8c64-31764c9c0e2e" providerId="ADAL" clId="{0BDAB778-A632-4A70-86C5-AA9A40213FAD}" dt="2024-05-28T19:07:09.486" v="1452"/>
          <ac:picMkLst>
            <pc:docMk/>
            <pc:sldMk cId="3899471819" sldId="2141413516"/>
            <ac:picMk id="20" creationId="{D1756866-0F51-7F93-ACB1-AEF66DBBC45C}"/>
          </ac:picMkLst>
        </pc:picChg>
        <pc:picChg chg="mod">
          <ac:chgData name="Fabrício Fernando Nazareth Duarte" userId="fd5f21b1-bc59-458f-8c64-31764c9c0e2e" providerId="ADAL" clId="{0BDAB778-A632-4A70-86C5-AA9A40213FAD}" dt="2024-05-28T18:20:27.391" v="1203" actId="1076"/>
          <ac:picMkLst>
            <pc:docMk/>
            <pc:sldMk cId="3899471819" sldId="2141413516"/>
            <ac:picMk id="22" creationId="{5D33BC95-40A8-9BA8-CB0C-498303A1A06D}"/>
          </ac:picMkLst>
        </pc:picChg>
      </pc:sldChg>
      <pc:sldChg chg="modSp add del mod">
        <pc:chgData name="Fabrício Fernando Nazareth Duarte" userId="fd5f21b1-bc59-458f-8c64-31764c9c0e2e" providerId="ADAL" clId="{0BDAB778-A632-4A70-86C5-AA9A40213FAD}" dt="2024-05-28T19:25:06.303" v="1597" actId="47"/>
        <pc:sldMkLst>
          <pc:docMk/>
          <pc:sldMk cId="1093555616" sldId="2141413517"/>
        </pc:sldMkLst>
        <pc:picChg chg="mod">
          <ac:chgData name="Fabrício Fernando Nazareth Duarte" userId="fd5f21b1-bc59-458f-8c64-31764c9c0e2e" providerId="ADAL" clId="{0BDAB778-A632-4A70-86C5-AA9A40213FAD}" dt="2024-05-28T13:41:47.268" v="272" actId="14100"/>
          <ac:picMkLst>
            <pc:docMk/>
            <pc:sldMk cId="1093555616" sldId="2141413517"/>
            <ac:picMk id="20" creationId="{D1756866-0F51-7F93-ACB1-AEF66DBBC45C}"/>
          </ac:picMkLst>
        </pc:picChg>
      </pc:sldChg>
      <pc:sldChg chg="addSp delSp modSp mod">
        <pc:chgData name="Fabrício Fernando Nazareth Duarte" userId="fd5f21b1-bc59-458f-8c64-31764c9c0e2e" providerId="ADAL" clId="{0BDAB778-A632-4A70-86C5-AA9A40213FAD}" dt="2024-05-28T19:22:30.626" v="1596" actId="1076"/>
        <pc:sldMkLst>
          <pc:docMk/>
          <pc:sldMk cId="656684939" sldId="2141413518"/>
        </pc:sldMkLst>
        <pc:spChg chg="add mod">
          <ac:chgData name="Fabrício Fernando Nazareth Duarte" userId="fd5f21b1-bc59-458f-8c64-31764c9c0e2e" providerId="ADAL" clId="{0BDAB778-A632-4A70-86C5-AA9A40213FAD}" dt="2024-05-28T19:22:18.603" v="1595" actId="1076"/>
          <ac:spMkLst>
            <pc:docMk/>
            <pc:sldMk cId="656684939" sldId="2141413518"/>
            <ac:spMk id="2" creationId="{258CCDB9-DE95-7079-0393-57E56C03D101}"/>
          </ac:spMkLst>
        </pc:spChg>
        <pc:spChg chg="add mod">
          <ac:chgData name="Fabrício Fernando Nazareth Duarte" userId="fd5f21b1-bc59-458f-8c64-31764c9c0e2e" providerId="ADAL" clId="{0BDAB778-A632-4A70-86C5-AA9A40213FAD}" dt="2024-05-28T19:09:51.162" v="1462" actId="1076"/>
          <ac:spMkLst>
            <pc:docMk/>
            <pc:sldMk cId="656684939" sldId="2141413518"/>
            <ac:spMk id="3" creationId="{6B182E21-29DF-0740-912E-CB6541B95ED7}"/>
          </ac:spMkLst>
        </pc:spChg>
        <pc:spChg chg="add mod">
          <ac:chgData name="Fabrício Fernando Nazareth Duarte" userId="fd5f21b1-bc59-458f-8c64-31764c9c0e2e" providerId="ADAL" clId="{0BDAB778-A632-4A70-86C5-AA9A40213FAD}" dt="2024-05-28T19:22:30.626" v="1596" actId="1076"/>
          <ac:spMkLst>
            <pc:docMk/>
            <pc:sldMk cId="656684939" sldId="2141413518"/>
            <ac:spMk id="4" creationId="{43F06517-1C71-FA81-EB58-1ACA9A1EB86F}"/>
          </ac:spMkLst>
        </pc:spChg>
        <pc:spChg chg="add del mod">
          <ac:chgData name="Fabrício Fernando Nazareth Duarte" userId="fd5f21b1-bc59-458f-8c64-31764c9c0e2e" providerId="ADAL" clId="{0BDAB778-A632-4A70-86C5-AA9A40213FAD}" dt="2024-05-28T19:10:56.290" v="1469" actId="478"/>
          <ac:spMkLst>
            <pc:docMk/>
            <pc:sldMk cId="656684939" sldId="2141413518"/>
            <ac:spMk id="7" creationId="{48D22478-2759-27C9-DA3A-3E441E98DF4C}"/>
          </ac:spMkLst>
        </pc:spChg>
        <pc:spChg chg="add mod">
          <ac:chgData name="Fabrício Fernando Nazareth Duarte" userId="fd5f21b1-bc59-458f-8c64-31764c9c0e2e" providerId="ADAL" clId="{0BDAB778-A632-4A70-86C5-AA9A40213FAD}" dt="2024-05-28T19:19:08.538" v="1578" actId="207"/>
          <ac:spMkLst>
            <pc:docMk/>
            <pc:sldMk cId="656684939" sldId="2141413518"/>
            <ac:spMk id="10" creationId="{D81806C7-C003-2736-CCF8-ED941B74F934}"/>
          </ac:spMkLst>
        </pc:spChg>
        <pc:spChg chg="add mod">
          <ac:chgData name="Fabrício Fernando Nazareth Duarte" userId="fd5f21b1-bc59-458f-8c64-31764c9c0e2e" providerId="ADAL" clId="{0BDAB778-A632-4A70-86C5-AA9A40213FAD}" dt="2024-05-28T19:19:11.447" v="1579" actId="207"/>
          <ac:spMkLst>
            <pc:docMk/>
            <pc:sldMk cId="656684939" sldId="2141413518"/>
            <ac:spMk id="11" creationId="{46729DD1-5C6A-5FFC-F82A-28CE51DE1FFC}"/>
          </ac:spMkLst>
        </pc:spChg>
        <pc:spChg chg="add mod">
          <ac:chgData name="Fabrício Fernando Nazareth Duarte" userId="fd5f21b1-bc59-458f-8c64-31764c9c0e2e" providerId="ADAL" clId="{0BDAB778-A632-4A70-86C5-AA9A40213FAD}" dt="2024-05-28T19:19:14.321" v="1580" actId="207"/>
          <ac:spMkLst>
            <pc:docMk/>
            <pc:sldMk cId="656684939" sldId="2141413518"/>
            <ac:spMk id="12" creationId="{133145A0-CEE6-D9D2-123D-48619F457FF4}"/>
          </ac:spMkLst>
        </pc:spChg>
        <pc:spChg chg="add mod">
          <ac:chgData name="Fabrício Fernando Nazareth Duarte" userId="fd5f21b1-bc59-458f-8c64-31764c9c0e2e" providerId="ADAL" clId="{0BDAB778-A632-4A70-86C5-AA9A40213FAD}" dt="2024-05-28T19:19:17.900" v="1581" actId="207"/>
          <ac:spMkLst>
            <pc:docMk/>
            <pc:sldMk cId="656684939" sldId="2141413518"/>
            <ac:spMk id="13" creationId="{3ED28493-C74F-A53C-02DD-08875F8C7F6A}"/>
          </ac:spMkLst>
        </pc:spChg>
        <pc:spChg chg="add mod">
          <ac:chgData name="Fabrício Fernando Nazareth Duarte" userId="fd5f21b1-bc59-458f-8c64-31764c9c0e2e" providerId="ADAL" clId="{0BDAB778-A632-4A70-86C5-AA9A40213FAD}" dt="2024-05-28T19:19:00.170" v="1577" actId="207"/>
          <ac:spMkLst>
            <pc:docMk/>
            <pc:sldMk cId="656684939" sldId="2141413518"/>
            <ac:spMk id="14" creationId="{B41FF0C7-7442-5081-9EE1-E9B45F725E8B}"/>
          </ac:spMkLst>
        </pc:spChg>
        <pc:spChg chg="add mod">
          <ac:chgData name="Fabrício Fernando Nazareth Duarte" userId="fd5f21b1-bc59-458f-8c64-31764c9c0e2e" providerId="ADAL" clId="{0BDAB778-A632-4A70-86C5-AA9A40213FAD}" dt="2024-05-28T19:18:02.964" v="1571"/>
          <ac:spMkLst>
            <pc:docMk/>
            <pc:sldMk cId="656684939" sldId="2141413518"/>
            <ac:spMk id="15" creationId="{579AC0D7-E15F-2758-B00F-C4951A0FE0C2}"/>
          </ac:spMkLst>
        </pc:spChg>
        <pc:picChg chg="add mod">
          <ac:chgData name="Fabrício Fernando Nazareth Duarte" userId="fd5f21b1-bc59-458f-8c64-31764c9c0e2e" providerId="ADAL" clId="{0BDAB778-A632-4A70-86C5-AA9A40213FAD}" dt="2024-05-28T19:13:16.909" v="1545" actId="1076"/>
          <ac:picMkLst>
            <pc:docMk/>
            <pc:sldMk cId="656684939" sldId="2141413518"/>
            <ac:picMk id="5" creationId="{3654A2EB-03B8-4794-A281-B7A9D3596830}"/>
          </ac:picMkLst>
        </pc:picChg>
        <pc:picChg chg="add mod">
          <ac:chgData name="Fabrício Fernando Nazareth Duarte" userId="fd5f21b1-bc59-458f-8c64-31764c9c0e2e" providerId="ADAL" clId="{0BDAB778-A632-4A70-86C5-AA9A40213FAD}" dt="2024-05-28T19:13:16.909" v="1545" actId="1076"/>
          <ac:picMkLst>
            <pc:docMk/>
            <pc:sldMk cId="656684939" sldId="2141413518"/>
            <ac:picMk id="6" creationId="{BF8635A9-A2C5-A9AF-5503-AEBA634B602E}"/>
          </ac:picMkLst>
        </pc:picChg>
        <pc:picChg chg="add mod">
          <ac:chgData name="Fabrício Fernando Nazareth Duarte" userId="fd5f21b1-bc59-458f-8c64-31764c9c0e2e" providerId="ADAL" clId="{0BDAB778-A632-4A70-86C5-AA9A40213FAD}" dt="2024-05-28T19:20:44.185" v="1589"/>
          <ac:picMkLst>
            <pc:docMk/>
            <pc:sldMk cId="656684939" sldId="2141413518"/>
            <ac:picMk id="8" creationId="{55D63884-A431-0426-D316-37A1A8F802EA}"/>
          </ac:picMkLst>
        </pc:picChg>
        <pc:picChg chg="add mod">
          <ac:chgData name="Fabrício Fernando Nazareth Duarte" userId="fd5f21b1-bc59-458f-8c64-31764c9c0e2e" providerId="ADAL" clId="{0BDAB778-A632-4A70-86C5-AA9A40213FAD}" dt="2024-05-28T19:13:16.909" v="1545" actId="1076"/>
          <ac:picMkLst>
            <pc:docMk/>
            <pc:sldMk cId="656684939" sldId="2141413518"/>
            <ac:picMk id="9" creationId="{63E4ECED-96E5-A37F-DB60-293D204157B8}"/>
          </ac:picMkLst>
        </pc:picChg>
        <pc:picChg chg="mod">
          <ac:chgData name="Fabrício Fernando Nazareth Duarte" userId="fd5f21b1-bc59-458f-8c64-31764c9c0e2e" providerId="ADAL" clId="{0BDAB778-A632-4A70-86C5-AA9A40213FAD}" dt="2024-05-28T19:12:39.772" v="1541" actId="1076"/>
          <ac:picMkLst>
            <pc:docMk/>
            <pc:sldMk cId="656684939" sldId="2141413518"/>
            <ac:picMk id="20" creationId="{D1756866-0F51-7F93-ACB1-AEF66DBBC45C}"/>
          </ac:picMkLst>
        </pc:picChg>
      </pc:sldChg>
      <pc:sldChg chg="modSp add del mod">
        <pc:chgData name="Fabrício Fernando Nazareth Duarte" userId="fd5f21b1-bc59-458f-8c64-31764c9c0e2e" providerId="ADAL" clId="{0BDAB778-A632-4A70-86C5-AA9A40213FAD}" dt="2024-05-28T19:08:04.981" v="1454" actId="2696"/>
        <pc:sldMkLst>
          <pc:docMk/>
          <pc:sldMk cId="1083795245" sldId="2141413518"/>
        </pc:sldMkLst>
        <pc:picChg chg="mod">
          <ac:chgData name="Fabrício Fernando Nazareth Duarte" userId="fd5f21b1-bc59-458f-8c64-31764c9c0e2e" providerId="ADAL" clId="{0BDAB778-A632-4A70-86C5-AA9A40213FAD}" dt="2024-05-28T13:42:12.351" v="276" actId="14100"/>
          <ac:picMkLst>
            <pc:docMk/>
            <pc:sldMk cId="1083795245" sldId="2141413518"/>
            <ac:picMk id="20" creationId="{D1756866-0F51-7F93-ACB1-AEF66DBBC45C}"/>
          </ac:picMkLst>
        </pc:picChg>
      </pc:sldChg>
      <pc:sldChg chg="modSp add del mod">
        <pc:chgData name="Fabrício Fernando Nazareth Duarte" userId="fd5f21b1-bc59-458f-8c64-31764c9c0e2e" providerId="ADAL" clId="{0BDAB778-A632-4A70-86C5-AA9A40213FAD}" dt="2024-05-28T19:25:06.303" v="1597" actId="47"/>
        <pc:sldMkLst>
          <pc:docMk/>
          <pc:sldMk cId="2254744552" sldId="2141413519"/>
        </pc:sldMkLst>
        <pc:picChg chg="mod">
          <ac:chgData name="Fabrício Fernando Nazareth Duarte" userId="fd5f21b1-bc59-458f-8c64-31764c9c0e2e" providerId="ADAL" clId="{0BDAB778-A632-4A70-86C5-AA9A40213FAD}" dt="2024-05-28T14:03:55.127" v="374" actId="14100"/>
          <ac:picMkLst>
            <pc:docMk/>
            <pc:sldMk cId="2254744552" sldId="2141413519"/>
            <ac:picMk id="20" creationId="{D1756866-0F51-7F93-ACB1-AEF66DBBC45C}"/>
          </ac:picMkLst>
        </pc:picChg>
      </pc:sldChg>
      <pc:sldChg chg="delSp modSp add del mod">
        <pc:chgData name="Fabrício Fernando Nazareth Duarte" userId="fd5f21b1-bc59-458f-8c64-31764c9c0e2e" providerId="ADAL" clId="{0BDAB778-A632-4A70-86C5-AA9A40213FAD}" dt="2024-05-28T19:25:06.303" v="1597" actId="47"/>
        <pc:sldMkLst>
          <pc:docMk/>
          <pc:sldMk cId="1307895888" sldId="2141413520"/>
        </pc:sldMkLst>
        <pc:spChg chg="del">
          <ac:chgData name="Fabrício Fernando Nazareth Duarte" userId="fd5f21b1-bc59-458f-8c64-31764c9c0e2e" providerId="ADAL" clId="{0BDAB778-A632-4A70-86C5-AA9A40213FAD}" dt="2024-05-28T13:44:13.073" v="281" actId="478"/>
          <ac:spMkLst>
            <pc:docMk/>
            <pc:sldMk cId="1307895888" sldId="2141413520"/>
            <ac:spMk id="3" creationId="{7E2E1B8B-1EBC-6C15-5F13-4D4CC31417B4}"/>
          </ac:spMkLst>
        </pc:spChg>
        <pc:spChg chg="mod">
          <ac:chgData name="Fabrício Fernando Nazareth Duarte" userId="fd5f21b1-bc59-458f-8c64-31764c9c0e2e" providerId="ADAL" clId="{0BDAB778-A632-4A70-86C5-AA9A40213FAD}" dt="2024-05-28T13:44:54.693" v="283" actId="207"/>
          <ac:spMkLst>
            <pc:docMk/>
            <pc:sldMk cId="1307895888" sldId="2141413520"/>
            <ac:spMk id="6" creationId="{053570CD-D902-D981-D58E-4E01FBA1D18A}"/>
          </ac:spMkLst>
        </pc:spChg>
      </pc:sldChg>
      <pc:sldChg chg="modSp add del mod">
        <pc:chgData name="Fabrício Fernando Nazareth Duarte" userId="fd5f21b1-bc59-458f-8c64-31764c9c0e2e" providerId="ADAL" clId="{0BDAB778-A632-4A70-86C5-AA9A40213FAD}" dt="2024-05-28T19:25:06.303" v="1597" actId="47"/>
        <pc:sldMkLst>
          <pc:docMk/>
          <pc:sldMk cId="3830051854" sldId="2141413521"/>
        </pc:sldMkLst>
        <pc:spChg chg="mod">
          <ac:chgData name="Fabrício Fernando Nazareth Duarte" userId="fd5f21b1-bc59-458f-8c64-31764c9c0e2e" providerId="ADAL" clId="{0BDAB778-A632-4A70-86C5-AA9A40213FAD}" dt="2024-05-28T13:45:49.380" v="285" actId="207"/>
          <ac:spMkLst>
            <pc:docMk/>
            <pc:sldMk cId="3830051854" sldId="2141413521"/>
            <ac:spMk id="6" creationId="{053570CD-D902-D981-D58E-4E01FBA1D18A}"/>
          </ac:spMkLst>
        </pc:spChg>
      </pc:sldChg>
      <pc:sldChg chg="addSp delSp modSp add del mod">
        <pc:chgData name="Fabrício Fernando Nazareth Duarte" userId="fd5f21b1-bc59-458f-8c64-31764c9c0e2e" providerId="ADAL" clId="{0BDAB778-A632-4A70-86C5-AA9A40213FAD}" dt="2024-05-28T19:18:28.711" v="1572" actId="47"/>
        <pc:sldMkLst>
          <pc:docMk/>
          <pc:sldMk cId="112329979" sldId="2141413522"/>
        </pc:sldMkLst>
        <pc:picChg chg="del">
          <ac:chgData name="Fabrício Fernando Nazareth Duarte" userId="fd5f21b1-bc59-458f-8c64-31764c9c0e2e" providerId="ADAL" clId="{0BDAB778-A632-4A70-86C5-AA9A40213FAD}" dt="2024-05-28T13:47:45.318" v="290" actId="478"/>
          <ac:picMkLst>
            <pc:docMk/>
            <pc:sldMk cId="112329979" sldId="2141413522"/>
            <ac:picMk id="5" creationId="{812DF914-274E-36F4-6A51-C223D0CBAEE9}"/>
          </ac:picMkLst>
        </pc:picChg>
        <pc:picChg chg="add mod">
          <ac:chgData name="Fabrício Fernando Nazareth Duarte" userId="fd5f21b1-bc59-458f-8c64-31764c9c0e2e" providerId="ADAL" clId="{0BDAB778-A632-4A70-86C5-AA9A40213FAD}" dt="2024-05-28T13:47:53.033" v="293" actId="1076"/>
          <ac:picMkLst>
            <pc:docMk/>
            <pc:sldMk cId="112329979" sldId="2141413522"/>
            <ac:picMk id="6" creationId="{73761379-E769-CC0F-5D5A-8389EEFE84FD}"/>
          </ac:picMkLst>
        </pc:picChg>
      </pc:sldChg>
      <pc:sldChg chg="modSp add del">
        <pc:chgData name="Fabrício Fernando Nazareth Duarte" userId="fd5f21b1-bc59-458f-8c64-31764c9c0e2e" providerId="ADAL" clId="{0BDAB778-A632-4A70-86C5-AA9A40213FAD}" dt="2024-05-28T19:25:06.303" v="1597" actId="47"/>
        <pc:sldMkLst>
          <pc:docMk/>
          <pc:sldMk cId="2177574670" sldId="2141413523"/>
        </pc:sldMkLst>
        <pc:picChg chg="mod">
          <ac:chgData name="Fabrício Fernando Nazareth Duarte" userId="fd5f21b1-bc59-458f-8c64-31764c9c0e2e" providerId="ADAL" clId="{0BDAB778-A632-4A70-86C5-AA9A40213FAD}" dt="2024-05-28T13:53:22.507" v="340" actId="14826"/>
          <ac:picMkLst>
            <pc:docMk/>
            <pc:sldMk cId="2177574670" sldId="2141413523"/>
            <ac:picMk id="13" creationId="{3E3A9747-9F7C-48BC-9EB5-A78A3193C6A9}"/>
          </ac:picMkLst>
        </pc:picChg>
      </pc:sldChg>
      <pc:sldChg chg="addSp delSp modSp add del mod">
        <pc:chgData name="Fabrício Fernando Nazareth Duarte" userId="fd5f21b1-bc59-458f-8c64-31764c9c0e2e" providerId="ADAL" clId="{0BDAB778-A632-4A70-86C5-AA9A40213FAD}" dt="2024-05-28T19:25:06.303" v="1597" actId="47"/>
        <pc:sldMkLst>
          <pc:docMk/>
          <pc:sldMk cId="277795316" sldId="2141413524"/>
        </pc:sldMkLst>
        <pc:spChg chg="del">
          <ac:chgData name="Fabrício Fernando Nazareth Duarte" userId="fd5f21b1-bc59-458f-8c64-31764c9c0e2e" providerId="ADAL" clId="{0BDAB778-A632-4A70-86C5-AA9A40213FAD}" dt="2024-05-28T13:54:27.635" v="342" actId="478"/>
          <ac:spMkLst>
            <pc:docMk/>
            <pc:sldMk cId="277795316" sldId="2141413524"/>
            <ac:spMk id="3" creationId="{7E2E1B8B-1EBC-6C15-5F13-4D4CC31417B4}"/>
          </ac:spMkLst>
        </pc:spChg>
        <pc:picChg chg="add mod">
          <ac:chgData name="Fabrício Fernando Nazareth Duarte" userId="fd5f21b1-bc59-458f-8c64-31764c9c0e2e" providerId="ADAL" clId="{0BDAB778-A632-4A70-86C5-AA9A40213FAD}" dt="2024-05-28T13:54:35.842" v="348" actId="1076"/>
          <ac:picMkLst>
            <pc:docMk/>
            <pc:sldMk cId="277795316" sldId="2141413524"/>
            <ac:picMk id="7" creationId="{A3CC5A05-7BD1-EE1B-7608-CA852897CCC9}"/>
          </ac:picMkLst>
        </pc:picChg>
        <pc:picChg chg="add del mod">
          <ac:chgData name="Fabrício Fernando Nazareth Duarte" userId="fd5f21b1-bc59-458f-8c64-31764c9c0e2e" providerId="ADAL" clId="{0BDAB778-A632-4A70-86C5-AA9A40213FAD}" dt="2024-05-28T13:55:10.771" v="353" actId="478"/>
          <ac:picMkLst>
            <pc:docMk/>
            <pc:sldMk cId="277795316" sldId="2141413524"/>
            <ac:picMk id="10" creationId="{73C7165A-8ED1-ABFA-8406-4CAF110E8AC2}"/>
          </ac:picMkLst>
        </pc:picChg>
      </pc:sldChg>
      <pc:sldChg chg="modSp mod">
        <pc:chgData name="Fabrício Fernando Nazareth Duarte" userId="fd5f21b1-bc59-458f-8c64-31764c9c0e2e" providerId="ADAL" clId="{0BDAB778-A632-4A70-86C5-AA9A40213FAD}" dt="2024-05-28T19:39:32.834" v="1836" actId="20577"/>
        <pc:sldMkLst>
          <pc:docMk/>
          <pc:sldMk cId="2699578455" sldId="2141413525"/>
        </pc:sldMkLst>
        <pc:spChg chg="mod">
          <ac:chgData name="Fabrício Fernando Nazareth Duarte" userId="fd5f21b1-bc59-458f-8c64-31764c9c0e2e" providerId="ADAL" clId="{0BDAB778-A632-4A70-86C5-AA9A40213FAD}" dt="2024-05-28T19:39:32.834" v="1836" actId="20577"/>
          <ac:spMkLst>
            <pc:docMk/>
            <pc:sldMk cId="2699578455" sldId="2141413525"/>
            <ac:spMk id="5" creationId="{10A96338-7697-F1E0-3B70-42181EA7946B}"/>
          </ac:spMkLst>
        </pc:spChg>
      </pc:sldChg>
      <pc:sldChg chg="addSp delSp modSp add del mod">
        <pc:chgData name="Fabrício Fernando Nazareth Duarte" userId="fd5f21b1-bc59-458f-8c64-31764c9c0e2e" providerId="ADAL" clId="{0BDAB778-A632-4A70-86C5-AA9A40213FAD}" dt="2024-05-28T18:43:47.845" v="1379" actId="2696"/>
        <pc:sldMkLst>
          <pc:docMk/>
          <pc:sldMk cId="3550954584" sldId="2141413525"/>
        </pc:sldMkLst>
        <pc:spChg chg="del">
          <ac:chgData name="Fabrício Fernando Nazareth Duarte" userId="fd5f21b1-bc59-458f-8c64-31764c9c0e2e" providerId="ADAL" clId="{0BDAB778-A632-4A70-86C5-AA9A40213FAD}" dt="2024-05-28T13:55:16.426" v="356" actId="478"/>
          <ac:spMkLst>
            <pc:docMk/>
            <pc:sldMk cId="3550954584" sldId="2141413525"/>
            <ac:spMk id="2" creationId="{0B4DA659-6730-0224-D9B2-EC69444C22A9}"/>
          </ac:spMkLst>
        </pc:spChg>
        <pc:spChg chg="add mod">
          <ac:chgData name="Fabrício Fernando Nazareth Duarte" userId="fd5f21b1-bc59-458f-8c64-31764c9c0e2e" providerId="ADAL" clId="{0BDAB778-A632-4A70-86C5-AA9A40213FAD}" dt="2024-05-28T18:42:23.288" v="1370" actId="1035"/>
          <ac:spMkLst>
            <pc:docMk/>
            <pc:sldMk cId="3550954584" sldId="2141413525"/>
            <ac:spMk id="3" creationId="{24934891-9699-A8E5-D922-9E10C1F558B0}"/>
          </ac:spMkLst>
        </pc:spChg>
        <pc:spChg chg="del">
          <ac:chgData name="Fabrício Fernando Nazareth Duarte" userId="fd5f21b1-bc59-458f-8c64-31764c9c0e2e" providerId="ADAL" clId="{0BDAB778-A632-4A70-86C5-AA9A40213FAD}" dt="2024-05-28T13:55:18.345" v="357" actId="478"/>
          <ac:spMkLst>
            <pc:docMk/>
            <pc:sldMk cId="3550954584" sldId="2141413525"/>
            <ac:spMk id="4" creationId="{C2ED3F90-D81A-3923-B1B7-204B9BE4BA37}"/>
          </ac:spMkLst>
        </pc:spChg>
        <pc:spChg chg="add mod">
          <ac:chgData name="Fabrício Fernando Nazareth Duarte" userId="fd5f21b1-bc59-458f-8c64-31764c9c0e2e" providerId="ADAL" clId="{0BDAB778-A632-4A70-86C5-AA9A40213FAD}" dt="2024-05-28T18:43:11.813" v="1378" actId="1076"/>
          <ac:spMkLst>
            <pc:docMk/>
            <pc:sldMk cId="3550954584" sldId="2141413525"/>
            <ac:spMk id="5" creationId="{10A96338-7697-F1E0-3B70-42181EA7946B}"/>
          </ac:spMkLst>
        </pc:spChg>
        <pc:spChg chg="del">
          <ac:chgData name="Fabrício Fernando Nazareth Duarte" userId="fd5f21b1-bc59-458f-8c64-31764c9c0e2e" providerId="ADAL" clId="{0BDAB778-A632-4A70-86C5-AA9A40213FAD}" dt="2024-05-28T13:55:14.449" v="355" actId="478"/>
          <ac:spMkLst>
            <pc:docMk/>
            <pc:sldMk cId="3550954584" sldId="2141413525"/>
            <ac:spMk id="6" creationId="{053570CD-D902-D981-D58E-4E01FBA1D18A}"/>
          </ac:spMkLst>
        </pc:spChg>
        <pc:picChg chg="del">
          <ac:chgData name="Fabrício Fernando Nazareth Duarte" userId="fd5f21b1-bc59-458f-8c64-31764c9c0e2e" providerId="ADAL" clId="{0BDAB778-A632-4A70-86C5-AA9A40213FAD}" dt="2024-05-28T13:55:13.536" v="354" actId="478"/>
          <ac:picMkLst>
            <pc:docMk/>
            <pc:sldMk cId="3550954584" sldId="2141413525"/>
            <ac:picMk id="7" creationId="{A3CC5A05-7BD1-EE1B-7608-CA852897CCC9}"/>
          </ac:picMkLst>
        </pc:picChg>
        <pc:picChg chg="mod">
          <ac:chgData name="Fabrício Fernando Nazareth Duarte" userId="fd5f21b1-bc59-458f-8c64-31764c9c0e2e" providerId="ADAL" clId="{0BDAB778-A632-4A70-86C5-AA9A40213FAD}" dt="2024-05-28T13:55:24.729" v="359" actId="1076"/>
          <ac:picMkLst>
            <pc:docMk/>
            <pc:sldMk cId="3550954584" sldId="2141413525"/>
            <ac:picMk id="8" creationId="{F0839770-14F9-18AB-826D-238B1C8143A0}"/>
          </ac:picMkLst>
        </pc:picChg>
        <pc:picChg chg="mod">
          <ac:chgData name="Fabrício Fernando Nazareth Duarte" userId="fd5f21b1-bc59-458f-8c64-31764c9c0e2e" providerId="ADAL" clId="{0BDAB778-A632-4A70-86C5-AA9A40213FAD}" dt="2024-05-28T13:55:20.444" v="358" actId="1076"/>
          <ac:picMkLst>
            <pc:docMk/>
            <pc:sldMk cId="3550954584" sldId="2141413525"/>
            <ac:picMk id="10" creationId="{73C7165A-8ED1-ABFA-8406-4CAF110E8AC2}"/>
          </ac:picMkLst>
        </pc:picChg>
      </pc:sldChg>
      <pc:sldChg chg="addSp modSp add del mod">
        <pc:chgData name="Fabrício Fernando Nazareth Duarte" userId="fd5f21b1-bc59-458f-8c64-31764c9c0e2e" providerId="ADAL" clId="{0BDAB778-A632-4A70-86C5-AA9A40213FAD}" dt="2024-05-28T19:25:06.303" v="1597" actId="47"/>
        <pc:sldMkLst>
          <pc:docMk/>
          <pc:sldMk cId="1875295549" sldId="2141413526"/>
        </pc:sldMkLst>
        <pc:spChg chg="mod">
          <ac:chgData name="Fabrício Fernando Nazareth Duarte" userId="fd5f21b1-bc59-458f-8c64-31764c9c0e2e" providerId="ADAL" clId="{0BDAB778-A632-4A70-86C5-AA9A40213FAD}" dt="2024-05-28T13:58:24.685" v="361"/>
          <ac:spMkLst>
            <pc:docMk/>
            <pc:sldMk cId="1875295549" sldId="2141413526"/>
            <ac:spMk id="3" creationId="{40EF5F10-3F8A-A9EE-F814-0CDFB005012B}"/>
          </ac:spMkLst>
        </pc:spChg>
        <pc:spChg chg="mod">
          <ac:chgData name="Fabrício Fernando Nazareth Duarte" userId="fd5f21b1-bc59-458f-8c64-31764c9c0e2e" providerId="ADAL" clId="{0BDAB778-A632-4A70-86C5-AA9A40213FAD}" dt="2024-05-28T13:58:24.685" v="361"/>
          <ac:spMkLst>
            <pc:docMk/>
            <pc:sldMk cId="1875295549" sldId="2141413526"/>
            <ac:spMk id="4" creationId="{3D33EFBA-759F-F189-14FF-E34277EC1119}"/>
          </ac:spMkLst>
        </pc:spChg>
        <pc:spChg chg="mod">
          <ac:chgData name="Fabrício Fernando Nazareth Duarte" userId="fd5f21b1-bc59-458f-8c64-31764c9c0e2e" providerId="ADAL" clId="{0BDAB778-A632-4A70-86C5-AA9A40213FAD}" dt="2024-05-28T13:58:24.685" v="361"/>
          <ac:spMkLst>
            <pc:docMk/>
            <pc:sldMk cId="1875295549" sldId="2141413526"/>
            <ac:spMk id="5" creationId="{6CEE1636-C4E1-8C12-B22E-C1326616063B}"/>
          </ac:spMkLst>
        </pc:spChg>
        <pc:spChg chg="mod">
          <ac:chgData name="Fabrício Fernando Nazareth Duarte" userId="fd5f21b1-bc59-458f-8c64-31764c9c0e2e" providerId="ADAL" clId="{0BDAB778-A632-4A70-86C5-AA9A40213FAD}" dt="2024-05-28T13:58:24.685" v="361"/>
          <ac:spMkLst>
            <pc:docMk/>
            <pc:sldMk cId="1875295549" sldId="2141413526"/>
            <ac:spMk id="6" creationId="{C7D3D427-5C9C-F5E9-6F51-6A8964E324CE}"/>
          </ac:spMkLst>
        </pc:spChg>
        <pc:spChg chg="mod">
          <ac:chgData name="Fabrício Fernando Nazareth Duarte" userId="fd5f21b1-bc59-458f-8c64-31764c9c0e2e" providerId="ADAL" clId="{0BDAB778-A632-4A70-86C5-AA9A40213FAD}" dt="2024-05-28T13:58:24.685" v="361"/>
          <ac:spMkLst>
            <pc:docMk/>
            <pc:sldMk cId="1875295549" sldId="2141413526"/>
            <ac:spMk id="7" creationId="{5B664F30-6446-70F3-DFC4-5B70973A7125}"/>
          </ac:spMkLst>
        </pc:spChg>
        <pc:spChg chg="mod">
          <ac:chgData name="Fabrício Fernando Nazareth Duarte" userId="fd5f21b1-bc59-458f-8c64-31764c9c0e2e" providerId="ADAL" clId="{0BDAB778-A632-4A70-86C5-AA9A40213FAD}" dt="2024-05-28T13:58:24.685" v="361"/>
          <ac:spMkLst>
            <pc:docMk/>
            <pc:sldMk cId="1875295549" sldId="2141413526"/>
            <ac:spMk id="9" creationId="{CC228D70-D541-A758-0D9A-D73F5C3687C2}"/>
          </ac:spMkLst>
        </pc:spChg>
        <pc:spChg chg="mod">
          <ac:chgData name="Fabrício Fernando Nazareth Duarte" userId="fd5f21b1-bc59-458f-8c64-31764c9c0e2e" providerId="ADAL" clId="{0BDAB778-A632-4A70-86C5-AA9A40213FAD}" dt="2024-05-28T13:58:24.685" v="361"/>
          <ac:spMkLst>
            <pc:docMk/>
            <pc:sldMk cId="1875295549" sldId="2141413526"/>
            <ac:spMk id="11" creationId="{31D832C5-A27D-F060-D6EC-B52582BB1D35}"/>
          </ac:spMkLst>
        </pc:spChg>
        <pc:spChg chg="mod">
          <ac:chgData name="Fabrício Fernando Nazareth Duarte" userId="fd5f21b1-bc59-458f-8c64-31764c9c0e2e" providerId="ADAL" clId="{0BDAB778-A632-4A70-86C5-AA9A40213FAD}" dt="2024-05-28T13:58:24.685" v="361"/>
          <ac:spMkLst>
            <pc:docMk/>
            <pc:sldMk cId="1875295549" sldId="2141413526"/>
            <ac:spMk id="13" creationId="{C3C6449D-2C58-D3E6-8D1E-C5D753425954}"/>
          </ac:spMkLst>
        </pc:spChg>
        <pc:spChg chg="mod">
          <ac:chgData name="Fabrício Fernando Nazareth Duarte" userId="fd5f21b1-bc59-458f-8c64-31764c9c0e2e" providerId="ADAL" clId="{0BDAB778-A632-4A70-86C5-AA9A40213FAD}" dt="2024-05-28T13:58:24.685" v="361"/>
          <ac:spMkLst>
            <pc:docMk/>
            <pc:sldMk cId="1875295549" sldId="2141413526"/>
            <ac:spMk id="14" creationId="{57B03D52-9573-3E06-4AA3-105695774760}"/>
          </ac:spMkLst>
        </pc:spChg>
        <pc:spChg chg="mod">
          <ac:chgData name="Fabrício Fernando Nazareth Duarte" userId="fd5f21b1-bc59-458f-8c64-31764c9c0e2e" providerId="ADAL" clId="{0BDAB778-A632-4A70-86C5-AA9A40213FAD}" dt="2024-05-28T13:58:24.685" v="361"/>
          <ac:spMkLst>
            <pc:docMk/>
            <pc:sldMk cId="1875295549" sldId="2141413526"/>
            <ac:spMk id="15" creationId="{19F9D8CD-B5F6-4F23-563D-DA04C305AA0F}"/>
          </ac:spMkLst>
        </pc:spChg>
        <pc:spChg chg="mod">
          <ac:chgData name="Fabrício Fernando Nazareth Duarte" userId="fd5f21b1-bc59-458f-8c64-31764c9c0e2e" providerId="ADAL" clId="{0BDAB778-A632-4A70-86C5-AA9A40213FAD}" dt="2024-05-28T13:58:24.685" v="361"/>
          <ac:spMkLst>
            <pc:docMk/>
            <pc:sldMk cId="1875295549" sldId="2141413526"/>
            <ac:spMk id="16" creationId="{8E847B63-90AF-B972-EB39-17B2F7B714F4}"/>
          </ac:spMkLst>
        </pc:spChg>
        <pc:spChg chg="mod">
          <ac:chgData name="Fabrício Fernando Nazareth Duarte" userId="fd5f21b1-bc59-458f-8c64-31764c9c0e2e" providerId="ADAL" clId="{0BDAB778-A632-4A70-86C5-AA9A40213FAD}" dt="2024-05-28T13:58:24.685" v="361"/>
          <ac:spMkLst>
            <pc:docMk/>
            <pc:sldMk cId="1875295549" sldId="2141413526"/>
            <ac:spMk id="17" creationId="{832F8A7C-804D-CD29-CACA-C25FDFA57B70}"/>
          </ac:spMkLst>
        </pc:spChg>
        <pc:spChg chg="mod">
          <ac:chgData name="Fabrício Fernando Nazareth Duarte" userId="fd5f21b1-bc59-458f-8c64-31764c9c0e2e" providerId="ADAL" clId="{0BDAB778-A632-4A70-86C5-AA9A40213FAD}" dt="2024-05-28T13:58:24.685" v="361"/>
          <ac:spMkLst>
            <pc:docMk/>
            <pc:sldMk cId="1875295549" sldId="2141413526"/>
            <ac:spMk id="18" creationId="{532E9CB9-3475-F732-91C8-48F7911A998B}"/>
          </ac:spMkLst>
        </pc:spChg>
        <pc:spChg chg="mod">
          <ac:chgData name="Fabrício Fernando Nazareth Duarte" userId="fd5f21b1-bc59-458f-8c64-31764c9c0e2e" providerId="ADAL" clId="{0BDAB778-A632-4A70-86C5-AA9A40213FAD}" dt="2024-05-28T13:58:24.685" v="361"/>
          <ac:spMkLst>
            <pc:docMk/>
            <pc:sldMk cId="1875295549" sldId="2141413526"/>
            <ac:spMk id="19" creationId="{B61E82C9-F2BB-5439-49FC-C2B8D41952D1}"/>
          </ac:spMkLst>
        </pc:spChg>
        <pc:spChg chg="mod">
          <ac:chgData name="Fabrício Fernando Nazareth Duarte" userId="fd5f21b1-bc59-458f-8c64-31764c9c0e2e" providerId="ADAL" clId="{0BDAB778-A632-4A70-86C5-AA9A40213FAD}" dt="2024-05-28T13:58:24.685" v="361"/>
          <ac:spMkLst>
            <pc:docMk/>
            <pc:sldMk cId="1875295549" sldId="2141413526"/>
            <ac:spMk id="20" creationId="{5CF070A3-22E0-400F-4472-CD5C33FCE101}"/>
          </ac:spMkLst>
        </pc:spChg>
        <pc:spChg chg="mod">
          <ac:chgData name="Fabrício Fernando Nazareth Duarte" userId="fd5f21b1-bc59-458f-8c64-31764c9c0e2e" providerId="ADAL" clId="{0BDAB778-A632-4A70-86C5-AA9A40213FAD}" dt="2024-05-28T13:58:24.685" v="361"/>
          <ac:spMkLst>
            <pc:docMk/>
            <pc:sldMk cId="1875295549" sldId="2141413526"/>
            <ac:spMk id="21" creationId="{EA86CFBD-9AFB-B138-1353-804235817FA7}"/>
          </ac:spMkLst>
        </pc:spChg>
        <pc:spChg chg="mod">
          <ac:chgData name="Fabrício Fernando Nazareth Duarte" userId="fd5f21b1-bc59-458f-8c64-31764c9c0e2e" providerId="ADAL" clId="{0BDAB778-A632-4A70-86C5-AA9A40213FAD}" dt="2024-05-28T13:58:24.685" v="361"/>
          <ac:spMkLst>
            <pc:docMk/>
            <pc:sldMk cId="1875295549" sldId="2141413526"/>
            <ac:spMk id="22" creationId="{EC67D9F8-68F5-C617-A3B9-15FD6C7B3D89}"/>
          </ac:spMkLst>
        </pc:spChg>
        <pc:spChg chg="mod">
          <ac:chgData name="Fabrício Fernando Nazareth Duarte" userId="fd5f21b1-bc59-458f-8c64-31764c9c0e2e" providerId="ADAL" clId="{0BDAB778-A632-4A70-86C5-AA9A40213FAD}" dt="2024-05-28T13:58:24.685" v="361"/>
          <ac:spMkLst>
            <pc:docMk/>
            <pc:sldMk cId="1875295549" sldId="2141413526"/>
            <ac:spMk id="23" creationId="{47DF850E-9C4C-2385-6337-FECF51A8F3B7}"/>
          </ac:spMkLst>
        </pc:spChg>
        <pc:spChg chg="mod">
          <ac:chgData name="Fabrício Fernando Nazareth Duarte" userId="fd5f21b1-bc59-458f-8c64-31764c9c0e2e" providerId="ADAL" clId="{0BDAB778-A632-4A70-86C5-AA9A40213FAD}" dt="2024-05-28T13:58:24.685" v="361"/>
          <ac:spMkLst>
            <pc:docMk/>
            <pc:sldMk cId="1875295549" sldId="2141413526"/>
            <ac:spMk id="24" creationId="{4EEF246F-65E9-C3FD-DF63-E7C3DC4EC366}"/>
          </ac:spMkLst>
        </pc:spChg>
        <pc:spChg chg="mod">
          <ac:chgData name="Fabrício Fernando Nazareth Duarte" userId="fd5f21b1-bc59-458f-8c64-31764c9c0e2e" providerId="ADAL" clId="{0BDAB778-A632-4A70-86C5-AA9A40213FAD}" dt="2024-05-28T13:58:24.685" v="361"/>
          <ac:spMkLst>
            <pc:docMk/>
            <pc:sldMk cId="1875295549" sldId="2141413526"/>
            <ac:spMk id="25" creationId="{3605A853-1CBF-889D-2AEA-D8FAB520A483}"/>
          </ac:spMkLst>
        </pc:spChg>
        <pc:spChg chg="mod">
          <ac:chgData name="Fabrício Fernando Nazareth Duarte" userId="fd5f21b1-bc59-458f-8c64-31764c9c0e2e" providerId="ADAL" clId="{0BDAB778-A632-4A70-86C5-AA9A40213FAD}" dt="2024-05-28T13:58:24.685" v="361"/>
          <ac:spMkLst>
            <pc:docMk/>
            <pc:sldMk cId="1875295549" sldId="2141413526"/>
            <ac:spMk id="26" creationId="{A667F120-EBC8-B1EE-90FF-8150A5BDAE28}"/>
          </ac:spMkLst>
        </pc:spChg>
        <pc:spChg chg="mod">
          <ac:chgData name="Fabrício Fernando Nazareth Duarte" userId="fd5f21b1-bc59-458f-8c64-31764c9c0e2e" providerId="ADAL" clId="{0BDAB778-A632-4A70-86C5-AA9A40213FAD}" dt="2024-05-28T13:58:24.685" v="361"/>
          <ac:spMkLst>
            <pc:docMk/>
            <pc:sldMk cId="1875295549" sldId="2141413526"/>
            <ac:spMk id="27" creationId="{CA04172A-85DD-7CB1-105C-E7BDC42C5510}"/>
          </ac:spMkLst>
        </pc:spChg>
        <pc:spChg chg="mod">
          <ac:chgData name="Fabrício Fernando Nazareth Duarte" userId="fd5f21b1-bc59-458f-8c64-31764c9c0e2e" providerId="ADAL" clId="{0BDAB778-A632-4A70-86C5-AA9A40213FAD}" dt="2024-05-28T13:58:24.685" v="361"/>
          <ac:spMkLst>
            <pc:docMk/>
            <pc:sldMk cId="1875295549" sldId="2141413526"/>
            <ac:spMk id="28" creationId="{B2C1AE5F-CC18-45C1-1735-0E55A6E3276E}"/>
          </ac:spMkLst>
        </pc:spChg>
        <pc:spChg chg="mod">
          <ac:chgData name="Fabrício Fernando Nazareth Duarte" userId="fd5f21b1-bc59-458f-8c64-31764c9c0e2e" providerId="ADAL" clId="{0BDAB778-A632-4A70-86C5-AA9A40213FAD}" dt="2024-05-28T13:58:24.685" v="361"/>
          <ac:spMkLst>
            <pc:docMk/>
            <pc:sldMk cId="1875295549" sldId="2141413526"/>
            <ac:spMk id="29" creationId="{C9E18D73-3B02-E14E-E70B-7E8DBA37A469}"/>
          </ac:spMkLst>
        </pc:spChg>
        <pc:spChg chg="mod">
          <ac:chgData name="Fabrício Fernando Nazareth Duarte" userId="fd5f21b1-bc59-458f-8c64-31764c9c0e2e" providerId="ADAL" clId="{0BDAB778-A632-4A70-86C5-AA9A40213FAD}" dt="2024-05-28T13:58:24.685" v="361"/>
          <ac:spMkLst>
            <pc:docMk/>
            <pc:sldMk cId="1875295549" sldId="2141413526"/>
            <ac:spMk id="30" creationId="{34B22842-FFB2-C4A7-95E0-D3EDB4927A8E}"/>
          </ac:spMkLst>
        </pc:spChg>
        <pc:spChg chg="mod">
          <ac:chgData name="Fabrício Fernando Nazareth Duarte" userId="fd5f21b1-bc59-458f-8c64-31764c9c0e2e" providerId="ADAL" clId="{0BDAB778-A632-4A70-86C5-AA9A40213FAD}" dt="2024-05-28T13:58:24.685" v="361"/>
          <ac:spMkLst>
            <pc:docMk/>
            <pc:sldMk cId="1875295549" sldId="2141413526"/>
            <ac:spMk id="31" creationId="{9B51E4CB-3A51-4F05-B63A-AAD8F8C658E4}"/>
          </ac:spMkLst>
        </pc:spChg>
        <pc:spChg chg="mod">
          <ac:chgData name="Fabrício Fernando Nazareth Duarte" userId="fd5f21b1-bc59-458f-8c64-31764c9c0e2e" providerId="ADAL" clId="{0BDAB778-A632-4A70-86C5-AA9A40213FAD}" dt="2024-05-28T13:58:24.685" v="361"/>
          <ac:spMkLst>
            <pc:docMk/>
            <pc:sldMk cId="1875295549" sldId="2141413526"/>
            <ac:spMk id="32" creationId="{E25BCE01-66A5-F824-58E5-5AC2F922190F}"/>
          </ac:spMkLst>
        </pc:spChg>
        <pc:spChg chg="mod">
          <ac:chgData name="Fabrício Fernando Nazareth Duarte" userId="fd5f21b1-bc59-458f-8c64-31764c9c0e2e" providerId="ADAL" clId="{0BDAB778-A632-4A70-86C5-AA9A40213FAD}" dt="2024-05-28T13:58:24.685" v="361"/>
          <ac:spMkLst>
            <pc:docMk/>
            <pc:sldMk cId="1875295549" sldId="2141413526"/>
            <ac:spMk id="33" creationId="{980557A9-2090-9A37-E226-949C9FC7C47B}"/>
          </ac:spMkLst>
        </pc:spChg>
        <pc:spChg chg="mod">
          <ac:chgData name="Fabrício Fernando Nazareth Duarte" userId="fd5f21b1-bc59-458f-8c64-31764c9c0e2e" providerId="ADAL" clId="{0BDAB778-A632-4A70-86C5-AA9A40213FAD}" dt="2024-05-28T13:58:24.685" v="361"/>
          <ac:spMkLst>
            <pc:docMk/>
            <pc:sldMk cId="1875295549" sldId="2141413526"/>
            <ac:spMk id="34" creationId="{5A5690F2-A2A1-81FB-D508-0D0DAFDCAC9A}"/>
          </ac:spMkLst>
        </pc:spChg>
        <pc:spChg chg="mod">
          <ac:chgData name="Fabrício Fernando Nazareth Duarte" userId="fd5f21b1-bc59-458f-8c64-31764c9c0e2e" providerId="ADAL" clId="{0BDAB778-A632-4A70-86C5-AA9A40213FAD}" dt="2024-05-28T13:58:24.685" v="361"/>
          <ac:spMkLst>
            <pc:docMk/>
            <pc:sldMk cId="1875295549" sldId="2141413526"/>
            <ac:spMk id="35" creationId="{A27BC903-C388-5AE2-1BB0-119C1C2CF836}"/>
          </ac:spMkLst>
        </pc:spChg>
        <pc:spChg chg="mod">
          <ac:chgData name="Fabrício Fernando Nazareth Duarte" userId="fd5f21b1-bc59-458f-8c64-31764c9c0e2e" providerId="ADAL" clId="{0BDAB778-A632-4A70-86C5-AA9A40213FAD}" dt="2024-05-28T13:58:24.685" v="361"/>
          <ac:spMkLst>
            <pc:docMk/>
            <pc:sldMk cId="1875295549" sldId="2141413526"/>
            <ac:spMk id="36" creationId="{F4CF6B90-8006-3531-4CB2-98C0D0BEF041}"/>
          </ac:spMkLst>
        </pc:spChg>
        <pc:spChg chg="mod">
          <ac:chgData name="Fabrício Fernando Nazareth Duarte" userId="fd5f21b1-bc59-458f-8c64-31764c9c0e2e" providerId="ADAL" clId="{0BDAB778-A632-4A70-86C5-AA9A40213FAD}" dt="2024-05-28T13:58:24.685" v="361"/>
          <ac:spMkLst>
            <pc:docMk/>
            <pc:sldMk cId="1875295549" sldId="2141413526"/>
            <ac:spMk id="37" creationId="{C8519D2F-4B70-AA3C-1EF6-E7891631379D}"/>
          </ac:spMkLst>
        </pc:spChg>
        <pc:spChg chg="mod">
          <ac:chgData name="Fabrício Fernando Nazareth Duarte" userId="fd5f21b1-bc59-458f-8c64-31764c9c0e2e" providerId="ADAL" clId="{0BDAB778-A632-4A70-86C5-AA9A40213FAD}" dt="2024-05-28T13:58:24.685" v="361"/>
          <ac:spMkLst>
            <pc:docMk/>
            <pc:sldMk cId="1875295549" sldId="2141413526"/>
            <ac:spMk id="38" creationId="{9CA285D3-9BBC-4B83-F1EF-8D544C7D3EBA}"/>
          </ac:spMkLst>
        </pc:spChg>
        <pc:spChg chg="mod">
          <ac:chgData name="Fabrício Fernando Nazareth Duarte" userId="fd5f21b1-bc59-458f-8c64-31764c9c0e2e" providerId="ADAL" clId="{0BDAB778-A632-4A70-86C5-AA9A40213FAD}" dt="2024-05-28T13:58:24.685" v="361"/>
          <ac:spMkLst>
            <pc:docMk/>
            <pc:sldMk cId="1875295549" sldId="2141413526"/>
            <ac:spMk id="39" creationId="{7262EE10-3928-36C1-437B-E7B3B7F9A170}"/>
          </ac:spMkLst>
        </pc:spChg>
        <pc:spChg chg="mod">
          <ac:chgData name="Fabrício Fernando Nazareth Duarte" userId="fd5f21b1-bc59-458f-8c64-31764c9c0e2e" providerId="ADAL" clId="{0BDAB778-A632-4A70-86C5-AA9A40213FAD}" dt="2024-05-28T13:58:24.685" v="361"/>
          <ac:spMkLst>
            <pc:docMk/>
            <pc:sldMk cId="1875295549" sldId="2141413526"/>
            <ac:spMk id="40" creationId="{65124862-76CA-4606-D851-46E6F2F9AE83}"/>
          </ac:spMkLst>
        </pc:spChg>
        <pc:spChg chg="mod">
          <ac:chgData name="Fabrício Fernando Nazareth Duarte" userId="fd5f21b1-bc59-458f-8c64-31764c9c0e2e" providerId="ADAL" clId="{0BDAB778-A632-4A70-86C5-AA9A40213FAD}" dt="2024-05-28T13:58:24.685" v="361"/>
          <ac:spMkLst>
            <pc:docMk/>
            <pc:sldMk cId="1875295549" sldId="2141413526"/>
            <ac:spMk id="41" creationId="{DBE38F93-1840-2022-D86D-79441FAAB391}"/>
          </ac:spMkLst>
        </pc:spChg>
        <pc:spChg chg="mod">
          <ac:chgData name="Fabrício Fernando Nazareth Duarte" userId="fd5f21b1-bc59-458f-8c64-31764c9c0e2e" providerId="ADAL" clId="{0BDAB778-A632-4A70-86C5-AA9A40213FAD}" dt="2024-05-28T13:58:24.685" v="361"/>
          <ac:spMkLst>
            <pc:docMk/>
            <pc:sldMk cId="1875295549" sldId="2141413526"/>
            <ac:spMk id="42" creationId="{ED98F281-619D-FEFC-C94A-6B668AF973C0}"/>
          </ac:spMkLst>
        </pc:spChg>
        <pc:spChg chg="mod">
          <ac:chgData name="Fabrício Fernando Nazareth Duarte" userId="fd5f21b1-bc59-458f-8c64-31764c9c0e2e" providerId="ADAL" clId="{0BDAB778-A632-4A70-86C5-AA9A40213FAD}" dt="2024-05-28T13:58:24.685" v="361"/>
          <ac:spMkLst>
            <pc:docMk/>
            <pc:sldMk cId="1875295549" sldId="2141413526"/>
            <ac:spMk id="43" creationId="{FE28A871-1262-99C8-C756-13455E4331F6}"/>
          </ac:spMkLst>
        </pc:spChg>
        <pc:spChg chg="mod">
          <ac:chgData name="Fabrício Fernando Nazareth Duarte" userId="fd5f21b1-bc59-458f-8c64-31764c9c0e2e" providerId="ADAL" clId="{0BDAB778-A632-4A70-86C5-AA9A40213FAD}" dt="2024-05-28T13:58:24.685" v="361"/>
          <ac:spMkLst>
            <pc:docMk/>
            <pc:sldMk cId="1875295549" sldId="2141413526"/>
            <ac:spMk id="44" creationId="{B1033E9B-AB91-CE3A-370B-CCB6E4C34351}"/>
          </ac:spMkLst>
        </pc:spChg>
        <pc:spChg chg="mod">
          <ac:chgData name="Fabrício Fernando Nazareth Duarte" userId="fd5f21b1-bc59-458f-8c64-31764c9c0e2e" providerId="ADAL" clId="{0BDAB778-A632-4A70-86C5-AA9A40213FAD}" dt="2024-05-28T13:58:24.685" v="361"/>
          <ac:spMkLst>
            <pc:docMk/>
            <pc:sldMk cId="1875295549" sldId="2141413526"/>
            <ac:spMk id="45" creationId="{1E1DCD83-2870-BC4E-4357-849A6684AC74}"/>
          </ac:spMkLst>
        </pc:spChg>
        <pc:spChg chg="mod">
          <ac:chgData name="Fabrício Fernando Nazareth Duarte" userId="fd5f21b1-bc59-458f-8c64-31764c9c0e2e" providerId="ADAL" clId="{0BDAB778-A632-4A70-86C5-AA9A40213FAD}" dt="2024-05-28T13:58:24.685" v="361"/>
          <ac:spMkLst>
            <pc:docMk/>
            <pc:sldMk cId="1875295549" sldId="2141413526"/>
            <ac:spMk id="46" creationId="{AC2F5CF0-6554-9321-1C7C-6197965A72BF}"/>
          </ac:spMkLst>
        </pc:spChg>
        <pc:spChg chg="mod">
          <ac:chgData name="Fabrício Fernando Nazareth Duarte" userId="fd5f21b1-bc59-458f-8c64-31764c9c0e2e" providerId="ADAL" clId="{0BDAB778-A632-4A70-86C5-AA9A40213FAD}" dt="2024-05-28T13:58:24.685" v="361"/>
          <ac:spMkLst>
            <pc:docMk/>
            <pc:sldMk cId="1875295549" sldId="2141413526"/>
            <ac:spMk id="47" creationId="{66EED96A-7942-52B5-A4EC-C456546FCE26}"/>
          </ac:spMkLst>
        </pc:spChg>
        <pc:spChg chg="mod">
          <ac:chgData name="Fabrício Fernando Nazareth Duarte" userId="fd5f21b1-bc59-458f-8c64-31764c9c0e2e" providerId="ADAL" clId="{0BDAB778-A632-4A70-86C5-AA9A40213FAD}" dt="2024-05-28T13:58:24.685" v="361"/>
          <ac:spMkLst>
            <pc:docMk/>
            <pc:sldMk cId="1875295549" sldId="2141413526"/>
            <ac:spMk id="48" creationId="{9D94F976-D135-E9B9-2439-73393E9178EB}"/>
          </ac:spMkLst>
        </pc:spChg>
        <pc:spChg chg="mod">
          <ac:chgData name="Fabrício Fernando Nazareth Duarte" userId="fd5f21b1-bc59-458f-8c64-31764c9c0e2e" providerId="ADAL" clId="{0BDAB778-A632-4A70-86C5-AA9A40213FAD}" dt="2024-05-28T13:58:24.685" v="361"/>
          <ac:spMkLst>
            <pc:docMk/>
            <pc:sldMk cId="1875295549" sldId="2141413526"/>
            <ac:spMk id="49" creationId="{13908E11-E079-A6F9-F71D-2456952C5B6D}"/>
          </ac:spMkLst>
        </pc:spChg>
        <pc:spChg chg="mod">
          <ac:chgData name="Fabrício Fernando Nazareth Duarte" userId="fd5f21b1-bc59-458f-8c64-31764c9c0e2e" providerId="ADAL" clId="{0BDAB778-A632-4A70-86C5-AA9A40213FAD}" dt="2024-05-28T13:58:24.685" v="361"/>
          <ac:spMkLst>
            <pc:docMk/>
            <pc:sldMk cId="1875295549" sldId="2141413526"/>
            <ac:spMk id="50" creationId="{39C6FE27-404D-4AE2-BAD7-C9F7BCA424C7}"/>
          </ac:spMkLst>
        </pc:spChg>
        <pc:spChg chg="mod">
          <ac:chgData name="Fabrício Fernando Nazareth Duarte" userId="fd5f21b1-bc59-458f-8c64-31764c9c0e2e" providerId="ADAL" clId="{0BDAB778-A632-4A70-86C5-AA9A40213FAD}" dt="2024-05-28T13:58:24.685" v="361"/>
          <ac:spMkLst>
            <pc:docMk/>
            <pc:sldMk cId="1875295549" sldId="2141413526"/>
            <ac:spMk id="51" creationId="{82EFB82E-5158-EF9C-C896-0F2BA177641F}"/>
          </ac:spMkLst>
        </pc:spChg>
        <pc:spChg chg="mod">
          <ac:chgData name="Fabrício Fernando Nazareth Duarte" userId="fd5f21b1-bc59-458f-8c64-31764c9c0e2e" providerId="ADAL" clId="{0BDAB778-A632-4A70-86C5-AA9A40213FAD}" dt="2024-05-28T13:58:24.685" v="361"/>
          <ac:spMkLst>
            <pc:docMk/>
            <pc:sldMk cId="1875295549" sldId="2141413526"/>
            <ac:spMk id="52" creationId="{1B620068-32EC-99FB-A329-44CC0FA7D19B}"/>
          </ac:spMkLst>
        </pc:spChg>
        <pc:spChg chg="mod">
          <ac:chgData name="Fabrício Fernando Nazareth Duarte" userId="fd5f21b1-bc59-458f-8c64-31764c9c0e2e" providerId="ADAL" clId="{0BDAB778-A632-4A70-86C5-AA9A40213FAD}" dt="2024-05-28T13:58:24.685" v="361"/>
          <ac:spMkLst>
            <pc:docMk/>
            <pc:sldMk cId="1875295549" sldId="2141413526"/>
            <ac:spMk id="53" creationId="{8DAA5F90-8822-6011-FC2B-D4825BEC8CC1}"/>
          </ac:spMkLst>
        </pc:spChg>
        <pc:spChg chg="mod">
          <ac:chgData name="Fabrício Fernando Nazareth Duarte" userId="fd5f21b1-bc59-458f-8c64-31764c9c0e2e" providerId="ADAL" clId="{0BDAB778-A632-4A70-86C5-AA9A40213FAD}" dt="2024-05-28T13:58:24.685" v="361"/>
          <ac:spMkLst>
            <pc:docMk/>
            <pc:sldMk cId="1875295549" sldId="2141413526"/>
            <ac:spMk id="54" creationId="{07C012C3-8D09-F064-5837-DAC0EBB771FB}"/>
          </ac:spMkLst>
        </pc:spChg>
        <pc:spChg chg="mod">
          <ac:chgData name="Fabrício Fernando Nazareth Duarte" userId="fd5f21b1-bc59-458f-8c64-31764c9c0e2e" providerId="ADAL" clId="{0BDAB778-A632-4A70-86C5-AA9A40213FAD}" dt="2024-05-28T13:58:24.685" v="361"/>
          <ac:spMkLst>
            <pc:docMk/>
            <pc:sldMk cId="1875295549" sldId="2141413526"/>
            <ac:spMk id="55" creationId="{058509D9-E641-6F3F-2036-53FB111E87D8}"/>
          </ac:spMkLst>
        </pc:spChg>
        <pc:spChg chg="mod">
          <ac:chgData name="Fabrício Fernando Nazareth Duarte" userId="fd5f21b1-bc59-458f-8c64-31764c9c0e2e" providerId="ADAL" clId="{0BDAB778-A632-4A70-86C5-AA9A40213FAD}" dt="2024-05-28T13:58:24.685" v="361"/>
          <ac:spMkLst>
            <pc:docMk/>
            <pc:sldMk cId="1875295549" sldId="2141413526"/>
            <ac:spMk id="56" creationId="{E2009E8A-0D90-82A9-84FC-548AD1DE21EA}"/>
          </ac:spMkLst>
        </pc:spChg>
        <pc:spChg chg="mod">
          <ac:chgData name="Fabrício Fernando Nazareth Duarte" userId="fd5f21b1-bc59-458f-8c64-31764c9c0e2e" providerId="ADAL" clId="{0BDAB778-A632-4A70-86C5-AA9A40213FAD}" dt="2024-05-28T13:58:24.685" v="361"/>
          <ac:spMkLst>
            <pc:docMk/>
            <pc:sldMk cId="1875295549" sldId="2141413526"/>
            <ac:spMk id="57" creationId="{B8EA7B46-454C-0FEE-A1D1-CFA7561942A2}"/>
          </ac:spMkLst>
        </pc:spChg>
        <pc:spChg chg="mod">
          <ac:chgData name="Fabrício Fernando Nazareth Duarte" userId="fd5f21b1-bc59-458f-8c64-31764c9c0e2e" providerId="ADAL" clId="{0BDAB778-A632-4A70-86C5-AA9A40213FAD}" dt="2024-05-28T13:58:24.685" v="361"/>
          <ac:spMkLst>
            <pc:docMk/>
            <pc:sldMk cId="1875295549" sldId="2141413526"/>
            <ac:spMk id="58" creationId="{5F800404-6D88-A0DF-1D9B-834016D0F076}"/>
          </ac:spMkLst>
        </pc:spChg>
        <pc:spChg chg="mod">
          <ac:chgData name="Fabrício Fernando Nazareth Duarte" userId="fd5f21b1-bc59-458f-8c64-31764c9c0e2e" providerId="ADAL" clId="{0BDAB778-A632-4A70-86C5-AA9A40213FAD}" dt="2024-05-28T13:58:24.685" v="361"/>
          <ac:spMkLst>
            <pc:docMk/>
            <pc:sldMk cId="1875295549" sldId="2141413526"/>
            <ac:spMk id="59" creationId="{8901D7BF-8F5C-3F00-B8ED-74962A24FE69}"/>
          </ac:spMkLst>
        </pc:spChg>
        <pc:spChg chg="mod">
          <ac:chgData name="Fabrício Fernando Nazareth Duarte" userId="fd5f21b1-bc59-458f-8c64-31764c9c0e2e" providerId="ADAL" clId="{0BDAB778-A632-4A70-86C5-AA9A40213FAD}" dt="2024-05-28T13:58:24.685" v="361"/>
          <ac:spMkLst>
            <pc:docMk/>
            <pc:sldMk cId="1875295549" sldId="2141413526"/>
            <ac:spMk id="60" creationId="{6AD0F04D-E620-0430-BF37-227B510B139C}"/>
          </ac:spMkLst>
        </pc:spChg>
        <pc:spChg chg="mod">
          <ac:chgData name="Fabrício Fernando Nazareth Duarte" userId="fd5f21b1-bc59-458f-8c64-31764c9c0e2e" providerId="ADAL" clId="{0BDAB778-A632-4A70-86C5-AA9A40213FAD}" dt="2024-05-28T13:58:24.685" v="361"/>
          <ac:spMkLst>
            <pc:docMk/>
            <pc:sldMk cId="1875295549" sldId="2141413526"/>
            <ac:spMk id="61" creationId="{F92D8DA6-B452-0242-0411-2D5E3A16B992}"/>
          </ac:spMkLst>
        </pc:spChg>
        <pc:spChg chg="mod">
          <ac:chgData name="Fabrício Fernando Nazareth Duarte" userId="fd5f21b1-bc59-458f-8c64-31764c9c0e2e" providerId="ADAL" clId="{0BDAB778-A632-4A70-86C5-AA9A40213FAD}" dt="2024-05-28T13:58:24.685" v="361"/>
          <ac:spMkLst>
            <pc:docMk/>
            <pc:sldMk cId="1875295549" sldId="2141413526"/>
            <ac:spMk id="62" creationId="{0475A93D-0685-7473-5541-1FCB33BB6A80}"/>
          </ac:spMkLst>
        </pc:spChg>
        <pc:spChg chg="mod">
          <ac:chgData name="Fabrício Fernando Nazareth Duarte" userId="fd5f21b1-bc59-458f-8c64-31764c9c0e2e" providerId="ADAL" clId="{0BDAB778-A632-4A70-86C5-AA9A40213FAD}" dt="2024-05-28T13:58:24.685" v="361"/>
          <ac:spMkLst>
            <pc:docMk/>
            <pc:sldMk cId="1875295549" sldId="2141413526"/>
            <ac:spMk id="63" creationId="{FEE46AA7-48AE-B623-1645-2E760C91B696}"/>
          </ac:spMkLst>
        </pc:spChg>
        <pc:spChg chg="mod">
          <ac:chgData name="Fabrício Fernando Nazareth Duarte" userId="fd5f21b1-bc59-458f-8c64-31764c9c0e2e" providerId="ADAL" clId="{0BDAB778-A632-4A70-86C5-AA9A40213FAD}" dt="2024-05-28T13:58:24.685" v="361"/>
          <ac:spMkLst>
            <pc:docMk/>
            <pc:sldMk cId="1875295549" sldId="2141413526"/>
            <ac:spMk id="64" creationId="{8B31B0E2-BEDE-9B6A-10F0-63A80784EEA3}"/>
          </ac:spMkLst>
        </pc:spChg>
        <pc:spChg chg="mod">
          <ac:chgData name="Fabrício Fernando Nazareth Duarte" userId="fd5f21b1-bc59-458f-8c64-31764c9c0e2e" providerId="ADAL" clId="{0BDAB778-A632-4A70-86C5-AA9A40213FAD}" dt="2024-05-28T13:58:24.685" v="361"/>
          <ac:spMkLst>
            <pc:docMk/>
            <pc:sldMk cId="1875295549" sldId="2141413526"/>
            <ac:spMk id="65" creationId="{90B42635-B1B8-683E-14F3-E967D2E64136}"/>
          </ac:spMkLst>
        </pc:spChg>
        <pc:spChg chg="mod">
          <ac:chgData name="Fabrício Fernando Nazareth Duarte" userId="fd5f21b1-bc59-458f-8c64-31764c9c0e2e" providerId="ADAL" clId="{0BDAB778-A632-4A70-86C5-AA9A40213FAD}" dt="2024-05-28T13:58:24.685" v="361"/>
          <ac:spMkLst>
            <pc:docMk/>
            <pc:sldMk cId="1875295549" sldId="2141413526"/>
            <ac:spMk id="66" creationId="{B8FC5593-2FEE-4105-C30E-02FD0DBB5F2E}"/>
          </ac:spMkLst>
        </pc:spChg>
        <pc:spChg chg="mod">
          <ac:chgData name="Fabrício Fernando Nazareth Duarte" userId="fd5f21b1-bc59-458f-8c64-31764c9c0e2e" providerId="ADAL" clId="{0BDAB778-A632-4A70-86C5-AA9A40213FAD}" dt="2024-05-28T13:58:24.685" v="361"/>
          <ac:spMkLst>
            <pc:docMk/>
            <pc:sldMk cId="1875295549" sldId="2141413526"/>
            <ac:spMk id="67" creationId="{BAD8C06A-D9B1-2999-F72F-94B2E386D768}"/>
          </ac:spMkLst>
        </pc:spChg>
        <pc:spChg chg="mod">
          <ac:chgData name="Fabrício Fernando Nazareth Duarte" userId="fd5f21b1-bc59-458f-8c64-31764c9c0e2e" providerId="ADAL" clId="{0BDAB778-A632-4A70-86C5-AA9A40213FAD}" dt="2024-05-28T13:58:24.685" v="361"/>
          <ac:spMkLst>
            <pc:docMk/>
            <pc:sldMk cId="1875295549" sldId="2141413526"/>
            <ac:spMk id="68" creationId="{6C8650F5-7488-B084-AFF2-0B927A6D68A2}"/>
          </ac:spMkLst>
        </pc:spChg>
        <pc:spChg chg="mod">
          <ac:chgData name="Fabrício Fernando Nazareth Duarte" userId="fd5f21b1-bc59-458f-8c64-31764c9c0e2e" providerId="ADAL" clId="{0BDAB778-A632-4A70-86C5-AA9A40213FAD}" dt="2024-05-28T13:58:24.685" v="361"/>
          <ac:spMkLst>
            <pc:docMk/>
            <pc:sldMk cId="1875295549" sldId="2141413526"/>
            <ac:spMk id="69" creationId="{F73F0451-E28B-3FCF-6CC1-301FA9AAFC08}"/>
          </ac:spMkLst>
        </pc:spChg>
        <pc:spChg chg="mod">
          <ac:chgData name="Fabrício Fernando Nazareth Duarte" userId="fd5f21b1-bc59-458f-8c64-31764c9c0e2e" providerId="ADAL" clId="{0BDAB778-A632-4A70-86C5-AA9A40213FAD}" dt="2024-05-28T13:58:24.685" v="361"/>
          <ac:spMkLst>
            <pc:docMk/>
            <pc:sldMk cId="1875295549" sldId="2141413526"/>
            <ac:spMk id="70" creationId="{5CBFFDE2-A178-AD32-9B71-B7279C27BD93}"/>
          </ac:spMkLst>
        </pc:spChg>
        <pc:spChg chg="mod">
          <ac:chgData name="Fabrício Fernando Nazareth Duarte" userId="fd5f21b1-bc59-458f-8c64-31764c9c0e2e" providerId="ADAL" clId="{0BDAB778-A632-4A70-86C5-AA9A40213FAD}" dt="2024-05-28T13:58:24.685" v="361"/>
          <ac:spMkLst>
            <pc:docMk/>
            <pc:sldMk cId="1875295549" sldId="2141413526"/>
            <ac:spMk id="71" creationId="{CE34E0FE-0ABF-5A72-AED7-2BDF7C3A20C5}"/>
          </ac:spMkLst>
        </pc:spChg>
        <pc:spChg chg="mod">
          <ac:chgData name="Fabrício Fernando Nazareth Duarte" userId="fd5f21b1-bc59-458f-8c64-31764c9c0e2e" providerId="ADAL" clId="{0BDAB778-A632-4A70-86C5-AA9A40213FAD}" dt="2024-05-28T13:58:24.685" v="361"/>
          <ac:spMkLst>
            <pc:docMk/>
            <pc:sldMk cId="1875295549" sldId="2141413526"/>
            <ac:spMk id="72" creationId="{CBAB8AF3-4673-E14D-C75A-77FDAAC73015}"/>
          </ac:spMkLst>
        </pc:spChg>
        <pc:spChg chg="mod">
          <ac:chgData name="Fabrício Fernando Nazareth Duarte" userId="fd5f21b1-bc59-458f-8c64-31764c9c0e2e" providerId="ADAL" clId="{0BDAB778-A632-4A70-86C5-AA9A40213FAD}" dt="2024-05-28T13:58:24.685" v="361"/>
          <ac:spMkLst>
            <pc:docMk/>
            <pc:sldMk cId="1875295549" sldId="2141413526"/>
            <ac:spMk id="73" creationId="{3125CC20-CE57-42D9-AE50-08FA84B46163}"/>
          </ac:spMkLst>
        </pc:spChg>
        <pc:spChg chg="mod">
          <ac:chgData name="Fabrício Fernando Nazareth Duarte" userId="fd5f21b1-bc59-458f-8c64-31764c9c0e2e" providerId="ADAL" clId="{0BDAB778-A632-4A70-86C5-AA9A40213FAD}" dt="2024-05-28T13:58:24.685" v="361"/>
          <ac:spMkLst>
            <pc:docMk/>
            <pc:sldMk cId="1875295549" sldId="2141413526"/>
            <ac:spMk id="74" creationId="{F4FB763A-F913-809E-5B59-FE6F367F098E}"/>
          </ac:spMkLst>
        </pc:spChg>
        <pc:spChg chg="mod">
          <ac:chgData name="Fabrício Fernando Nazareth Duarte" userId="fd5f21b1-bc59-458f-8c64-31764c9c0e2e" providerId="ADAL" clId="{0BDAB778-A632-4A70-86C5-AA9A40213FAD}" dt="2024-05-28T13:58:24.685" v="361"/>
          <ac:spMkLst>
            <pc:docMk/>
            <pc:sldMk cId="1875295549" sldId="2141413526"/>
            <ac:spMk id="75" creationId="{8C940A89-1F6C-8CEC-73A7-A164671E6B76}"/>
          </ac:spMkLst>
        </pc:spChg>
        <pc:spChg chg="mod">
          <ac:chgData name="Fabrício Fernando Nazareth Duarte" userId="fd5f21b1-bc59-458f-8c64-31764c9c0e2e" providerId="ADAL" clId="{0BDAB778-A632-4A70-86C5-AA9A40213FAD}" dt="2024-05-28T13:58:24.685" v="361"/>
          <ac:spMkLst>
            <pc:docMk/>
            <pc:sldMk cId="1875295549" sldId="2141413526"/>
            <ac:spMk id="76" creationId="{EEF43C93-856E-D1DE-2C41-BF91F6EBC527}"/>
          </ac:spMkLst>
        </pc:spChg>
        <pc:spChg chg="mod">
          <ac:chgData name="Fabrício Fernando Nazareth Duarte" userId="fd5f21b1-bc59-458f-8c64-31764c9c0e2e" providerId="ADAL" clId="{0BDAB778-A632-4A70-86C5-AA9A40213FAD}" dt="2024-05-28T13:58:24.685" v="361"/>
          <ac:spMkLst>
            <pc:docMk/>
            <pc:sldMk cId="1875295549" sldId="2141413526"/>
            <ac:spMk id="77" creationId="{5689973B-0C3D-4A89-14EA-E6D5E4745970}"/>
          </ac:spMkLst>
        </pc:spChg>
        <pc:spChg chg="mod">
          <ac:chgData name="Fabrício Fernando Nazareth Duarte" userId="fd5f21b1-bc59-458f-8c64-31764c9c0e2e" providerId="ADAL" clId="{0BDAB778-A632-4A70-86C5-AA9A40213FAD}" dt="2024-05-28T13:58:24.685" v="361"/>
          <ac:spMkLst>
            <pc:docMk/>
            <pc:sldMk cId="1875295549" sldId="2141413526"/>
            <ac:spMk id="78" creationId="{5F0952AB-7F21-73D6-2146-245F3BB102FF}"/>
          </ac:spMkLst>
        </pc:spChg>
        <pc:spChg chg="mod">
          <ac:chgData name="Fabrício Fernando Nazareth Duarte" userId="fd5f21b1-bc59-458f-8c64-31764c9c0e2e" providerId="ADAL" clId="{0BDAB778-A632-4A70-86C5-AA9A40213FAD}" dt="2024-05-28T13:58:24.685" v="361"/>
          <ac:spMkLst>
            <pc:docMk/>
            <pc:sldMk cId="1875295549" sldId="2141413526"/>
            <ac:spMk id="79" creationId="{A3BDA316-6C0B-7D07-1B4C-5C55FA11AA19}"/>
          </ac:spMkLst>
        </pc:spChg>
        <pc:spChg chg="mod">
          <ac:chgData name="Fabrício Fernando Nazareth Duarte" userId="fd5f21b1-bc59-458f-8c64-31764c9c0e2e" providerId="ADAL" clId="{0BDAB778-A632-4A70-86C5-AA9A40213FAD}" dt="2024-05-28T13:58:24.685" v="361"/>
          <ac:spMkLst>
            <pc:docMk/>
            <pc:sldMk cId="1875295549" sldId="2141413526"/>
            <ac:spMk id="80" creationId="{FBF109EC-1D40-E715-A18F-34597445BCE4}"/>
          </ac:spMkLst>
        </pc:spChg>
        <pc:spChg chg="mod">
          <ac:chgData name="Fabrício Fernando Nazareth Duarte" userId="fd5f21b1-bc59-458f-8c64-31764c9c0e2e" providerId="ADAL" clId="{0BDAB778-A632-4A70-86C5-AA9A40213FAD}" dt="2024-05-28T13:58:24.685" v="361"/>
          <ac:spMkLst>
            <pc:docMk/>
            <pc:sldMk cId="1875295549" sldId="2141413526"/>
            <ac:spMk id="81" creationId="{9016ADAC-04E0-E856-B185-534C39A7AC24}"/>
          </ac:spMkLst>
        </pc:spChg>
        <pc:spChg chg="mod">
          <ac:chgData name="Fabrício Fernando Nazareth Duarte" userId="fd5f21b1-bc59-458f-8c64-31764c9c0e2e" providerId="ADAL" clId="{0BDAB778-A632-4A70-86C5-AA9A40213FAD}" dt="2024-05-28T13:58:24.685" v="361"/>
          <ac:spMkLst>
            <pc:docMk/>
            <pc:sldMk cId="1875295549" sldId="2141413526"/>
            <ac:spMk id="82" creationId="{D3E60F18-5D5E-36D7-F647-45FFE7CCE5A2}"/>
          </ac:spMkLst>
        </pc:spChg>
        <pc:spChg chg="mod">
          <ac:chgData name="Fabrício Fernando Nazareth Duarte" userId="fd5f21b1-bc59-458f-8c64-31764c9c0e2e" providerId="ADAL" clId="{0BDAB778-A632-4A70-86C5-AA9A40213FAD}" dt="2024-05-28T13:58:24.685" v="361"/>
          <ac:spMkLst>
            <pc:docMk/>
            <pc:sldMk cId="1875295549" sldId="2141413526"/>
            <ac:spMk id="83" creationId="{B64DC493-7293-DBBF-AADF-271000807D64}"/>
          </ac:spMkLst>
        </pc:spChg>
        <pc:spChg chg="mod">
          <ac:chgData name="Fabrício Fernando Nazareth Duarte" userId="fd5f21b1-bc59-458f-8c64-31764c9c0e2e" providerId="ADAL" clId="{0BDAB778-A632-4A70-86C5-AA9A40213FAD}" dt="2024-05-28T13:58:24.685" v="361"/>
          <ac:spMkLst>
            <pc:docMk/>
            <pc:sldMk cId="1875295549" sldId="2141413526"/>
            <ac:spMk id="84" creationId="{C9EAB6DE-CA94-EB35-F39C-30FF6E4FF194}"/>
          </ac:spMkLst>
        </pc:spChg>
        <pc:spChg chg="mod">
          <ac:chgData name="Fabrício Fernando Nazareth Duarte" userId="fd5f21b1-bc59-458f-8c64-31764c9c0e2e" providerId="ADAL" clId="{0BDAB778-A632-4A70-86C5-AA9A40213FAD}" dt="2024-05-28T13:58:24.685" v="361"/>
          <ac:spMkLst>
            <pc:docMk/>
            <pc:sldMk cId="1875295549" sldId="2141413526"/>
            <ac:spMk id="85" creationId="{AC2ACE2A-D39B-86B7-1EF2-8B2090476C83}"/>
          </ac:spMkLst>
        </pc:spChg>
        <pc:spChg chg="mod">
          <ac:chgData name="Fabrício Fernando Nazareth Duarte" userId="fd5f21b1-bc59-458f-8c64-31764c9c0e2e" providerId="ADAL" clId="{0BDAB778-A632-4A70-86C5-AA9A40213FAD}" dt="2024-05-28T13:58:24.685" v="361"/>
          <ac:spMkLst>
            <pc:docMk/>
            <pc:sldMk cId="1875295549" sldId="2141413526"/>
            <ac:spMk id="86" creationId="{13443863-FB0F-7D00-D9F1-64E9E0B963F3}"/>
          </ac:spMkLst>
        </pc:spChg>
        <pc:spChg chg="mod">
          <ac:chgData name="Fabrício Fernando Nazareth Duarte" userId="fd5f21b1-bc59-458f-8c64-31764c9c0e2e" providerId="ADAL" clId="{0BDAB778-A632-4A70-86C5-AA9A40213FAD}" dt="2024-05-28T13:58:24.685" v="361"/>
          <ac:spMkLst>
            <pc:docMk/>
            <pc:sldMk cId="1875295549" sldId="2141413526"/>
            <ac:spMk id="87" creationId="{AEBF1EF3-D79C-6FC6-7D27-B06F6C509889}"/>
          </ac:spMkLst>
        </pc:spChg>
        <pc:spChg chg="mod">
          <ac:chgData name="Fabrício Fernando Nazareth Duarte" userId="fd5f21b1-bc59-458f-8c64-31764c9c0e2e" providerId="ADAL" clId="{0BDAB778-A632-4A70-86C5-AA9A40213FAD}" dt="2024-05-28T13:58:24.685" v="361"/>
          <ac:spMkLst>
            <pc:docMk/>
            <pc:sldMk cId="1875295549" sldId="2141413526"/>
            <ac:spMk id="88" creationId="{D57F7AF8-DA42-098E-3E6C-F1321C085E0E}"/>
          </ac:spMkLst>
        </pc:spChg>
        <pc:spChg chg="mod">
          <ac:chgData name="Fabrício Fernando Nazareth Duarte" userId="fd5f21b1-bc59-458f-8c64-31764c9c0e2e" providerId="ADAL" clId="{0BDAB778-A632-4A70-86C5-AA9A40213FAD}" dt="2024-05-28T13:58:24.685" v="361"/>
          <ac:spMkLst>
            <pc:docMk/>
            <pc:sldMk cId="1875295549" sldId="2141413526"/>
            <ac:spMk id="89" creationId="{F5620F86-A525-5AB3-FD21-641FFFA07A3F}"/>
          </ac:spMkLst>
        </pc:spChg>
        <pc:spChg chg="mod">
          <ac:chgData name="Fabrício Fernando Nazareth Duarte" userId="fd5f21b1-bc59-458f-8c64-31764c9c0e2e" providerId="ADAL" clId="{0BDAB778-A632-4A70-86C5-AA9A40213FAD}" dt="2024-05-28T13:58:24.685" v="361"/>
          <ac:spMkLst>
            <pc:docMk/>
            <pc:sldMk cId="1875295549" sldId="2141413526"/>
            <ac:spMk id="90" creationId="{0ECEFD67-4B03-4ED9-E0B6-0FDBF4108D52}"/>
          </ac:spMkLst>
        </pc:spChg>
        <pc:spChg chg="mod">
          <ac:chgData name="Fabrício Fernando Nazareth Duarte" userId="fd5f21b1-bc59-458f-8c64-31764c9c0e2e" providerId="ADAL" clId="{0BDAB778-A632-4A70-86C5-AA9A40213FAD}" dt="2024-05-28T13:58:24.685" v="361"/>
          <ac:spMkLst>
            <pc:docMk/>
            <pc:sldMk cId="1875295549" sldId="2141413526"/>
            <ac:spMk id="91" creationId="{7F632C89-C403-E929-6BC8-056894F2CCBE}"/>
          </ac:spMkLst>
        </pc:spChg>
        <pc:spChg chg="mod">
          <ac:chgData name="Fabrício Fernando Nazareth Duarte" userId="fd5f21b1-bc59-458f-8c64-31764c9c0e2e" providerId="ADAL" clId="{0BDAB778-A632-4A70-86C5-AA9A40213FAD}" dt="2024-05-28T13:58:24.685" v="361"/>
          <ac:spMkLst>
            <pc:docMk/>
            <pc:sldMk cId="1875295549" sldId="2141413526"/>
            <ac:spMk id="92" creationId="{35CDF319-36DB-E3AA-3EBA-DFE57B9108CB}"/>
          </ac:spMkLst>
        </pc:spChg>
        <pc:spChg chg="mod">
          <ac:chgData name="Fabrício Fernando Nazareth Duarte" userId="fd5f21b1-bc59-458f-8c64-31764c9c0e2e" providerId="ADAL" clId="{0BDAB778-A632-4A70-86C5-AA9A40213FAD}" dt="2024-05-28T13:58:24.685" v="361"/>
          <ac:spMkLst>
            <pc:docMk/>
            <pc:sldMk cId="1875295549" sldId="2141413526"/>
            <ac:spMk id="93" creationId="{E89EB43F-7951-4CB4-D6DA-07BC33E1D44B}"/>
          </ac:spMkLst>
        </pc:spChg>
        <pc:spChg chg="mod">
          <ac:chgData name="Fabrício Fernando Nazareth Duarte" userId="fd5f21b1-bc59-458f-8c64-31764c9c0e2e" providerId="ADAL" clId="{0BDAB778-A632-4A70-86C5-AA9A40213FAD}" dt="2024-05-28T13:58:24.685" v="361"/>
          <ac:spMkLst>
            <pc:docMk/>
            <pc:sldMk cId="1875295549" sldId="2141413526"/>
            <ac:spMk id="94" creationId="{1B9EC348-DB88-CFEA-7E91-338E510B6E80}"/>
          </ac:spMkLst>
        </pc:spChg>
        <pc:spChg chg="mod">
          <ac:chgData name="Fabrício Fernando Nazareth Duarte" userId="fd5f21b1-bc59-458f-8c64-31764c9c0e2e" providerId="ADAL" clId="{0BDAB778-A632-4A70-86C5-AA9A40213FAD}" dt="2024-05-28T13:58:24.685" v="361"/>
          <ac:spMkLst>
            <pc:docMk/>
            <pc:sldMk cId="1875295549" sldId="2141413526"/>
            <ac:spMk id="95" creationId="{801743CA-CE3A-8A72-0823-3934E29D2257}"/>
          </ac:spMkLst>
        </pc:spChg>
        <pc:spChg chg="mod">
          <ac:chgData name="Fabrício Fernando Nazareth Duarte" userId="fd5f21b1-bc59-458f-8c64-31764c9c0e2e" providerId="ADAL" clId="{0BDAB778-A632-4A70-86C5-AA9A40213FAD}" dt="2024-05-28T13:58:24.685" v="361"/>
          <ac:spMkLst>
            <pc:docMk/>
            <pc:sldMk cId="1875295549" sldId="2141413526"/>
            <ac:spMk id="96" creationId="{8315A646-6442-ED57-FB88-31C7CD47E200}"/>
          </ac:spMkLst>
        </pc:spChg>
        <pc:spChg chg="mod">
          <ac:chgData name="Fabrício Fernando Nazareth Duarte" userId="fd5f21b1-bc59-458f-8c64-31764c9c0e2e" providerId="ADAL" clId="{0BDAB778-A632-4A70-86C5-AA9A40213FAD}" dt="2024-05-28T13:58:24.685" v="361"/>
          <ac:spMkLst>
            <pc:docMk/>
            <pc:sldMk cId="1875295549" sldId="2141413526"/>
            <ac:spMk id="97" creationId="{919D76BF-E2D8-4B93-5A5E-1E43BEFFE499}"/>
          </ac:spMkLst>
        </pc:spChg>
        <pc:spChg chg="mod">
          <ac:chgData name="Fabrício Fernando Nazareth Duarte" userId="fd5f21b1-bc59-458f-8c64-31764c9c0e2e" providerId="ADAL" clId="{0BDAB778-A632-4A70-86C5-AA9A40213FAD}" dt="2024-05-28T13:58:24.685" v="361"/>
          <ac:spMkLst>
            <pc:docMk/>
            <pc:sldMk cId="1875295549" sldId="2141413526"/>
            <ac:spMk id="98" creationId="{8DC59E5E-CF81-9EE5-37FE-3C946F426B89}"/>
          </ac:spMkLst>
        </pc:spChg>
        <pc:spChg chg="mod">
          <ac:chgData name="Fabrício Fernando Nazareth Duarte" userId="fd5f21b1-bc59-458f-8c64-31764c9c0e2e" providerId="ADAL" clId="{0BDAB778-A632-4A70-86C5-AA9A40213FAD}" dt="2024-05-28T13:58:24.685" v="361"/>
          <ac:spMkLst>
            <pc:docMk/>
            <pc:sldMk cId="1875295549" sldId="2141413526"/>
            <ac:spMk id="99" creationId="{DAF27BCE-B29F-FAAF-9196-D573437F773D}"/>
          </ac:spMkLst>
        </pc:spChg>
        <pc:spChg chg="mod">
          <ac:chgData name="Fabrício Fernando Nazareth Duarte" userId="fd5f21b1-bc59-458f-8c64-31764c9c0e2e" providerId="ADAL" clId="{0BDAB778-A632-4A70-86C5-AA9A40213FAD}" dt="2024-05-28T13:58:24.685" v="361"/>
          <ac:spMkLst>
            <pc:docMk/>
            <pc:sldMk cId="1875295549" sldId="2141413526"/>
            <ac:spMk id="100" creationId="{DCFC940F-DD14-A64D-5ACD-CBB4E53D8074}"/>
          </ac:spMkLst>
        </pc:spChg>
        <pc:spChg chg="mod">
          <ac:chgData name="Fabrício Fernando Nazareth Duarte" userId="fd5f21b1-bc59-458f-8c64-31764c9c0e2e" providerId="ADAL" clId="{0BDAB778-A632-4A70-86C5-AA9A40213FAD}" dt="2024-05-28T13:58:24.685" v="361"/>
          <ac:spMkLst>
            <pc:docMk/>
            <pc:sldMk cId="1875295549" sldId="2141413526"/>
            <ac:spMk id="101" creationId="{95D77C70-8091-EB55-29B2-87CB4119B137}"/>
          </ac:spMkLst>
        </pc:spChg>
        <pc:spChg chg="mod">
          <ac:chgData name="Fabrício Fernando Nazareth Duarte" userId="fd5f21b1-bc59-458f-8c64-31764c9c0e2e" providerId="ADAL" clId="{0BDAB778-A632-4A70-86C5-AA9A40213FAD}" dt="2024-05-28T13:58:24.685" v="361"/>
          <ac:spMkLst>
            <pc:docMk/>
            <pc:sldMk cId="1875295549" sldId="2141413526"/>
            <ac:spMk id="102" creationId="{8E703126-76ED-6E42-775B-3CB21395535D}"/>
          </ac:spMkLst>
        </pc:spChg>
        <pc:spChg chg="mod">
          <ac:chgData name="Fabrício Fernando Nazareth Duarte" userId="fd5f21b1-bc59-458f-8c64-31764c9c0e2e" providerId="ADAL" clId="{0BDAB778-A632-4A70-86C5-AA9A40213FAD}" dt="2024-05-28T13:58:24.685" v="361"/>
          <ac:spMkLst>
            <pc:docMk/>
            <pc:sldMk cId="1875295549" sldId="2141413526"/>
            <ac:spMk id="103" creationId="{A0CCC6DA-F251-E0B4-BBDC-7B8D1D415217}"/>
          </ac:spMkLst>
        </pc:spChg>
        <pc:spChg chg="mod">
          <ac:chgData name="Fabrício Fernando Nazareth Duarte" userId="fd5f21b1-bc59-458f-8c64-31764c9c0e2e" providerId="ADAL" clId="{0BDAB778-A632-4A70-86C5-AA9A40213FAD}" dt="2024-05-28T13:58:24.685" v="361"/>
          <ac:spMkLst>
            <pc:docMk/>
            <pc:sldMk cId="1875295549" sldId="2141413526"/>
            <ac:spMk id="104" creationId="{A14BCDDF-6B35-5B32-CBB6-3088071EACBF}"/>
          </ac:spMkLst>
        </pc:spChg>
        <pc:spChg chg="mod">
          <ac:chgData name="Fabrício Fernando Nazareth Duarte" userId="fd5f21b1-bc59-458f-8c64-31764c9c0e2e" providerId="ADAL" clId="{0BDAB778-A632-4A70-86C5-AA9A40213FAD}" dt="2024-05-28T13:58:24.685" v="361"/>
          <ac:spMkLst>
            <pc:docMk/>
            <pc:sldMk cId="1875295549" sldId="2141413526"/>
            <ac:spMk id="105" creationId="{9A423302-1E96-638B-F925-AD8B71F86B97}"/>
          </ac:spMkLst>
        </pc:spChg>
        <pc:spChg chg="mod">
          <ac:chgData name="Fabrício Fernando Nazareth Duarte" userId="fd5f21b1-bc59-458f-8c64-31764c9c0e2e" providerId="ADAL" clId="{0BDAB778-A632-4A70-86C5-AA9A40213FAD}" dt="2024-05-28T13:58:24.685" v="361"/>
          <ac:spMkLst>
            <pc:docMk/>
            <pc:sldMk cId="1875295549" sldId="2141413526"/>
            <ac:spMk id="106" creationId="{9F9DA341-74D0-4B39-EE90-853105EA1768}"/>
          </ac:spMkLst>
        </pc:spChg>
        <pc:spChg chg="mod">
          <ac:chgData name="Fabrício Fernando Nazareth Duarte" userId="fd5f21b1-bc59-458f-8c64-31764c9c0e2e" providerId="ADAL" clId="{0BDAB778-A632-4A70-86C5-AA9A40213FAD}" dt="2024-05-28T13:58:24.685" v="361"/>
          <ac:spMkLst>
            <pc:docMk/>
            <pc:sldMk cId="1875295549" sldId="2141413526"/>
            <ac:spMk id="107" creationId="{C08698DC-7A80-60C5-1C9F-78AFA886CF8B}"/>
          </ac:spMkLst>
        </pc:spChg>
        <pc:spChg chg="mod">
          <ac:chgData name="Fabrício Fernando Nazareth Duarte" userId="fd5f21b1-bc59-458f-8c64-31764c9c0e2e" providerId="ADAL" clId="{0BDAB778-A632-4A70-86C5-AA9A40213FAD}" dt="2024-05-28T13:58:24.685" v="361"/>
          <ac:spMkLst>
            <pc:docMk/>
            <pc:sldMk cId="1875295549" sldId="2141413526"/>
            <ac:spMk id="108" creationId="{50A73A66-B934-67CA-564D-34C071313F4F}"/>
          </ac:spMkLst>
        </pc:spChg>
        <pc:spChg chg="mod">
          <ac:chgData name="Fabrício Fernando Nazareth Duarte" userId="fd5f21b1-bc59-458f-8c64-31764c9c0e2e" providerId="ADAL" clId="{0BDAB778-A632-4A70-86C5-AA9A40213FAD}" dt="2024-05-28T13:58:24.685" v="361"/>
          <ac:spMkLst>
            <pc:docMk/>
            <pc:sldMk cId="1875295549" sldId="2141413526"/>
            <ac:spMk id="109" creationId="{0341D74D-3FED-1948-EEC9-E11DA22F7C23}"/>
          </ac:spMkLst>
        </pc:spChg>
        <pc:spChg chg="mod">
          <ac:chgData name="Fabrício Fernando Nazareth Duarte" userId="fd5f21b1-bc59-458f-8c64-31764c9c0e2e" providerId="ADAL" clId="{0BDAB778-A632-4A70-86C5-AA9A40213FAD}" dt="2024-05-28T13:58:24.685" v="361"/>
          <ac:spMkLst>
            <pc:docMk/>
            <pc:sldMk cId="1875295549" sldId="2141413526"/>
            <ac:spMk id="110" creationId="{4E835E6D-FEDD-5056-9158-7F0C034D6333}"/>
          </ac:spMkLst>
        </pc:spChg>
        <pc:spChg chg="mod">
          <ac:chgData name="Fabrício Fernando Nazareth Duarte" userId="fd5f21b1-bc59-458f-8c64-31764c9c0e2e" providerId="ADAL" clId="{0BDAB778-A632-4A70-86C5-AA9A40213FAD}" dt="2024-05-28T13:58:24.685" v="361"/>
          <ac:spMkLst>
            <pc:docMk/>
            <pc:sldMk cId="1875295549" sldId="2141413526"/>
            <ac:spMk id="111" creationId="{4B40F07D-B8E3-1ED3-C322-F5F1EDC33BF3}"/>
          </ac:spMkLst>
        </pc:spChg>
        <pc:spChg chg="mod">
          <ac:chgData name="Fabrício Fernando Nazareth Duarte" userId="fd5f21b1-bc59-458f-8c64-31764c9c0e2e" providerId="ADAL" clId="{0BDAB778-A632-4A70-86C5-AA9A40213FAD}" dt="2024-05-28T13:58:24.685" v="361"/>
          <ac:spMkLst>
            <pc:docMk/>
            <pc:sldMk cId="1875295549" sldId="2141413526"/>
            <ac:spMk id="112" creationId="{402A27FC-8F5F-8900-B954-62E00DBA96EA}"/>
          </ac:spMkLst>
        </pc:spChg>
        <pc:spChg chg="mod">
          <ac:chgData name="Fabrício Fernando Nazareth Duarte" userId="fd5f21b1-bc59-458f-8c64-31764c9c0e2e" providerId="ADAL" clId="{0BDAB778-A632-4A70-86C5-AA9A40213FAD}" dt="2024-05-28T13:58:24.685" v="361"/>
          <ac:spMkLst>
            <pc:docMk/>
            <pc:sldMk cId="1875295549" sldId="2141413526"/>
            <ac:spMk id="113" creationId="{68D18A8B-1210-7BF4-0E14-7BE8451A4A4D}"/>
          </ac:spMkLst>
        </pc:spChg>
        <pc:spChg chg="mod">
          <ac:chgData name="Fabrício Fernando Nazareth Duarte" userId="fd5f21b1-bc59-458f-8c64-31764c9c0e2e" providerId="ADAL" clId="{0BDAB778-A632-4A70-86C5-AA9A40213FAD}" dt="2024-05-28T13:58:24.685" v="361"/>
          <ac:spMkLst>
            <pc:docMk/>
            <pc:sldMk cId="1875295549" sldId="2141413526"/>
            <ac:spMk id="114" creationId="{D51B444F-BE36-C7F9-5D85-0665B92D2C45}"/>
          </ac:spMkLst>
        </pc:spChg>
        <pc:spChg chg="mod">
          <ac:chgData name="Fabrício Fernando Nazareth Duarte" userId="fd5f21b1-bc59-458f-8c64-31764c9c0e2e" providerId="ADAL" clId="{0BDAB778-A632-4A70-86C5-AA9A40213FAD}" dt="2024-05-28T13:58:24.685" v="361"/>
          <ac:spMkLst>
            <pc:docMk/>
            <pc:sldMk cId="1875295549" sldId="2141413526"/>
            <ac:spMk id="115" creationId="{818C9479-0838-90EF-30CE-92D7020630DD}"/>
          </ac:spMkLst>
        </pc:spChg>
        <pc:spChg chg="mod">
          <ac:chgData name="Fabrício Fernando Nazareth Duarte" userId="fd5f21b1-bc59-458f-8c64-31764c9c0e2e" providerId="ADAL" clId="{0BDAB778-A632-4A70-86C5-AA9A40213FAD}" dt="2024-05-28T13:58:24.685" v="361"/>
          <ac:spMkLst>
            <pc:docMk/>
            <pc:sldMk cId="1875295549" sldId="2141413526"/>
            <ac:spMk id="116" creationId="{8814EB3B-79C1-5726-91E2-6C2121E6076B}"/>
          </ac:spMkLst>
        </pc:spChg>
        <pc:spChg chg="mod">
          <ac:chgData name="Fabrício Fernando Nazareth Duarte" userId="fd5f21b1-bc59-458f-8c64-31764c9c0e2e" providerId="ADAL" clId="{0BDAB778-A632-4A70-86C5-AA9A40213FAD}" dt="2024-05-28T13:58:24.685" v="361"/>
          <ac:spMkLst>
            <pc:docMk/>
            <pc:sldMk cId="1875295549" sldId="2141413526"/>
            <ac:spMk id="117" creationId="{566C414C-88DF-96EE-D737-3DDB28B8486E}"/>
          </ac:spMkLst>
        </pc:spChg>
        <pc:spChg chg="mod">
          <ac:chgData name="Fabrício Fernando Nazareth Duarte" userId="fd5f21b1-bc59-458f-8c64-31764c9c0e2e" providerId="ADAL" clId="{0BDAB778-A632-4A70-86C5-AA9A40213FAD}" dt="2024-05-28T13:58:24.685" v="361"/>
          <ac:spMkLst>
            <pc:docMk/>
            <pc:sldMk cId="1875295549" sldId="2141413526"/>
            <ac:spMk id="118" creationId="{CABB0F1F-C298-BA09-CA27-C53D569B6055}"/>
          </ac:spMkLst>
        </pc:spChg>
        <pc:spChg chg="mod">
          <ac:chgData name="Fabrício Fernando Nazareth Duarte" userId="fd5f21b1-bc59-458f-8c64-31764c9c0e2e" providerId="ADAL" clId="{0BDAB778-A632-4A70-86C5-AA9A40213FAD}" dt="2024-05-28T13:58:24.685" v="361"/>
          <ac:spMkLst>
            <pc:docMk/>
            <pc:sldMk cId="1875295549" sldId="2141413526"/>
            <ac:spMk id="119" creationId="{C63F0C4D-C6BD-F0B2-B8D4-E9878F66CA67}"/>
          </ac:spMkLst>
        </pc:spChg>
        <pc:spChg chg="mod">
          <ac:chgData name="Fabrício Fernando Nazareth Duarte" userId="fd5f21b1-bc59-458f-8c64-31764c9c0e2e" providerId="ADAL" clId="{0BDAB778-A632-4A70-86C5-AA9A40213FAD}" dt="2024-05-28T13:58:24.685" v="361"/>
          <ac:spMkLst>
            <pc:docMk/>
            <pc:sldMk cId="1875295549" sldId="2141413526"/>
            <ac:spMk id="120" creationId="{C0BFD431-968E-EBD0-3FD9-ADE52D975CF5}"/>
          </ac:spMkLst>
        </pc:spChg>
        <pc:spChg chg="mod">
          <ac:chgData name="Fabrício Fernando Nazareth Duarte" userId="fd5f21b1-bc59-458f-8c64-31764c9c0e2e" providerId="ADAL" clId="{0BDAB778-A632-4A70-86C5-AA9A40213FAD}" dt="2024-05-28T13:58:24.685" v="361"/>
          <ac:spMkLst>
            <pc:docMk/>
            <pc:sldMk cId="1875295549" sldId="2141413526"/>
            <ac:spMk id="121" creationId="{3B699D87-3951-6034-A19F-EAE7C0A2BE0E}"/>
          </ac:spMkLst>
        </pc:spChg>
        <pc:spChg chg="mod">
          <ac:chgData name="Fabrício Fernando Nazareth Duarte" userId="fd5f21b1-bc59-458f-8c64-31764c9c0e2e" providerId="ADAL" clId="{0BDAB778-A632-4A70-86C5-AA9A40213FAD}" dt="2024-05-28T13:58:24.685" v="361"/>
          <ac:spMkLst>
            <pc:docMk/>
            <pc:sldMk cId="1875295549" sldId="2141413526"/>
            <ac:spMk id="122" creationId="{4196D1D2-1168-C99B-33EB-CE7B0008B009}"/>
          </ac:spMkLst>
        </pc:spChg>
        <pc:spChg chg="mod">
          <ac:chgData name="Fabrício Fernando Nazareth Duarte" userId="fd5f21b1-bc59-458f-8c64-31764c9c0e2e" providerId="ADAL" clId="{0BDAB778-A632-4A70-86C5-AA9A40213FAD}" dt="2024-05-28T13:58:24.685" v="361"/>
          <ac:spMkLst>
            <pc:docMk/>
            <pc:sldMk cId="1875295549" sldId="2141413526"/>
            <ac:spMk id="123" creationId="{80A993D6-0626-E418-2EB4-DFB735E1BCF3}"/>
          </ac:spMkLst>
        </pc:spChg>
        <pc:spChg chg="mod">
          <ac:chgData name="Fabrício Fernando Nazareth Duarte" userId="fd5f21b1-bc59-458f-8c64-31764c9c0e2e" providerId="ADAL" clId="{0BDAB778-A632-4A70-86C5-AA9A40213FAD}" dt="2024-05-28T13:58:24.685" v="361"/>
          <ac:spMkLst>
            <pc:docMk/>
            <pc:sldMk cId="1875295549" sldId="2141413526"/>
            <ac:spMk id="124" creationId="{09191809-8096-C471-7BAE-A86C82877B81}"/>
          </ac:spMkLst>
        </pc:spChg>
        <pc:spChg chg="mod">
          <ac:chgData name="Fabrício Fernando Nazareth Duarte" userId="fd5f21b1-bc59-458f-8c64-31764c9c0e2e" providerId="ADAL" clId="{0BDAB778-A632-4A70-86C5-AA9A40213FAD}" dt="2024-05-28T13:58:24.685" v="361"/>
          <ac:spMkLst>
            <pc:docMk/>
            <pc:sldMk cId="1875295549" sldId="2141413526"/>
            <ac:spMk id="125" creationId="{D7FF0FA2-DAD1-726D-0BB9-2A968F7DBB09}"/>
          </ac:spMkLst>
        </pc:spChg>
        <pc:spChg chg="mod">
          <ac:chgData name="Fabrício Fernando Nazareth Duarte" userId="fd5f21b1-bc59-458f-8c64-31764c9c0e2e" providerId="ADAL" clId="{0BDAB778-A632-4A70-86C5-AA9A40213FAD}" dt="2024-05-28T13:58:24.685" v="361"/>
          <ac:spMkLst>
            <pc:docMk/>
            <pc:sldMk cId="1875295549" sldId="2141413526"/>
            <ac:spMk id="126" creationId="{015219F2-357C-F2A4-8306-E322882301FC}"/>
          </ac:spMkLst>
        </pc:spChg>
        <pc:spChg chg="mod">
          <ac:chgData name="Fabrício Fernando Nazareth Duarte" userId="fd5f21b1-bc59-458f-8c64-31764c9c0e2e" providerId="ADAL" clId="{0BDAB778-A632-4A70-86C5-AA9A40213FAD}" dt="2024-05-28T13:58:24.685" v="361"/>
          <ac:spMkLst>
            <pc:docMk/>
            <pc:sldMk cId="1875295549" sldId="2141413526"/>
            <ac:spMk id="127" creationId="{DA68F890-5EAB-B3E8-3055-2FC310CBEE7F}"/>
          </ac:spMkLst>
        </pc:spChg>
        <pc:spChg chg="mod">
          <ac:chgData name="Fabrício Fernando Nazareth Duarte" userId="fd5f21b1-bc59-458f-8c64-31764c9c0e2e" providerId="ADAL" clId="{0BDAB778-A632-4A70-86C5-AA9A40213FAD}" dt="2024-05-28T13:58:24.685" v="361"/>
          <ac:spMkLst>
            <pc:docMk/>
            <pc:sldMk cId="1875295549" sldId="2141413526"/>
            <ac:spMk id="128" creationId="{24C9DD09-BB4D-88B9-44A5-9B6E9A9AF623}"/>
          </ac:spMkLst>
        </pc:spChg>
        <pc:spChg chg="mod">
          <ac:chgData name="Fabrício Fernando Nazareth Duarte" userId="fd5f21b1-bc59-458f-8c64-31764c9c0e2e" providerId="ADAL" clId="{0BDAB778-A632-4A70-86C5-AA9A40213FAD}" dt="2024-05-28T13:58:24.685" v="361"/>
          <ac:spMkLst>
            <pc:docMk/>
            <pc:sldMk cId="1875295549" sldId="2141413526"/>
            <ac:spMk id="129" creationId="{41B39AC0-E225-676C-2D80-5F0A38B5DEA0}"/>
          </ac:spMkLst>
        </pc:spChg>
        <pc:spChg chg="mod">
          <ac:chgData name="Fabrício Fernando Nazareth Duarte" userId="fd5f21b1-bc59-458f-8c64-31764c9c0e2e" providerId="ADAL" clId="{0BDAB778-A632-4A70-86C5-AA9A40213FAD}" dt="2024-05-28T13:58:24.685" v="361"/>
          <ac:spMkLst>
            <pc:docMk/>
            <pc:sldMk cId="1875295549" sldId="2141413526"/>
            <ac:spMk id="130" creationId="{1CB4BFF2-BBD9-BAF5-A186-2772C2F34111}"/>
          </ac:spMkLst>
        </pc:spChg>
        <pc:spChg chg="mod">
          <ac:chgData name="Fabrício Fernando Nazareth Duarte" userId="fd5f21b1-bc59-458f-8c64-31764c9c0e2e" providerId="ADAL" clId="{0BDAB778-A632-4A70-86C5-AA9A40213FAD}" dt="2024-05-28T13:58:24.685" v="361"/>
          <ac:spMkLst>
            <pc:docMk/>
            <pc:sldMk cId="1875295549" sldId="2141413526"/>
            <ac:spMk id="131" creationId="{86619388-E7AA-13CE-1DDE-C87AFD26BA54}"/>
          </ac:spMkLst>
        </pc:spChg>
        <pc:spChg chg="mod">
          <ac:chgData name="Fabrício Fernando Nazareth Duarte" userId="fd5f21b1-bc59-458f-8c64-31764c9c0e2e" providerId="ADAL" clId="{0BDAB778-A632-4A70-86C5-AA9A40213FAD}" dt="2024-05-28T13:58:24.685" v="361"/>
          <ac:spMkLst>
            <pc:docMk/>
            <pc:sldMk cId="1875295549" sldId="2141413526"/>
            <ac:spMk id="132" creationId="{A08DBBD0-230B-AF06-4642-2BD30D8EBA6E}"/>
          </ac:spMkLst>
        </pc:spChg>
        <pc:spChg chg="mod">
          <ac:chgData name="Fabrício Fernando Nazareth Duarte" userId="fd5f21b1-bc59-458f-8c64-31764c9c0e2e" providerId="ADAL" clId="{0BDAB778-A632-4A70-86C5-AA9A40213FAD}" dt="2024-05-28T13:58:24.685" v="361"/>
          <ac:spMkLst>
            <pc:docMk/>
            <pc:sldMk cId="1875295549" sldId="2141413526"/>
            <ac:spMk id="133" creationId="{43B49FCA-340D-DF86-E535-CE150F2F92F2}"/>
          </ac:spMkLst>
        </pc:spChg>
        <pc:spChg chg="mod">
          <ac:chgData name="Fabrício Fernando Nazareth Duarte" userId="fd5f21b1-bc59-458f-8c64-31764c9c0e2e" providerId="ADAL" clId="{0BDAB778-A632-4A70-86C5-AA9A40213FAD}" dt="2024-05-28T13:58:24.685" v="361"/>
          <ac:spMkLst>
            <pc:docMk/>
            <pc:sldMk cId="1875295549" sldId="2141413526"/>
            <ac:spMk id="134" creationId="{FA4A6443-25C2-7247-94F7-E650C2E9D8B9}"/>
          </ac:spMkLst>
        </pc:spChg>
        <pc:spChg chg="mod">
          <ac:chgData name="Fabrício Fernando Nazareth Duarte" userId="fd5f21b1-bc59-458f-8c64-31764c9c0e2e" providerId="ADAL" clId="{0BDAB778-A632-4A70-86C5-AA9A40213FAD}" dt="2024-05-28T13:58:24.685" v="361"/>
          <ac:spMkLst>
            <pc:docMk/>
            <pc:sldMk cId="1875295549" sldId="2141413526"/>
            <ac:spMk id="135" creationId="{DD4D043C-8DB6-671B-64ED-43BAE32957DF}"/>
          </ac:spMkLst>
        </pc:spChg>
        <pc:spChg chg="mod">
          <ac:chgData name="Fabrício Fernando Nazareth Duarte" userId="fd5f21b1-bc59-458f-8c64-31764c9c0e2e" providerId="ADAL" clId="{0BDAB778-A632-4A70-86C5-AA9A40213FAD}" dt="2024-05-28T13:58:24.685" v="361"/>
          <ac:spMkLst>
            <pc:docMk/>
            <pc:sldMk cId="1875295549" sldId="2141413526"/>
            <ac:spMk id="136" creationId="{C215B978-B771-2A40-1F58-10A68B7D95B7}"/>
          </ac:spMkLst>
        </pc:spChg>
        <pc:spChg chg="mod">
          <ac:chgData name="Fabrício Fernando Nazareth Duarte" userId="fd5f21b1-bc59-458f-8c64-31764c9c0e2e" providerId="ADAL" clId="{0BDAB778-A632-4A70-86C5-AA9A40213FAD}" dt="2024-05-28T13:58:24.685" v="361"/>
          <ac:spMkLst>
            <pc:docMk/>
            <pc:sldMk cId="1875295549" sldId="2141413526"/>
            <ac:spMk id="137" creationId="{CA14CFD5-627E-37F0-269E-946A776C9E03}"/>
          </ac:spMkLst>
        </pc:spChg>
        <pc:spChg chg="mod">
          <ac:chgData name="Fabrício Fernando Nazareth Duarte" userId="fd5f21b1-bc59-458f-8c64-31764c9c0e2e" providerId="ADAL" clId="{0BDAB778-A632-4A70-86C5-AA9A40213FAD}" dt="2024-05-28T13:58:24.685" v="361"/>
          <ac:spMkLst>
            <pc:docMk/>
            <pc:sldMk cId="1875295549" sldId="2141413526"/>
            <ac:spMk id="138" creationId="{0E669E3F-8993-37C4-C5D0-84ADD2C07FF1}"/>
          </ac:spMkLst>
        </pc:spChg>
        <pc:spChg chg="mod">
          <ac:chgData name="Fabrício Fernando Nazareth Duarte" userId="fd5f21b1-bc59-458f-8c64-31764c9c0e2e" providerId="ADAL" clId="{0BDAB778-A632-4A70-86C5-AA9A40213FAD}" dt="2024-05-28T13:58:24.685" v="361"/>
          <ac:spMkLst>
            <pc:docMk/>
            <pc:sldMk cId="1875295549" sldId="2141413526"/>
            <ac:spMk id="139" creationId="{4CE5ED6E-5215-7F68-944A-565EE3234781}"/>
          </ac:spMkLst>
        </pc:spChg>
        <pc:spChg chg="mod">
          <ac:chgData name="Fabrício Fernando Nazareth Duarte" userId="fd5f21b1-bc59-458f-8c64-31764c9c0e2e" providerId="ADAL" clId="{0BDAB778-A632-4A70-86C5-AA9A40213FAD}" dt="2024-05-28T13:58:24.685" v="361"/>
          <ac:spMkLst>
            <pc:docMk/>
            <pc:sldMk cId="1875295549" sldId="2141413526"/>
            <ac:spMk id="140" creationId="{44C6ACAD-D254-923D-0659-9BAC01FB4BAC}"/>
          </ac:spMkLst>
        </pc:spChg>
        <pc:spChg chg="mod">
          <ac:chgData name="Fabrício Fernando Nazareth Duarte" userId="fd5f21b1-bc59-458f-8c64-31764c9c0e2e" providerId="ADAL" clId="{0BDAB778-A632-4A70-86C5-AA9A40213FAD}" dt="2024-05-28T13:58:24.685" v="361"/>
          <ac:spMkLst>
            <pc:docMk/>
            <pc:sldMk cId="1875295549" sldId="2141413526"/>
            <ac:spMk id="141" creationId="{CF8E2DD8-D599-02A2-78B3-DD108E4AE145}"/>
          </ac:spMkLst>
        </pc:spChg>
        <pc:spChg chg="mod">
          <ac:chgData name="Fabrício Fernando Nazareth Duarte" userId="fd5f21b1-bc59-458f-8c64-31764c9c0e2e" providerId="ADAL" clId="{0BDAB778-A632-4A70-86C5-AA9A40213FAD}" dt="2024-05-28T13:58:24.685" v="361"/>
          <ac:spMkLst>
            <pc:docMk/>
            <pc:sldMk cId="1875295549" sldId="2141413526"/>
            <ac:spMk id="142" creationId="{F0ECFB50-B697-C6DD-9BD7-62F9B231FD25}"/>
          </ac:spMkLst>
        </pc:spChg>
        <pc:spChg chg="mod">
          <ac:chgData name="Fabrício Fernando Nazareth Duarte" userId="fd5f21b1-bc59-458f-8c64-31764c9c0e2e" providerId="ADAL" clId="{0BDAB778-A632-4A70-86C5-AA9A40213FAD}" dt="2024-05-28T13:58:24.685" v="361"/>
          <ac:spMkLst>
            <pc:docMk/>
            <pc:sldMk cId="1875295549" sldId="2141413526"/>
            <ac:spMk id="143" creationId="{BF93BCE9-F4AD-6B87-F512-B78E65683D9A}"/>
          </ac:spMkLst>
        </pc:spChg>
        <pc:spChg chg="mod">
          <ac:chgData name="Fabrício Fernando Nazareth Duarte" userId="fd5f21b1-bc59-458f-8c64-31764c9c0e2e" providerId="ADAL" clId="{0BDAB778-A632-4A70-86C5-AA9A40213FAD}" dt="2024-05-28T13:58:24.685" v="361"/>
          <ac:spMkLst>
            <pc:docMk/>
            <pc:sldMk cId="1875295549" sldId="2141413526"/>
            <ac:spMk id="144" creationId="{FE3BE0ED-5114-FBC0-93EC-DC770CBB04E6}"/>
          </ac:spMkLst>
        </pc:spChg>
        <pc:spChg chg="mod">
          <ac:chgData name="Fabrício Fernando Nazareth Duarte" userId="fd5f21b1-bc59-458f-8c64-31764c9c0e2e" providerId="ADAL" clId="{0BDAB778-A632-4A70-86C5-AA9A40213FAD}" dt="2024-05-28T13:58:24.685" v="361"/>
          <ac:spMkLst>
            <pc:docMk/>
            <pc:sldMk cId="1875295549" sldId="2141413526"/>
            <ac:spMk id="145" creationId="{4542A63F-9E4B-B1D8-6904-389D7FCA7109}"/>
          </ac:spMkLst>
        </pc:spChg>
        <pc:spChg chg="mod">
          <ac:chgData name="Fabrício Fernando Nazareth Duarte" userId="fd5f21b1-bc59-458f-8c64-31764c9c0e2e" providerId="ADAL" clId="{0BDAB778-A632-4A70-86C5-AA9A40213FAD}" dt="2024-05-28T13:58:24.685" v="361"/>
          <ac:spMkLst>
            <pc:docMk/>
            <pc:sldMk cId="1875295549" sldId="2141413526"/>
            <ac:spMk id="146" creationId="{8138C61B-712B-8898-A144-76BC86703DB7}"/>
          </ac:spMkLst>
        </pc:spChg>
        <pc:spChg chg="mod">
          <ac:chgData name="Fabrício Fernando Nazareth Duarte" userId="fd5f21b1-bc59-458f-8c64-31764c9c0e2e" providerId="ADAL" clId="{0BDAB778-A632-4A70-86C5-AA9A40213FAD}" dt="2024-05-28T13:58:24.685" v="361"/>
          <ac:spMkLst>
            <pc:docMk/>
            <pc:sldMk cId="1875295549" sldId="2141413526"/>
            <ac:spMk id="147" creationId="{72BB0B3F-62A9-BF89-2197-36231003F9CB}"/>
          </ac:spMkLst>
        </pc:spChg>
        <pc:spChg chg="mod">
          <ac:chgData name="Fabrício Fernando Nazareth Duarte" userId="fd5f21b1-bc59-458f-8c64-31764c9c0e2e" providerId="ADAL" clId="{0BDAB778-A632-4A70-86C5-AA9A40213FAD}" dt="2024-05-28T13:58:24.685" v="361"/>
          <ac:spMkLst>
            <pc:docMk/>
            <pc:sldMk cId="1875295549" sldId="2141413526"/>
            <ac:spMk id="148" creationId="{889CB89F-8338-56FC-EB29-9616A21D23DA}"/>
          </ac:spMkLst>
        </pc:spChg>
        <pc:spChg chg="mod">
          <ac:chgData name="Fabrício Fernando Nazareth Duarte" userId="fd5f21b1-bc59-458f-8c64-31764c9c0e2e" providerId="ADAL" clId="{0BDAB778-A632-4A70-86C5-AA9A40213FAD}" dt="2024-05-28T13:58:24.685" v="361"/>
          <ac:spMkLst>
            <pc:docMk/>
            <pc:sldMk cId="1875295549" sldId="2141413526"/>
            <ac:spMk id="149" creationId="{043E448F-CE9A-670E-500C-1BC563F86D10}"/>
          </ac:spMkLst>
        </pc:spChg>
        <pc:spChg chg="mod">
          <ac:chgData name="Fabrício Fernando Nazareth Duarte" userId="fd5f21b1-bc59-458f-8c64-31764c9c0e2e" providerId="ADAL" clId="{0BDAB778-A632-4A70-86C5-AA9A40213FAD}" dt="2024-05-28T13:58:24.685" v="361"/>
          <ac:spMkLst>
            <pc:docMk/>
            <pc:sldMk cId="1875295549" sldId="2141413526"/>
            <ac:spMk id="150" creationId="{E3F709BC-238E-0D6B-BCC5-4CF4C5B700FB}"/>
          </ac:spMkLst>
        </pc:spChg>
        <pc:spChg chg="mod">
          <ac:chgData name="Fabrício Fernando Nazareth Duarte" userId="fd5f21b1-bc59-458f-8c64-31764c9c0e2e" providerId="ADAL" clId="{0BDAB778-A632-4A70-86C5-AA9A40213FAD}" dt="2024-05-28T13:58:24.685" v="361"/>
          <ac:spMkLst>
            <pc:docMk/>
            <pc:sldMk cId="1875295549" sldId="2141413526"/>
            <ac:spMk id="151" creationId="{DC137D25-FE72-C10D-6765-F523CE32F7D6}"/>
          </ac:spMkLst>
        </pc:spChg>
        <pc:spChg chg="mod">
          <ac:chgData name="Fabrício Fernando Nazareth Duarte" userId="fd5f21b1-bc59-458f-8c64-31764c9c0e2e" providerId="ADAL" clId="{0BDAB778-A632-4A70-86C5-AA9A40213FAD}" dt="2024-05-28T13:58:24.685" v="361"/>
          <ac:spMkLst>
            <pc:docMk/>
            <pc:sldMk cId="1875295549" sldId="2141413526"/>
            <ac:spMk id="152" creationId="{854AFF36-A07D-DDEA-189D-1D4B4D86BD62}"/>
          </ac:spMkLst>
        </pc:spChg>
        <pc:spChg chg="mod">
          <ac:chgData name="Fabrício Fernando Nazareth Duarte" userId="fd5f21b1-bc59-458f-8c64-31764c9c0e2e" providerId="ADAL" clId="{0BDAB778-A632-4A70-86C5-AA9A40213FAD}" dt="2024-05-28T13:58:24.685" v="361"/>
          <ac:spMkLst>
            <pc:docMk/>
            <pc:sldMk cId="1875295549" sldId="2141413526"/>
            <ac:spMk id="153" creationId="{E8907F08-EA98-951A-DE9C-7F4400CE8A7B}"/>
          </ac:spMkLst>
        </pc:spChg>
        <pc:spChg chg="mod">
          <ac:chgData name="Fabrício Fernando Nazareth Duarte" userId="fd5f21b1-bc59-458f-8c64-31764c9c0e2e" providerId="ADAL" clId="{0BDAB778-A632-4A70-86C5-AA9A40213FAD}" dt="2024-05-28T13:58:24.685" v="361"/>
          <ac:spMkLst>
            <pc:docMk/>
            <pc:sldMk cId="1875295549" sldId="2141413526"/>
            <ac:spMk id="154" creationId="{8BCE19C9-041F-2393-F4B9-1B54DE82B772}"/>
          </ac:spMkLst>
        </pc:spChg>
        <pc:spChg chg="mod">
          <ac:chgData name="Fabrício Fernando Nazareth Duarte" userId="fd5f21b1-bc59-458f-8c64-31764c9c0e2e" providerId="ADAL" clId="{0BDAB778-A632-4A70-86C5-AA9A40213FAD}" dt="2024-05-28T13:58:24.685" v="361"/>
          <ac:spMkLst>
            <pc:docMk/>
            <pc:sldMk cId="1875295549" sldId="2141413526"/>
            <ac:spMk id="155" creationId="{F6299C48-2B0B-D325-3DDA-2F87632F1EB5}"/>
          </ac:spMkLst>
        </pc:spChg>
        <pc:spChg chg="mod">
          <ac:chgData name="Fabrício Fernando Nazareth Duarte" userId="fd5f21b1-bc59-458f-8c64-31764c9c0e2e" providerId="ADAL" clId="{0BDAB778-A632-4A70-86C5-AA9A40213FAD}" dt="2024-05-28T13:58:24.685" v="361"/>
          <ac:spMkLst>
            <pc:docMk/>
            <pc:sldMk cId="1875295549" sldId="2141413526"/>
            <ac:spMk id="156" creationId="{37E2EACE-3DE2-9ED2-5A7F-FADF068DE4C3}"/>
          </ac:spMkLst>
        </pc:spChg>
        <pc:spChg chg="mod">
          <ac:chgData name="Fabrício Fernando Nazareth Duarte" userId="fd5f21b1-bc59-458f-8c64-31764c9c0e2e" providerId="ADAL" clId="{0BDAB778-A632-4A70-86C5-AA9A40213FAD}" dt="2024-05-28T13:58:24.685" v="361"/>
          <ac:spMkLst>
            <pc:docMk/>
            <pc:sldMk cId="1875295549" sldId="2141413526"/>
            <ac:spMk id="157" creationId="{53A02871-AF4C-6932-6974-48A8C0565D5F}"/>
          </ac:spMkLst>
        </pc:spChg>
        <pc:spChg chg="mod">
          <ac:chgData name="Fabrício Fernando Nazareth Duarte" userId="fd5f21b1-bc59-458f-8c64-31764c9c0e2e" providerId="ADAL" clId="{0BDAB778-A632-4A70-86C5-AA9A40213FAD}" dt="2024-05-28T13:58:24.685" v="361"/>
          <ac:spMkLst>
            <pc:docMk/>
            <pc:sldMk cId="1875295549" sldId="2141413526"/>
            <ac:spMk id="158" creationId="{44B8D0B4-5838-BA86-BF45-0FE5980ADC92}"/>
          </ac:spMkLst>
        </pc:spChg>
        <pc:spChg chg="mod">
          <ac:chgData name="Fabrício Fernando Nazareth Duarte" userId="fd5f21b1-bc59-458f-8c64-31764c9c0e2e" providerId="ADAL" clId="{0BDAB778-A632-4A70-86C5-AA9A40213FAD}" dt="2024-05-28T13:58:24.685" v="361"/>
          <ac:spMkLst>
            <pc:docMk/>
            <pc:sldMk cId="1875295549" sldId="2141413526"/>
            <ac:spMk id="159" creationId="{C5FB4017-5217-15C2-D8EF-8DEF20FB5C31}"/>
          </ac:spMkLst>
        </pc:spChg>
        <pc:spChg chg="mod">
          <ac:chgData name="Fabrício Fernando Nazareth Duarte" userId="fd5f21b1-bc59-458f-8c64-31764c9c0e2e" providerId="ADAL" clId="{0BDAB778-A632-4A70-86C5-AA9A40213FAD}" dt="2024-05-28T13:58:24.685" v="361"/>
          <ac:spMkLst>
            <pc:docMk/>
            <pc:sldMk cId="1875295549" sldId="2141413526"/>
            <ac:spMk id="160" creationId="{3741DE16-20C0-B5FD-E11F-3FF882834891}"/>
          </ac:spMkLst>
        </pc:spChg>
        <pc:spChg chg="mod">
          <ac:chgData name="Fabrício Fernando Nazareth Duarte" userId="fd5f21b1-bc59-458f-8c64-31764c9c0e2e" providerId="ADAL" clId="{0BDAB778-A632-4A70-86C5-AA9A40213FAD}" dt="2024-05-28T13:58:24.685" v="361"/>
          <ac:spMkLst>
            <pc:docMk/>
            <pc:sldMk cId="1875295549" sldId="2141413526"/>
            <ac:spMk id="161" creationId="{674ECEE5-50BD-00D1-AA55-AA60A2EE789F}"/>
          </ac:spMkLst>
        </pc:spChg>
        <pc:spChg chg="mod">
          <ac:chgData name="Fabrício Fernando Nazareth Duarte" userId="fd5f21b1-bc59-458f-8c64-31764c9c0e2e" providerId="ADAL" clId="{0BDAB778-A632-4A70-86C5-AA9A40213FAD}" dt="2024-05-28T13:58:24.685" v="361"/>
          <ac:spMkLst>
            <pc:docMk/>
            <pc:sldMk cId="1875295549" sldId="2141413526"/>
            <ac:spMk id="162" creationId="{F18D982D-BC0D-8E46-D9A0-6BCBDD764EF4}"/>
          </ac:spMkLst>
        </pc:spChg>
        <pc:spChg chg="mod">
          <ac:chgData name="Fabrício Fernando Nazareth Duarte" userId="fd5f21b1-bc59-458f-8c64-31764c9c0e2e" providerId="ADAL" clId="{0BDAB778-A632-4A70-86C5-AA9A40213FAD}" dt="2024-05-28T13:58:24.685" v="361"/>
          <ac:spMkLst>
            <pc:docMk/>
            <pc:sldMk cId="1875295549" sldId="2141413526"/>
            <ac:spMk id="163" creationId="{4A5AB95F-ACFD-3D25-6728-948C709DA881}"/>
          </ac:spMkLst>
        </pc:spChg>
        <pc:spChg chg="mod">
          <ac:chgData name="Fabrício Fernando Nazareth Duarte" userId="fd5f21b1-bc59-458f-8c64-31764c9c0e2e" providerId="ADAL" clId="{0BDAB778-A632-4A70-86C5-AA9A40213FAD}" dt="2024-05-28T13:58:24.685" v="361"/>
          <ac:spMkLst>
            <pc:docMk/>
            <pc:sldMk cId="1875295549" sldId="2141413526"/>
            <ac:spMk id="164" creationId="{CFBE1E7D-0DB1-FD28-F42E-40E6E991703D}"/>
          </ac:spMkLst>
        </pc:spChg>
        <pc:spChg chg="mod">
          <ac:chgData name="Fabrício Fernando Nazareth Duarte" userId="fd5f21b1-bc59-458f-8c64-31764c9c0e2e" providerId="ADAL" clId="{0BDAB778-A632-4A70-86C5-AA9A40213FAD}" dt="2024-05-28T13:58:24.685" v="361"/>
          <ac:spMkLst>
            <pc:docMk/>
            <pc:sldMk cId="1875295549" sldId="2141413526"/>
            <ac:spMk id="165" creationId="{98A4BC94-34A3-1086-8CFB-BF118ED1663F}"/>
          </ac:spMkLst>
        </pc:spChg>
        <pc:spChg chg="mod">
          <ac:chgData name="Fabrício Fernando Nazareth Duarte" userId="fd5f21b1-bc59-458f-8c64-31764c9c0e2e" providerId="ADAL" clId="{0BDAB778-A632-4A70-86C5-AA9A40213FAD}" dt="2024-05-28T13:58:24.685" v="361"/>
          <ac:spMkLst>
            <pc:docMk/>
            <pc:sldMk cId="1875295549" sldId="2141413526"/>
            <ac:spMk id="166" creationId="{5376A6F3-A9B1-EF7A-94A8-B3A66E762725}"/>
          </ac:spMkLst>
        </pc:spChg>
        <pc:spChg chg="mod">
          <ac:chgData name="Fabrício Fernando Nazareth Duarte" userId="fd5f21b1-bc59-458f-8c64-31764c9c0e2e" providerId="ADAL" clId="{0BDAB778-A632-4A70-86C5-AA9A40213FAD}" dt="2024-05-28T13:58:24.685" v="361"/>
          <ac:spMkLst>
            <pc:docMk/>
            <pc:sldMk cId="1875295549" sldId="2141413526"/>
            <ac:spMk id="167" creationId="{1529F3DF-BE7B-1CE3-8A84-25C12B020EA0}"/>
          </ac:spMkLst>
        </pc:spChg>
        <pc:spChg chg="mod">
          <ac:chgData name="Fabrício Fernando Nazareth Duarte" userId="fd5f21b1-bc59-458f-8c64-31764c9c0e2e" providerId="ADAL" clId="{0BDAB778-A632-4A70-86C5-AA9A40213FAD}" dt="2024-05-28T13:58:24.685" v="361"/>
          <ac:spMkLst>
            <pc:docMk/>
            <pc:sldMk cId="1875295549" sldId="2141413526"/>
            <ac:spMk id="168" creationId="{A83413E3-A459-0C26-5A56-FF7DF3C7FD4B}"/>
          </ac:spMkLst>
        </pc:spChg>
        <pc:spChg chg="mod">
          <ac:chgData name="Fabrício Fernando Nazareth Duarte" userId="fd5f21b1-bc59-458f-8c64-31764c9c0e2e" providerId="ADAL" clId="{0BDAB778-A632-4A70-86C5-AA9A40213FAD}" dt="2024-05-28T13:58:24.685" v="361"/>
          <ac:spMkLst>
            <pc:docMk/>
            <pc:sldMk cId="1875295549" sldId="2141413526"/>
            <ac:spMk id="169" creationId="{9D2F7651-40DD-269F-42A8-1490EC4669A0}"/>
          </ac:spMkLst>
        </pc:spChg>
        <pc:spChg chg="mod">
          <ac:chgData name="Fabrício Fernando Nazareth Duarte" userId="fd5f21b1-bc59-458f-8c64-31764c9c0e2e" providerId="ADAL" clId="{0BDAB778-A632-4A70-86C5-AA9A40213FAD}" dt="2024-05-28T13:58:24.685" v="361"/>
          <ac:spMkLst>
            <pc:docMk/>
            <pc:sldMk cId="1875295549" sldId="2141413526"/>
            <ac:spMk id="170" creationId="{353E7B57-DCF3-4420-DDEA-98E3CC6EB337}"/>
          </ac:spMkLst>
        </pc:spChg>
        <pc:spChg chg="mod">
          <ac:chgData name="Fabrício Fernando Nazareth Duarte" userId="fd5f21b1-bc59-458f-8c64-31764c9c0e2e" providerId="ADAL" clId="{0BDAB778-A632-4A70-86C5-AA9A40213FAD}" dt="2024-05-28T13:58:24.685" v="361"/>
          <ac:spMkLst>
            <pc:docMk/>
            <pc:sldMk cId="1875295549" sldId="2141413526"/>
            <ac:spMk id="171" creationId="{4C279B6A-A535-4D41-6620-365E35CEFCF2}"/>
          </ac:spMkLst>
        </pc:spChg>
        <pc:spChg chg="mod">
          <ac:chgData name="Fabrício Fernando Nazareth Duarte" userId="fd5f21b1-bc59-458f-8c64-31764c9c0e2e" providerId="ADAL" clId="{0BDAB778-A632-4A70-86C5-AA9A40213FAD}" dt="2024-05-28T13:58:24.685" v="361"/>
          <ac:spMkLst>
            <pc:docMk/>
            <pc:sldMk cId="1875295549" sldId="2141413526"/>
            <ac:spMk id="172" creationId="{F15A2C09-3302-15E7-F76E-E40F3EEFEF1E}"/>
          </ac:spMkLst>
        </pc:spChg>
        <pc:spChg chg="mod">
          <ac:chgData name="Fabrício Fernando Nazareth Duarte" userId="fd5f21b1-bc59-458f-8c64-31764c9c0e2e" providerId="ADAL" clId="{0BDAB778-A632-4A70-86C5-AA9A40213FAD}" dt="2024-05-28T13:58:24.685" v="361"/>
          <ac:spMkLst>
            <pc:docMk/>
            <pc:sldMk cId="1875295549" sldId="2141413526"/>
            <ac:spMk id="173" creationId="{661C689F-9701-D0F3-C4D4-38EA846C9D59}"/>
          </ac:spMkLst>
        </pc:spChg>
        <pc:spChg chg="mod">
          <ac:chgData name="Fabrício Fernando Nazareth Duarte" userId="fd5f21b1-bc59-458f-8c64-31764c9c0e2e" providerId="ADAL" clId="{0BDAB778-A632-4A70-86C5-AA9A40213FAD}" dt="2024-05-28T13:58:24.685" v="361"/>
          <ac:spMkLst>
            <pc:docMk/>
            <pc:sldMk cId="1875295549" sldId="2141413526"/>
            <ac:spMk id="174" creationId="{1A3FFADF-B7B8-6DAB-F407-A031E2E9860B}"/>
          </ac:spMkLst>
        </pc:spChg>
        <pc:spChg chg="mod">
          <ac:chgData name="Fabrício Fernando Nazareth Duarte" userId="fd5f21b1-bc59-458f-8c64-31764c9c0e2e" providerId="ADAL" clId="{0BDAB778-A632-4A70-86C5-AA9A40213FAD}" dt="2024-05-28T13:58:24.685" v="361"/>
          <ac:spMkLst>
            <pc:docMk/>
            <pc:sldMk cId="1875295549" sldId="2141413526"/>
            <ac:spMk id="175" creationId="{CD046B0E-52F0-4AA0-2E30-F5E9851CB24A}"/>
          </ac:spMkLst>
        </pc:spChg>
        <pc:spChg chg="mod">
          <ac:chgData name="Fabrício Fernando Nazareth Duarte" userId="fd5f21b1-bc59-458f-8c64-31764c9c0e2e" providerId="ADAL" clId="{0BDAB778-A632-4A70-86C5-AA9A40213FAD}" dt="2024-05-28T13:58:24.685" v="361"/>
          <ac:spMkLst>
            <pc:docMk/>
            <pc:sldMk cId="1875295549" sldId="2141413526"/>
            <ac:spMk id="176" creationId="{D32C563B-AEA1-738B-9A02-16FFF545E399}"/>
          </ac:spMkLst>
        </pc:spChg>
        <pc:spChg chg="mod">
          <ac:chgData name="Fabrício Fernando Nazareth Duarte" userId="fd5f21b1-bc59-458f-8c64-31764c9c0e2e" providerId="ADAL" clId="{0BDAB778-A632-4A70-86C5-AA9A40213FAD}" dt="2024-05-28T13:58:24.685" v="361"/>
          <ac:spMkLst>
            <pc:docMk/>
            <pc:sldMk cId="1875295549" sldId="2141413526"/>
            <ac:spMk id="177" creationId="{18AC121D-1A4D-2D26-1ACF-E253B695913E}"/>
          </ac:spMkLst>
        </pc:spChg>
        <pc:spChg chg="mod">
          <ac:chgData name="Fabrício Fernando Nazareth Duarte" userId="fd5f21b1-bc59-458f-8c64-31764c9c0e2e" providerId="ADAL" clId="{0BDAB778-A632-4A70-86C5-AA9A40213FAD}" dt="2024-05-28T13:58:24.685" v="361"/>
          <ac:spMkLst>
            <pc:docMk/>
            <pc:sldMk cId="1875295549" sldId="2141413526"/>
            <ac:spMk id="178" creationId="{1A821D5C-C46B-8D08-E485-0185EDA66B86}"/>
          </ac:spMkLst>
        </pc:spChg>
        <pc:spChg chg="mod">
          <ac:chgData name="Fabrício Fernando Nazareth Duarte" userId="fd5f21b1-bc59-458f-8c64-31764c9c0e2e" providerId="ADAL" clId="{0BDAB778-A632-4A70-86C5-AA9A40213FAD}" dt="2024-05-28T13:58:24.685" v="361"/>
          <ac:spMkLst>
            <pc:docMk/>
            <pc:sldMk cId="1875295549" sldId="2141413526"/>
            <ac:spMk id="179" creationId="{E46F3710-94C2-E08F-7074-F29540F1D699}"/>
          </ac:spMkLst>
        </pc:spChg>
        <pc:spChg chg="mod">
          <ac:chgData name="Fabrício Fernando Nazareth Duarte" userId="fd5f21b1-bc59-458f-8c64-31764c9c0e2e" providerId="ADAL" clId="{0BDAB778-A632-4A70-86C5-AA9A40213FAD}" dt="2024-05-28T13:58:24.685" v="361"/>
          <ac:spMkLst>
            <pc:docMk/>
            <pc:sldMk cId="1875295549" sldId="2141413526"/>
            <ac:spMk id="180" creationId="{37AAF2B5-64CC-A67D-6395-C18F67A1A70B}"/>
          </ac:spMkLst>
        </pc:spChg>
        <pc:spChg chg="mod">
          <ac:chgData name="Fabrício Fernando Nazareth Duarte" userId="fd5f21b1-bc59-458f-8c64-31764c9c0e2e" providerId="ADAL" clId="{0BDAB778-A632-4A70-86C5-AA9A40213FAD}" dt="2024-05-28T13:58:24.685" v="361"/>
          <ac:spMkLst>
            <pc:docMk/>
            <pc:sldMk cId="1875295549" sldId="2141413526"/>
            <ac:spMk id="181" creationId="{62D679F8-2E2E-854F-6BA2-B1DDA644187C}"/>
          </ac:spMkLst>
        </pc:spChg>
        <pc:spChg chg="mod">
          <ac:chgData name="Fabrício Fernando Nazareth Duarte" userId="fd5f21b1-bc59-458f-8c64-31764c9c0e2e" providerId="ADAL" clId="{0BDAB778-A632-4A70-86C5-AA9A40213FAD}" dt="2024-05-28T13:58:24.685" v="361"/>
          <ac:spMkLst>
            <pc:docMk/>
            <pc:sldMk cId="1875295549" sldId="2141413526"/>
            <ac:spMk id="182" creationId="{48ED972B-F7EB-5AA6-008C-A4ECB0ACAFB3}"/>
          </ac:spMkLst>
        </pc:spChg>
        <pc:spChg chg="mod">
          <ac:chgData name="Fabrício Fernando Nazareth Duarte" userId="fd5f21b1-bc59-458f-8c64-31764c9c0e2e" providerId="ADAL" clId="{0BDAB778-A632-4A70-86C5-AA9A40213FAD}" dt="2024-05-28T13:58:24.685" v="361"/>
          <ac:spMkLst>
            <pc:docMk/>
            <pc:sldMk cId="1875295549" sldId="2141413526"/>
            <ac:spMk id="183" creationId="{B19F7794-D6A8-49B0-512C-BDDDFA8EBFA5}"/>
          </ac:spMkLst>
        </pc:spChg>
        <pc:spChg chg="mod">
          <ac:chgData name="Fabrício Fernando Nazareth Duarte" userId="fd5f21b1-bc59-458f-8c64-31764c9c0e2e" providerId="ADAL" clId="{0BDAB778-A632-4A70-86C5-AA9A40213FAD}" dt="2024-05-28T13:58:24.685" v="361"/>
          <ac:spMkLst>
            <pc:docMk/>
            <pc:sldMk cId="1875295549" sldId="2141413526"/>
            <ac:spMk id="184" creationId="{4177A85C-A55C-AB78-9BB2-44D592B0002A}"/>
          </ac:spMkLst>
        </pc:spChg>
        <pc:spChg chg="mod">
          <ac:chgData name="Fabrício Fernando Nazareth Duarte" userId="fd5f21b1-bc59-458f-8c64-31764c9c0e2e" providerId="ADAL" clId="{0BDAB778-A632-4A70-86C5-AA9A40213FAD}" dt="2024-05-28T13:58:24.685" v="361"/>
          <ac:spMkLst>
            <pc:docMk/>
            <pc:sldMk cId="1875295549" sldId="2141413526"/>
            <ac:spMk id="185" creationId="{C3DDE18E-203D-20DB-814E-23E7C7EE494C}"/>
          </ac:spMkLst>
        </pc:spChg>
        <pc:spChg chg="mod">
          <ac:chgData name="Fabrício Fernando Nazareth Duarte" userId="fd5f21b1-bc59-458f-8c64-31764c9c0e2e" providerId="ADAL" clId="{0BDAB778-A632-4A70-86C5-AA9A40213FAD}" dt="2024-05-28T13:58:24.685" v="361"/>
          <ac:spMkLst>
            <pc:docMk/>
            <pc:sldMk cId="1875295549" sldId="2141413526"/>
            <ac:spMk id="186" creationId="{DFE4F845-D6BF-D887-FD36-5A60C877D45A}"/>
          </ac:spMkLst>
        </pc:spChg>
        <pc:spChg chg="mod">
          <ac:chgData name="Fabrício Fernando Nazareth Duarte" userId="fd5f21b1-bc59-458f-8c64-31764c9c0e2e" providerId="ADAL" clId="{0BDAB778-A632-4A70-86C5-AA9A40213FAD}" dt="2024-05-28T13:58:24.685" v="361"/>
          <ac:spMkLst>
            <pc:docMk/>
            <pc:sldMk cId="1875295549" sldId="2141413526"/>
            <ac:spMk id="187" creationId="{9949CD06-BB3C-9332-B421-F71BF8E47E6D}"/>
          </ac:spMkLst>
        </pc:spChg>
        <pc:spChg chg="mod">
          <ac:chgData name="Fabrício Fernando Nazareth Duarte" userId="fd5f21b1-bc59-458f-8c64-31764c9c0e2e" providerId="ADAL" clId="{0BDAB778-A632-4A70-86C5-AA9A40213FAD}" dt="2024-05-28T13:58:24.685" v="361"/>
          <ac:spMkLst>
            <pc:docMk/>
            <pc:sldMk cId="1875295549" sldId="2141413526"/>
            <ac:spMk id="188" creationId="{795A679A-E78B-00A3-93B7-6840717D2E41}"/>
          </ac:spMkLst>
        </pc:spChg>
        <pc:spChg chg="mod">
          <ac:chgData name="Fabrício Fernando Nazareth Duarte" userId="fd5f21b1-bc59-458f-8c64-31764c9c0e2e" providerId="ADAL" clId="{0BDAB778-A632-4A70-86C5-AA9A40213FAD}" dt="2024-05-28T13:58:24.685" v="361"/>
          <ac:spMkLst>
            <pc:docMk/>
            <pc:sldMk cId="1875295549" sldId="2141413526"/>
            <ac:spMk id="189" creationId="{CAF450E9-9E9E-0B3C-0A46-2085E0227312}"/>
          </ac:spMkLst>
        </pc:spChg>
        <pc:spChg chg="mod">
          <ac:chgData name="Fabrício Fernando Nazareth Duarte" userId="fd5f21b1-bc59-458f-8c64-31764c9c0e2e" providerId="ADAL" clId="{0BDAB778-A632-4A70-86C5-AA9A40213FAD}" dt="2024-05-28T13:58:24.685" v="361"/>
          <ac:spMkLst>
            <pc:docMk/>
            <pc:sldMk cId="1875295549" sldId="2141413526"/>
            <ac:spMk id="190" creationId="{E1F0A4E6-B501-FF4D-2413-A274D445F564}"/>
          </ac:spMkLst>
        </pc:spChg>
        <pc:spChg chg="mod">
          <ac:chgData name="Fabrício Fernando Nazareth Duarte" userId="fd5f21b1-bc59-458f-8c64-31764c9c0e2e" providerId="ADAL" clId="{0BDAB778-A632-4A70-86C5-AA9A40213FAD}" dt="2024-05-28T13:58:24.685" v="361"/>
          <ac:spMkLst>
            <pc:docMk/>
            <pc:sldMk cId="1875295549" sldId="2141413526"/>
            <ac:spMk id="191" creationId="{BB2A2F7B-4F56-2A33-4739-903A77D1EF69}"/>
          </ac:spMkLst>
        </pc:spChg>
        <pc:spChg chg="mod">
          <ac:chgData name="Fabrício Fernando Nazareth Duarte" userId="fd5f21b1-bc59-458f-8c64-31764c9c0e2e" providerId="ADAL" clId="{0BDAB778-A632-4A70-86C5-AA9A40213FAD}" dt="2024-05-28T13:58:24.685" v="361"/>
          <ac:spMkLst>
            <pc:docMk/>
            <pc:sldMk cId="1875295549" sldId="2141413526"/>
            <ac:spMk id="192" creationId="{0DFE18E4-BDB8-1888-AEFF-AF0CFE57C4E4}"/>
          </ac:spMkLst>
        </pc:spChg>
        <pc:spChg chg="mod">
          <ac:chgData name="Fabrício Fernando Nazareth Duarte" userId="fd5f21b1-bc59-458f-8c64-31764c9c0e2e" providerId="ADAL" clId="{0BDAB778-A632-4A70-86C5-AA9A40213FAD}" dt="2024-05-28T13:58:24.685" v="361"/>
          <ac:spMkLst>
            <pc:docMk/>
            <pc:sldMk cId="1875295549" sldId="2141413526"/>
            <ac:spMk id="193" creationId="{0A29D076-2016-5D9A-27E9-9596ECECDB37}"/>
          </ac:spMkLst>
        </pc:spChg>
        <pc:spChg chg="mod">
          <ac:chgData name="Fabrício Fernando Nazareth Duarte" userId="fd5f21b1-bc59-458f-8c64-31764c9c0e2e" providerId="ADAL" clId="{0BDAB778-A632-4A70-86C5-AA9A40213FAD}" dt="2024-05-28T13:58:24.685" v="361"/>
          <ac:spMkLst>
            <pc:docMk/>
            <pc:sldMk cId="1875295549" sldId="2141413526"/>
            <ac:spMk id="194" creationId="{CA141436-5029-D782-B5C5-006B00C4B4FD}"/>
          </ac:spMkLst>
        </pc:spChg>
        <pc:spChg chg="mod">
          <ac:chgData name="Fabrício Fernando Nazareth Duarte" userId="fd5f21b1-bc59-458f-8c64-31764c9c0e2e" providerId="ADAL" clId="{0BDAB778-A632-4A70-86C5-AA9A40213FAD}" dt="2024-05-28T13:58:24.685" v="361"/>
          <ac:spMkLst>
            <pc:docMk/>
            <pc:sldMk cId="1875295549" sldId="2141413526"/>
            <ac:spMk id="195" creationId="{90147598-AFA1-8D01-D3B1-F1B8E6B2F3A2}"/>
          </ac:spMkLst>
        </pc:spChg>
        <pc:spChg chg="mod">
          <ac:chgData name="Fabrício Fernando Nazareth Duarte" userId="fd5f21b1-bc59-458f-8c64-31764c9c0e2e" providerId="ADAL" clId="{0BDAB778-A632-4A70-86C5-AA9A40213FAD}" dt="2024-05-28T13:58:24.685" v="361"/>
          <ac:spMkLst>
            <pc:docMk/>
            <pc:sldMk cId="1875295549" sldId="2141413526"/>
            <ac:spMk id="196" creationId="{6BF40AE6-C134-E8CC-4C97-75337DF34577}"/>
          </ac:spMkLst>
        </pc:spChg>
        <pc:spChg chg="mod">
          <ac:chgData name="Fabrício Fernando Nazareth Duarte" userId="fd5f21b1-bc59-458f-8c64-31764c9c0e2e" providerId="ADAL" clId="{0BDAB778-A632-4A70-86C5-AA9A40213FAD}" dt="2024-05-28T13:58:24.685" v="361"/>
          <ac:spMkLst>
            <pc:docMk/>
            <pc:sldMk cId="1875295549" sldId="2141413526"/>
            <ac:spMk id="197" creationId="{EA6C2697-8ED1-AD49-4DBF-72EEB2696C3F}"/>
          </ac:spMkLst>
        </pc:spChg>
        <pc:spChg chg="mod">
          <ac:chgData name="Fabrício Fernando Nazareth Duarte" userId="fd5f21b1-bc59-458f-8c64-31764c9c0e2e" providerId="ADAL" clId="{0BDAB778-A632-4A70-86C5-AA9A40213FAD}" dt="2024-05-28T13:58:24.685" v="361"/>
          <ac:spMkLst>
            <pc:docMk/>
            <pc:sldMk cId="1875295549" sldId="2141413526"/>
            <ac:spMk id="198" creationId="{38FD1018-D31C-A771-1F8F-A3333B29EFA9}"/>
          </ac:spMkLst>
        </pc:spChg>
        <pc:spChg chg="mod">
          <ac:chgData name="Fabrício Fernando Nazareth Duarte" userId="fd5f21b1-bc59-458f-8c64-31764c9c0e2e" providerId="ADAL" clId="{0BDAB778-A632-4A70-86C5-AA9A40213FAD}" dt="2024-05-28T13:58:24.685" v="361"/>
          <ac:spMkLst>
            <pc:docMk/>
            <pc:sldMk cId="1875295549" sldId="2141413526"/>
            <ac:spMk id="199" creationId="{2EB5D8D4-A7C8-4C8F-AE05-E96E42264472}"/>
          </ac:spMkLst>
        </pc:spChg>
        <pc:spChg chg="mod">
          <ac:chgData name="Fabrício Fernando Nazareth Duarte" userId="fd5f21b1-bc59-458f-8c64-31764c9c0e2e" providerId="ADAL" clId="{0BDAB778-A632-4A70-86C5-AA9A40213FAD}" dt="2024-05-28T13:58:24.685" v="361"/>
          <ac:spMkLst>
            <pc:docMk/>
            <pc:sldMk cId="1875295549" sldId="2141413526"/>
            <ac:spMk id="200" creationId="{A1CEEC84-C76A-002D-753B-AD17F0FBA7C4}"/>
          </ac:spMkLst>
        </pc:spChg>
        <pc:spChg chg="mod">
          <ac:chgData name="Fabrício Fernando Nazareth Duarte" userId="fd5f21b1-bc59-458f-8c64-31764c9c0e2e" providerId="ADAL" clId="{0BDAB778-A632-4A70-86C5-AA9A40213FAD}" dt="2024-05-28T13:58:24.685" v="361"/>
          <ac:spMkLst>
            <pc:docMk/>
            <pc:sldMk cId="1875295549" sldId="2141413526"/>
            <ac:spMk id="201" creationId="{E622164B-A6C7-4B82-DA5A-E1405508243D}"/>
          </ac:spMkLst>
        </pc:spChg>
        <pc:spChg chg="mod">
          <ac:chgData name="Fabrício Fernando Nazareth Duarte" userId="fd5f21b1-bc59-458f-8c64-31764c9c0e2e" providerId="ADAL" clId="{0BDAB778-A632-4A70-86C5-AA9A40213FAD}" dt="2024-05-28T13:58:24.685" v="361"/>
          <ac:spMkLst>
            <pc:docMk/>
            <pc:sldMk cId="1875295549" sldId="2141413526"/>
            <ac:spMk id="202" creationId="{48AB8E80-D1DA-2967-BA9F-AEB80FF1E63A}"/>
          </ac:spMkLst>
        </pc:spChg>
        <pc:spChg chg="mod">
          <ac:chgData name="Fabrício Fernando Nazareth Duarte" userId="fd5f21b1-bc59-458f-8c64-31764c9c0e2e" providerId="ADAL" clId="{0BDAB778-A632-4A70-86C5-AA9A40213FAD}" dt="2024-05-28T13:58:24.685" v="361"/>
          <ac:spMkLst>
            <pc:docMk/>
            <pc:sldMk cId="1875295549" sldId="2141413526"/>
            <ac:spMk id="203" creationId="{4B20A18A-03D9-6C11-3198-845C09EEA834}"/>
          </ac:spMkLst>
        </pc:spChg>
        <pc:spChg chg="mod">
          <ac:chgData name="Fabrício Fernando Nazareth Duarte" userId="fd5f21b1-bc59-458f-8c64-31764c9c0e2e" providerId="ADAL" clId="{0BDAB778-A632-4A70-86C5-AA9A40213FAD}" dt="2024-05-28T13:58:24.685" v="361"/>
          <ac:spMkLst>
            <pc:docMk/>
            <pc:sldMk cId="1875295549" sldId="2141413526"/>
            <ac:spMk id="204" creationId="{DAD86B92-A2F2-9142-5872-00868BD6EFB7}"/>
          </ac:spMkLst>
        </pc:spChg>
        <pc:spChg chg="mod">
          <ac:chgData name="Fabrício Fernando Nazareth Duarte" userId="fd5f21b1-bc59-458f-8c64-31764c9c0e2e" providerId="ADAL" clId="{0BDAB778-A632-4A70-86C5-AA9A40213FAD}" dt="2024-05-28T13:58:24.685" v="361"/>
          <ac:spMkLst>
            <pc:docMk/>
            <pc:sldMk cId="1875295549" sldId="2141413526"/>
            <ac:spMk id="205" creationId="{FE6B1830-21C7-6A34-870E-6A5EC025290B}"/>
          </ac:spMkLst>
        </pc:spChg>
        <pc:spChg chg="mod">
          <ac:chgData name="Fabrício Fernando Nazareth Duarte" userId="fd5f21b1-bc59-458f-8c64-31764c9c0e2e" providerId="ADAL" clId="{0BDAB778-A632-4A70-86C5-AA9A40213FAD}" dt="2024-05-28T13:58:24.685" v="361"/>
          <ac:spMkLst>
            <pc:docMk/>
            <pc:sldMk cId="1875295549" sldId="2141413526"/>
            <ac:spMk id="206" creationId="{DFD38C18-6F03-42A2-9A56-6684F9C56528}"/>
          </ac:spMkLst>
        </pc:spChg>
        <pc:spChg chg="mod">
          <ac:chgData name="Fabrício Fernando Nazareth Duarte" userId="fd5f21b1-bc59-458f-8c64-31764c9c0e2e" providerId="ADAL" clId="{0BDAB778-A632-4A70-86C5-AA9A40213FAD}" dt="2024-05-28T13:58:24.685" v="361"/>
          <ac:spMkLst>
            <pc:docMk/>
            <pc:sldMk cId="1875295549" sldId="2141413526"/>
            <ac:spMk id="207" creationId="{6157F706-4B74-BDA8-64DC-F80149910573}"/>
          </ac:spMkLst>
        </pc:spChg>
        <pc:spChg chg="mod">
          <ac:chgData name="Fabrício Fernando Nazareth Duarte" userId="fd5f21b1-bc59-458f-8c64-31764c9c0e2e" providerId="ADAL" clId="{0BDAB778-A632-4A70-86C5-AA9A40213FAD}" dt="2024-05-28T13:58:24.685" v="361"/>
          <ac:spMkLst>
            <pc:docMk/>
            <pc:sldMk cId="1875295549" sldId="2141413526"/>
            <ac:spMk id="208" creationId="{7DE503F5-21FA-7281-C7D7-EDFC6B3219D0}"/>
          </ac:spMkLst>
        </pc:spChg>
        <pc:spChg chg="mod">
          <ac:chgData name="Fabrício Fernando Nazareth Duarte" userId="fd5f21b1-bc59-458f-8c64-31764c9c0e2e" providerId="ADAL" clId="{0BDAB778-A632-4A70-86C5-AA9A40213FAD}" dt="2024-05-28T13:58:24.685" v="361"/>
          <ac:spMkLst>
            <pc:docMk/>
            <pc:sldMk cId="1875295549" sldId="2141413526"/>
            <ac:spMk id="209" creationId="{BEA3F504-3CD9-C32A-2C3C-B3B0ED0FFF92}"/>
          </ac:spMkLst>
        </pc:spChg>
        <pc:spChg chg="mod">
          <ac:chgData name="Fabrício Fernando Nazareth Duarte" userId="fd5f21b1-bc59-458f-8c64-31764c9c0e2e" providerId="ADAL" clId="{0BDAB778-A632-4A70-86C5-AA9A40213FAD}" dt="2024-05-28T13:58:24.685" v="361"/>
          <ac:spMkLst>
            <pc:docMk/>
            <pc:sldMk cId="1875295549" sldId="2141413526"/>
            <ac:spMk id="210" creationId="{412C7183-F95E-459A-0500-D18AD3567F51}"/>
          </ac:spMkLst>
        </pc:spChg>
        <pc:spChg chg="mod">
          <ac:chgData name="Fabrício Fernando Nazareth Duarte" userId="fd5f21b1-bc59-458f-8c64-31764c9c0e2e" providerId="ADAL" clId="{0BDAB778-A632-4A70-86C5-AA9A40213FAD}" dt="2024-05-28T13:58:24.685" v="361"/>
          <ac:spMkLst>
            <pc:docMk/>
            <pc:sldMk cId="1875295549" sldId="2141413526"/>
            <ac:spMk id="211" creationId="{B514CEB2-7157-3E6A-F68C-D1C7ED76DBAC}"/>
          </ac:spMkLst>
        </pc:spChg>
        <pc:spChg chg="mod">
          <ac:chgData name="Fabrício Fernando Nazareth Duarte" userId="fd5f21b1-bc59-458f-8c64-31764c9c0e2e" providerId="ADAL" clId="{0BDAB778-A632-4A70-86C5-AA9A40213FAD}" dt="2024-05-28T13:58:24.685" v="361"/>
          <ac:spMkLst>
            <pc:docMk/>
            <pc:sldMk cId="1875295549" sldId="2141413526"/>
            <ac:spMk id="212" creationId="{AE780C84-FCFE-1621-DD81-31D90B262F5E}"/>
          </ac:spMkLst>
        </pc:spChg>
        <pc:spChg chg="mod">
          <ac:chgData name="Fabrício Fernando Nazareth Duarte" userId="fd5f21b1-bc59-458f-8c64-31764c9c0e2e" providerId="ADAL" clId="{0BDAB778-A632-4A70-86C5-AA9A40213FAD}" dt="2024-05-28T13:58:24.685" v="361"/>
          <ac:spMkLst>
            <pc:docMk/>
            <pc:sldMk cId="1875295549" sldId="2141413526"/>
            <ac:spMk id="213" creationId="{0E309EA4-F58C-6825-6CC0-FFDCAC696DF7}"/>
          </ac:spMkLst>
        </pc:spChg>
        <pc:spChg chg="mod">
          <ac:chgData name="Fabrício Fernando Nazareth Duarte" userId="fd5f21b1-bc59-458f-8c64-31764c9c0e2e" providerId="ADAL" clId="{0BDAB778-A632-4A70-86C5-AA9A40213FAD}" dt="2024-05-28T13:58:24.685" v="361"/>
          <ac:spMkLst>
            <pc:docMk/>
            <pc:sldMk cId="1875295549" sldId="2141413526"/>
            <ac:spMk id="214" creationId="{B86D6E86-147E-80A1-64E6-AF718CDE1820}"/>
          </ac:spMkLst>
        </pc:spChg>
        <pc:spChg chg="mod">
          <ac:chgData name="Fabrício Fernando Nazareth Duarte" userId="fd5f21b1-bc59-458f-8c64-31764c9c0e2e" providerId="ADAL" clId="{0BDAB778-A632-4A70-86C5-AA9A40213FAD}" dt="2024-05-28T13:58:24.685" v="361"/>
          <ac:spMkLst>
            <pc:docMk/>
            <pc:sldMk cId="1875295549" sldId="2141413526"/>
            <ac:spMk id="215" creationId="{0A69872C-7FC1-C6E3-7001-CA85ED62314E}"/>
          </ac:spMkLst>
        </pc:spChg>
        <pc:spChg chg="mod">
          <ac:chgData name="Fabrício Fernando Nazareth Duarte" userId="fd5f21b1-bc59-458f-8c64-31764c9c0e2e" providerId="ADAL" clId="{0BDAB778-A632-4A70-86C5-AA9A40213FAD}" dt="2024-05-28T13:58:24.685" v="361"/>
          <ac:spMkLst>
            <pc:docMk/>
            <pc:sldMk cId="1875295549" sldId="2141413526"/>
            <ac:spMk id="216" creationId="{1BD37330-B919-A42D-CEE3-0F7F3DA25779}"/>
          </ac:spMkLst>
        </pc:spChg>
        <pc:spChg chg="mod">
          <ac:chgData name="Fabrício Fernando Nazareth Duarte" userId="fd5f21b1-bc59-458f-8c64-31764c9c0e2e" providerId="ADAL" clId="{0BDAB778-A632-4A70-86C5-AA9A40213FAD}" dt="2024-05-28T13:58:24.685" v="361"/>
          <ac:spMkLst>
            <pc:docMk/>
            <pc:sldMk cId="1875295549" sldId="2141413526"/>
            <ac:spMk id="217" creationId="{481C049D-4DD7-312F-7A18-45DF5E35771B}"/>
          </ac:spMkLst>
        </pc:spChg>
        <pc:spChg chg="mod">
          <ac:chgData name="Fabrício Fernando Nazareth Duarte" userId="fd5f21b1-bc59-458f-8c64-31764c9c0e2e" providerId="ADAL" clId="{0BDAB778-A632-4A70-86C5-AA9A40213FAD}" dt="2024-05-28T13:58:24.685" v="361"/>
          <ac:spMkLst>
            <pc:docMk/>
            <pc:sldMk cId="1875295549" sldId="2141413526"/>
            <ac:spMk id="218" creationId="{A9AA96A0-FBEC-97C6-BE24-3FDF06C9FFE7}"/>
          </ac:spMkLst>
        </pc:spChg>
        <pc:spChg chg="mod">
          <ac:chgData name="Fabrício Fernando Nazareth Duarte" userId="fd5f21b1-bc59-458f-8c64-31764c9c0e2e" providerId="ADAL" clId="{0BDAB778-A632-4A70-86C5-AA9A40213FAD}" dt="2024-05-28T13:58:24.685" v="361"/>
          <ac:spMkLst>
            <pc:docMk/>
            <pc:sldMk cId="1875295549" sldId="2141413526"/>
            <ac:spMk id="219" creationId="{16928A5C-D9A9-9E41-45A7-58CE0FB03423}"/>
          </ac:spMkLst>
        </pc:spChg>
        <pc:spChg chg="mod">
          <ac:chgData name="Fabrício Fernando Nazareth Duarte" userId="fd5f21b1-bc59-458f-8c64-31764c9c0e2e" providerId="ADAL" clId="{0BDAB778-A632-4A70-86C5-AA9A40213FAD}" dt="2024-05-28T13:58:24.685" v="361"/>
          <ac:spMkLst>
            <pc:docMk/>
            <pc:sldMk cId="1875295549" sldId="2141413526"/>
            <ac:spMk id="220" creationId="{423A2ED3-9644-4211-321F-E22338B44495}"/>
          </ac:spMkLst>
        </pc:spChg>
        <pc:spChg chg="mod">
          <ac:chgData name="Fabrício Fernando Nazareth Duarte" userId="fd5f21b1-bc59-458f-8c64-31764c9c0e2e" providerId="ADAL" clId="{0BDAB778-A632-4A70-86C5-AA9A40213FAD}" dt="2024-05-28T13:58:24.685" v="361"/>
          <ac:spMkLst>
            <pc:docMk/>
            <pc:sldMk cId="1875295549" sldId="2141413526"/>
            <ac:spMk id="221" creationId="{D6AE2A31-ED5C-6E12-0E3E-1245D3827E11}"/>
          </ac:spMkLst>
        </pc:spChg>
        <pc:spChg chg="mod">
          <ac:chgData name="Fabrício Fernando Nazareth Duarte" userId="fd5f21b1-bc59-458f-8c64-31764c9c0e2e" providerId="ADAL" clId="{0BDAB778-A632-4A70-86C5-AA9A40213FAD}" dt="2024-05-28T13:58:24.685" v="361"/>
          <ac:spMkLst>
            <pc:docMk/>
            <pc:sldMk cId="1875295549" sldId="2141413526"/>
            <ac:spMk id="222" creationId="{2DF2ABFD-ADE0-025D-77FC-2F04CF443ECE}"/>
          </ac:spMkLst>
        </pc:spChg>
        <pc:spChg chg="mod">
          <ac:chgData name="Fabrício Fernando Nazareth Duarte" userId="fd5f21b1-bc59-458f-8c64-31764c9c0e2e" providerId="ADAL" clId="{0BDAB778-A632-4A70-86C5-AA9A40213FAD}" dt="2024-05-28T13:58:24.685" v="361"/>
          <ac:spMkLst>
            <pc:docMk/>
            <pc:sldMk cId="1875295549" sldId="2141413526"/>
            <ac:spMk id="223" creationId="{BAD3AB49-31E4-B25F-F618-F05A083768F8}"/>
          </ac:spMkLst>
        </pc:spChg>
        <pc:spChg chg="mod">
          <ac:chgData name="Fabrício Fernando Nazareth Duarte" userId="fd5f21b1-bc59-458f-8c64-31764c9c0e2e" providerId="ADAL" clId="{0BDAB778-A632-4A70-86C5-AA9A40213FAD}" dt="2024-05-28T13:58:24.685" v="361"/>
          <ac:spMkLst>
            <pc:docMk/>
            <pc:sldMk cId="1875295549" sldId="2141413526"/>
            <ac:spMk id="224" creationId="{19F2A07C-521D-271B-3D37-84FEDC5BF6CC}"/>
          </ac:spMkLst>
        </pc:spChg>
        <pc:spChg chg="mod">
          <ac:chgData name="Fabrício Fernando Nazareth Duarte" userId="fd5f21b1-bc59-458f-8c64-31764c9c0e2e" providerId="ADAL" clId="{0BDAB778-A632-4A70-86C5-AA9A40213FAD}" dt="2024-05-28T13:58:24.685" v="361"/>
          <ac:spMkLst>
            <pc:docMk/>
            <pc:sldMk cId="1875295549" sldId="2141413526"/>
            <ac:spMk id="225" creationId="{386C7AB1-92CF-6A49-17A5-E846AB1997D6}"/>
          </ac:spMkLst>
        </pc:spChg>
        <pc:spChg chg="mod">
          <ac:chgData name="Fabrício Fernando Nazareth Duarte" userId="fd5f21b1-bc59-458f-8c64-31764c9c0e2e" providerId="ADAL" clId="{0BDAB778-A632-4A70-86C5-AA9A40213FAD}" dt="2024-05-28T13:58:24.685" v="361"/>
          <ac:spMkLst>
            <pc:docMk/>
            <pc:sldMk cId="1875295549" sldId="2141413526"/>
            <ac:spMk id="226" creationId="{D4F6464B-1991-7853-43FC-95EEB3C91A39}"/>
          </ac:spMkLst>
        </pc:spChg>
        <pc:spChg chg="mod">
          <ac:chgData name="Fabrício Fernando Nazareth Duarte" userId="fd5f21b1-bc59-458f-8c64-31764c9c0e2e" providerId="ADAL" clId="{0BDAB778-A632-4A70-86C5-AA9A40213FAD}" dt="2024-05-28T13:58:24.685" v="361"/>
          <ac:spMkLst>
            <pc:docMk/>
            <pc:sldMk cId="1875295549" sldId="2141413526"/>
            <ac:spMk id="227" creationId="{DB3FF0D3-DA86-AE4A-10B5-B4EA289A27C6}"/>
          </ac:spMkLst>
        </pc:spChg>
        <pc:spChg chg="mod">
          <ac:chgData name="Fabrício Fernando Nazareth Duarte" userId="fd5f21b1-bc59-458f-8c64-31764c9c0e2e" providerId="ADAL" clId="{0BDAB778-A632-4A70-86C5-AA9A40213FAD}" dt="2024-05-28T13:58:24.685" v="361"/>
          <ac:spMkLst>
            <pc:docMk/>
            <pc:sldMk cId="1875295549" sldId="2141413526"/>
            <ac:spMk id="228" creationId="{63C14905-3501-CD4B-762C-0B2166FACCA0}"/>
          </ac:spMkLst>
        </pc:spChg>
        <pc:spChg chg="mod">
          <ac:chgData name="Fabrício Fernando Nazareth Duarte" userId="fd5f21b1-bc59-458f-8c64-31764c9c0e2e" providerId="ADAL" clId="{0BDAB778-A632-4A70-86C5-AA9A40213FAD}" dt="2024-05-28T13:58:24.685" v="361"/>
          <ac:spMkLst>
            <pc:docMk/>
            <pc:sldMk cId="1875295549" sldId="2141413526"/>
            <ac:spMk id="229" creationId="{CA70594F-2A38-50D7-FDF7-335A16FC2C3F}"/>
          </ac:spMkLst>
        </pc:spChg>
        <pc:spChg chg="mod">
          <ac:chgData name="Fabrício Fernando Nazareth Duarte" userId="fd5f21b1-bc59-458f-8c64-31764c9c0e2e" providerId="ADAL" clId="{0BDAB778-A632-4A70-86C5-AA9A40213FAD}" dt="2024-05-28T13:58:24.685" v="361"/>
          <ac:spMkLst>
            <pc:docMk/>
            <pc:sldMk cId="1875295549" sldId="2141413526"/>
            <ac:spMk id="230" creationId="{CB73F58D-3F12-4383-8A2B-22AD01A05F16}"/>
          </ac:spMkLst>
        </pc:spChg>
        <pc:spChg chg="mod">
          <ac:chgData name="Fabrício Fernando Nazareth Duarte" userId="fd5f21b1-bc59-458f-8c64-31764c9c0e2e" providerId="ADAL" clId="{0BDAB778-A632-4A70-86C5-AA9A40213FAD}" dt="2024-05-28T13:58:24.685" v="361"/>
          <ac:spMkLst>
            <pc:docMk/>
            <pc:sldMk cId="1875295549" sldId="2141413526"/>
            <ac:spMk id="231" creationId="{83F32A79-C512-E5CB-CD01-4D5EBB637833}"/>
          </ac:spMkLst>
        </pc:spChg>
        <pc:spChg chg="mod">
          <ac:chgData name="Fabrício Fernando Nazareth Duarte" userId="fd5f21b1-bc59-458f-8c64-31764c9c0e2e" providerId="ADAL" clId="{0BDAB778-A632-4A70-86C5-AA9A40213FAD}" dt="2024-05-28T13:58:24.685" v="361"/>
          <ac:spMkLst>
            <pc:docMk/>
            <pc:sldMk cId="1875295549" sldId="2141413526"/>
            <ac:spMk id="232" creationId="{FF09D367-AC42-5108-7F59-AD531FD33631}"/>
          </ac:spMkLst>
        </pc:spChg>
        <pc:spChg chg="mod">
          <ac:chgData name="Fabrício Fernando Nazareth Duarte" userId="fd5f21b1-bc59-458f-8c64-31764c9c0e2e" providerId="ADAL" clId="{0BDAB778-A632-4A70-86C5-AA9A40213FAD}" dt="2024-05-28T13:58:24.685" v="361"/>
          <ac:spMkLst>
            <pc:docMk/>
            <pc:sldMk cId="1875295549" sldId="2141413526"/>
            <ac:spMk id="233" creationId="{23A91CDE-7DE1-BB10-BC7C-81552CA24D2B}"/>
          </ac:spMkLst>
        </pc:spChg>
        <pc:spChg chg="mod">
          <ac:chgData name="Fabrício Fernando Nazareth Duarte" userId="fd5f21b1-bc59-458f-8c64-31764c9c0e2e" providerId="ADAL" clId="{0BDAB778-A632-4A70-86C5-AA9A40213FAD}" dt="2024-05-28T13:58:24.685" v="361"/>
          <ac:spMkLst>
            <pc:docMk/>
            <pc:sldMk cId="1875295549" sldId="2141413526"/>
            <ac:spMk id="234" creationId="{8C9F313B-7A33-3734-1916-5F065D8E7F66}"/>
          </ac:spMkLst>
        </pc:spChg>
        <pc:spChg chg="mod">
          <ac:chgData name="Fabrício Fernando Nazareth Duarte" userId="fd5f21b1-bc59-458f-8c64-31764c9c0e2e" providerId="ADAL" clId="{0BDAB778-A632-4A70-86C5-AA9A40213FAD}" dt="2024-05-28T13:58:24.685" v="361"/>
          <ac:spMkLst>
            <pc:docMk/>
            <pc:sldMk cId="1875295549" sldId="2141413526"/>
            <ac:spMk id="235" creationId="{1856E99F-D11B-9347-F8C1-53477A352C6D}"/>
          </ac:spMkLst>
        </pc:spChg>
        <pc:spChg chg="mod">
          <ac:chgData name="Fabrício Fernando Nazareth Duarte" userId="fd5f21b1-bc59-458f-8c64-31764c9c0e2e" providerId="ADAL" clId="{0BDAB778-A632-4A70-86C5-AA9A40213FAD}" dt="2024-05-28T13:58:24.685" v="361"/>
          <ac:spMkLst>
            <pc:docMk/>
            <pc:sldMk cId="1875295549" sldId="2141413526"/>
            <ac:spMk id="236" creationId="{AB95B959-0D4A-A2E6-ADAD-C04FB942AD81}"/>
          </ac:spMkLst>
        </pc:spChg>
        <pc:spChg chg="mod">
          <ac:chgData name="Fabrício Fernando Nazareth Duarte" userId="fd5f21b1-bc59-458f-8c64-31764c9c0e2e" providerId="ADAL" clId="{0BDAB778-A632-4A70-86C5-AA9A40213FAD}" dt="2024-05-28T13:58:24.685" v="361"/>
          <ac:spMkLst>
            <pc:docMk/>
            <pc:sldMk cId="1875295549" sldId="2141413526"/>
            <ac:spMk id="237" creationId="{809C0132-C6B9-25EB-F7DE-F975285F2803}"/>
          </ac:spMkLst>
        </pc:spChg>
        <pc:spChg chg="mod">
          <ac:chgData name="Fabrício Fernando Nazareth Duarte" userId="fd5f21b1-bc59-458f-8c64-31764c9c0e2e" providerId="ADAL" clId="{0BDAB778-A632-4A70-86C5-AA9A40213FAD}" dt="2024-05-28T13:58:24.685" v="361"/>
          <ac:spMkLst>
            <pc:docMk/>
            <pc:sldMk cId="1875295549" sldId="2141413526"/>
            <ac:spMk id="238" creationId="{ED98BDCD-C939-C00A-2762-E7303DDBD12E}"/>
          </ac:spMkLst>
        </pc:spChg>
        <pc:spChg chg="mod">
          <ac:chgData name="Fabrício Fernando Nazareth Duarte" userId="fd5f21b1-bc59-458f-8c64-31764c9c0e2e" providerId="ADAL" clId="{0BDAB778-A632-4A70-86C5-AA9A40213FAD}" dt="2024-05-28T13:58:24.685" v="361"/>
          <ac:spMkLst>
            <pc:docMk/>
            <pc:sldMk cId="1875295549" sldId="2141413526"/>
            <ac:spMk id="239" creationId="{0A549C61-748A-A96D-299A-29ACCE937E18}"/>
          </ac:spMkLst>
        </pc:spChg>
        <pc:spChg chg="mod">
          <ac:chgData name="Fabrício Fernando Nazareth Duarte" userId="fd5f21b1-bc59-458f-8c64-31764c9c0e2e" providerId="ADAL" clId="{0BDAB778-A632-4A70-86C5-AA9A40213FAD}" dt="2024-05-28T13:58:24.685" v="361"/>
          <ac:spMkLst>
            <pc:docMk/>
            <pc:sldMk cId="1875295549" sldId="2141413526"/>
            <ac:spMk id="240" creationId="{8E46D193-D82D-11B1-2A80-542D64FD359B}"/>
          </ac:spMkLst>
        </pc:spChg>
        <pc:spChg chg="mod">
          <ac:chgData name="Fabrício Fernando Nazareth Duarte" userId="fd5f21b1-bc59-458f-8c64-31764c9c0e2e" providerId="ADAL" clId="{0BDAB778-A632-4A70-86C5-AA9A40213FAD}" dt="2024-05-28T13:58:24.685" v="361"/>
          <ac:spMkLst>
            <pc:docMk/>
            <pc:sldMk cId="1875295549" sldId="2141413526"/>
            <ac:spMk id="241" creationId="{55AE6D2C-B298-C1FB-C780-A7B50A7F8D73}"/>
          </ac:spMkLst>
        </pc:spChg>
        <pc:spChg chg="mod">
          <ac:chgData name="Fabrício Fernando Nazareth Duarte" userId="fd5f21b1-bc59-458f-8c64-31764c9c0e2e" providerId="ADAL" clId="{0BDAB778-A632-4A70-86C5-AA9A40213FAD}" dt="2024-05-28T13:58:24.685" v="361"/>
          <ac:spMkLst>
            <pc:docMk/>
            <pc:sldMk cId="1875295549" sldId="2141413526"/>
            <ac:spMk id="242" creationId="{34AE8701-4B60-4133-CBD2-32683E0D34DB}"/>
          </ac:spMkLst>
        </pc:spChg>
        <pc:spChg chg="mod">
          <ac:chgData name="Fabrício Fernando Nazareth Duarte" userId="fd5f21b1-bc59-458f-8c64-31764c9c0e2e" providerId="ADAL" clId="{0BDAB778-A632-4A70-86C5-AA9A40213FAD}" dt="2024-05-28T13:58:24.685" v="361"/>
          <ac:spMkLst>
            <pc:docMk/>
            <pc:sldMk cId="1875295549" sldId="2141413526"/>
            <ac:spMk id="243" creationId="{A4A218BF-CAB6-8593-8A53-9ABADF20B393}"/>
          </ac:spMkLst>
        </pc:spChg>
        <pc:spChg chg="mod">
          <ac:chgData name="Fabrício Fernando Nazareth Duarte" userId="fd5f21b1-bc59-458f-8c64-31764c9c0e2e" providerId="ADAL" clId="{0BDAB778-A632-4A70-86C5-AA9A40213FAD}" dt="2024-05-28T13:58:24.685" v="361"/>
          <ac:spMkLst>
            <pc:docMk/>
            <pc:sldMk cId="1875295549" sldId="2141413526"/>
            <ac:spMk id="244" creationId="{C4C635EF-5248-CC69-E5A7-F710D07D4679}"/>
          </ac:spMkLst>
        </pc:spChg>
        <pc:spChg chg="mod">
          <ac:chgData name="Fabrício Fernando Nazareth Duarte" userId="fd5f21b1-bc59-458f-8c64-31764c9c0e2e" providerId="ADAL" clId="{0BDAB778-A632-4A70-86C5-AA9A40213FAD}" dt="2024-05-28T13:58:24.685" v="361"/>
          <ac:spMkLst>
            <pc:docMk/>
            <pc:sldMk cId="1875295549" sldId="2141413526"/>
            <ac:spMk id="245" creationId="{CF271B2A-F5AB-B795-E5C6-C9A04635FF7D}"/>
          </ac:spMkLst>
        </pc:spChg>
        <pc:spChg chg="mod">
          <ac:chgData name="Fabrício Fernando Nazareth Duarte" userId="fd5f21b1-bc59-458f-8c64-31764c9c0e2e" providerId="ADAL" clId="{0BDAB778-A632-4A70-86C5-AA9A40213FAD}" dt="2024-05-28T13:58:24.685" v="361"/>
          <ac:spMkLst>
            <pc:docMk/>
            <pc:sldMk cId="1875295549" sldId="2141413526"/>
            <ac:spMk id="246" creationId="{728A6411-0903-ABF5-8850-3E3AA635DBB1}"/>
          </ac:spMkLst>
        </pc:spChg>
        <pc:spChg chg="mod">
          <ac:chgData name="Fabrício Fernando Nazareth Duarte" userId="fd5f21b1-bc59-458f-8c64-31764c9c0e2e" providerId="ADAL" clId="{0BDAB778-A632-4A70-86C5-AA9A40213FAD}" dt="2024-05-28T13:58:24.685" v="361"/>
          <ac:spMkLst>
            <pc:docMk/>
            <pc:sldMk cId="1875295549" sldId="2141413526"/>
            <ac:spMk id="247" creationId="{010AE053-BFF9-E165-64C3-0CCDA3C4CD08}"/>
          </ac:spMkLst>
        </pc:spChg>
        <pc:spChg chg="mod">
          <ac:chgData name="Fabrício Fernando Nazareth Duarte" userId="fd5f21b1-bc59-458f-8c64-31764c9c0e2e" providerId="ADAL" clId="{0BDAB778-A632-4A70-86C5-AA9A40213FAD}" dt="2024-05-28T13:58:24.685" v="361"/>
          <ac:spMkLst>
            <pc:docMk/>
            <pc:sldMk cId="1875295549" sldId="2141413526"/>
            <ac:spMk id="248" creationId="{E9F33B98-158E-E6EB-40A7-E1ADD9BBAD15}"/>
          </ac:spMkLst>
        </pc:spChg>
        <pc:spChg chg="mod">
          <ac:chgData name="Fabrício Fernando Nazareth Duarte" userId="fd5f21b1-bc59-458f-8c64-31764c9c0e2e" providerId="ADAL" clId="{0BDAB778-A632-4A70-86C5-AA9A40213FAD}" dt="2024-05-28T13:58:24.685" v="361"/>
          <ac:spMkLst>
            <pc:docMk/>
            <pc:sldMk cId="1875295549" sldId="2141413526"/>
            <ac:spMk id="249" creationId="{3ECA50C4-6E71-3196-AB43-31071673F523}"/>
          </ac:spMkLst>
        </pc:spChg>
        <pc:spChg chg="mod">
          <ac:chgData name="Fabrício Fernando Nazareth Duarte" userId="fd5f21b1-bc59-458f-8c64-31764c9c0e2e" providerId="ADAL" clId="{0BDAB778-A632-4A70-86C5-AA9A40213FAD}" dt="2024-05-28T13:58:24.685" v="361"/>
          <ac:spMkLst>
            <pc:docMk/>
            <pc:sldMk cId="1875295549" sldId="2141413526"/>
            <ac:spMk id="250" creationId="{945651D3-4956-6BFE-CBBF-80FA41154875}"/>
          </ac:spMkLst>
        </pc:spChg>
        <pc:spChg chg="mod">
          <ac:chgData name="Fabrício Fernando Nazareth Duarte" userId="fd5f21b1-bc59-458f-8c64-31764c9c0e2e" providerId="ADAL" clId="{0BDAB778-A632-4A70-86C5-AA9A40213FAD}" dt="2024-05-28T13:58:24.685" v="361"/>
          <ac:spMkLst>
            <pc:docMk/>
            <pc:sldMk cId="1875295549" sldId="2141413526"/>
            <ac:spMk id="251" creationId="{BBF5DF65-3CF2-0535-7227-445E12EAC1DC}"/>
          </ac:spMkLst>
        </pc:spChg>
        <pc:spChg chg="mod">
          <ac:chgData name="Fabrício Fernando Nazareth Duarte" userId="fd5f21b1-bc59-458f-8c64-31764c9c0e2e" providerId="ADAL" clId="{0BDAB778-A632-4A70-86C5-AA9A40213FAD}" dt="2024-05-28T13:58:24.685" v="361"/>
          <ac:spMkLst>
            <pc:docMk/>
            <pc:sldMk cId="1875295549" sldId="2141413526"/>
            <ac:spMk id="252" creationId="{81D65F85-A2C3-47BD-4A43-5BB9849DFB84}"/>
          </ac:spMkLst>
        </pc:spChg>
        <pc:spChg chg="mod">
          <ac:chgData name="Fabrício Fernando Nazareth Duarte" userId="fd5f21b1-bc59-458f-8c64-31764c9c0e2e" providerId="ADAL" clId="{0BDAB778-A632-4A70-86C5-AA9A40213FAD}" dt="2024-05-28T13:58:24.685" v="361"/>
          <ac:spMkLst>
            <pc:docMk/>
            <pc:sldMk cId="1875295549" sldId="2141413526"/>
            <ac:spMk id="253" creationId="{7112E5D4-D8A1-278B-F2A1-99F0EB35C04A}"/>
          </ac:spMkLst>
        </pc:spChg>
        <pc:spChg chg="mod">
          <ac:chgData name="Fabrício Fernando Nazareth Duarte" userId="fd5f21b1-bc59-458f-8c64-31764c9c0e2e" providerId="ADAL" clId="{0BDAB778-A632-4A70-86C5-AA9A40213FAD}" dt="2024-05-28T13:58:24.685" v="361"/>
          <ac:spMkLst>
            <pc:docMk/>
            <pc:sldMk cId="1875295549" sldId="2141413526"/>
            <ac:spMk id="254" creationId="{B4D9B8F7-4669-F0FA-08E4-E1362906DE55}"/>
          </ac:spMkLst>
        </pc:spChg>
        <pc:spChg chg="mod">
          <ac:chgData name="Fabrício Fernando Nazareth Duarte" userId="fd5f21b1-bc59-458f-8c64-31764c9c0e2e" providerId="ADAL" clId="{0BDAB778-A632-4A70-86C5-AA9A40213FAD}" dt="2024-05-28T13:58:24.685" v="361"/>
          <ac:spMkLst>
            <pc:docMk/>
            <pc:sldMk cId="1875295549" sldId="2141413526"/>
            <ac:spMk id="255" creationId="{246C9734-10C2-5CCB-1009-930946EC107A}"/>
          </ac:spMkLst>
        </pc:spChg>
        <pc:spChg chg="mod">
          <ac:chgData name="Fabrício Fernando Nazareth Duarte" userId="fd5f21b1-bc59-458f-8c64-31764c9c0e2e" providerId="ADAL" clId="{0BDAB778-A632-4A70-86C5-AA9A40213FAD}" dt="2024-05-28T13:58:24.685" v="361"/>
          <ac:spMkLst>
            <pc:docMk/>
            <pc:sldMk cId="1875295549" sldId="2141413526"/>
            <ac:spMk id="256" creationId="{6ED61477-F4E8-81ED-0495-2CB7C535480C}"/>
          </ac:spMkLst>
        </pc:spChg>
        <pc:spChg chg="mod">
          <ac:chgData name="Fabrício Fernando Nazareth Duarte" userId="fd5f21b1-bc59-458f-8c64-31764c9c0e2e" providerId="ADAL" clId="{0BDAB778-A632-4A70-86C5-AA9A40213FAD}" dt="2024-05-28T13:58:24.685" v="361"/>
          <ac:spMkLst>
            <pc:docMk/>
            <pc:sldMk cId="1875295549" sldId="2141413526"/>
            <ac:spMk id="257" creationId="{4D83A58F-D4B9-7BBE-F519-C85552CE0C17}"/>
          </ac:spMkLst>
        </pc:spChg>
        <pc:spChg chg="mod">
          <ac:chgData name="Fabrício Fernando Nazareth Duarte" userId="fd5f21b1-bc59-458f-8c64-31764c9c0e2e" providerId="ADAL" clId="{0BDAB778-A632-4A70-86C5-AA9A40213FAD}" dt="2024-05-28T13:58:24.685" v="361"/>
          <ac:spMkLst>
            <pc:docMk/>
            <pc:sldMk cId="1875295549" sldId="2141413526"/>
            <ac:spMk id="258" creationId="{C6872C2A-7123-C134-32C1-F46DAE7FF1E2}"/>
          </ac:spMkLst>
        </pc:spChg>
        <pc:spChg chg="mod">
          <ac:chgData name="Fabrício Fernando Nazareth Duarte" userId="fd5f21b1-bc59-458f-8c64-31764c9c0e2e" providerId="ADAL" clId="{0BDAB778-A632-4A70-86C5-AA9A40213FAD}" dt="2024-05-28T13:58:24.685" v="361"/>
          <ac:spMkLst>
            <pc:docMk/>
            <pc:sldMk cId="1875295549" sldId="2141413526"/>
            <ac:spMk id="259" creationId="{ED8CE12E-BC74-E813-C354-0D3C82C532E4}"/>
          </ac:spMkLst>
        </pc:spChg>
        <pc:spChg chg="mod">
          <ac:chgData name="Fabrício Fernando Nazareth Duarte" userId="fd5f21b1-bc59-458f-8c64-31764c9c0e2e" providerId="ADAL" clId="{0BDAB778-A632-4A70-86C5-AA9A40213FAD}" dt="2024-05-28T13:58:24.685" v="361"/>
          <ac:spMkLst>
            <pc:docMk/>
            <pc:sldMk cId="1875295549" sldId="2141413526"/>
            <ac:spMk id="260" creationId="{51B0F361-59B6-5DAF-2946-285A7225B070}"/>
          </ac:spMkLst>
        </pc:spChg>
        <pc:spChg chg="mod">
          <ac:chgData name="Fabrício Fernando Nazareth Duarte" userId="fd5f21b1-bc59-458f-8c64-31764c9c0e2e" providerId="ADAL" clId="{0BDAB778-A632-4A70-86C5-AA9A40213FAD}" dt="2024-05-28T13:58:24.685" v="361"/>
          <ac:spMkLst>
            <pc:docMk/>
            <pc:sldMk cId="1875295549" sldId="2141413526"/>
            <ac:spMk id="261" creationId="{D5E8B095-2DDC-056C-8C5F-886713D34EA3}"/>
          </ac:spMkLst>
        </pc:spChg>
        <pc:spChg chg="mod">
          <ac:chgData name="Fabrício Fernando Nazareth Duarte" userId="fd5f21b1-bc59-458f-8c64-31764c9c0e2e" providerId="ADAL" clId="{0BDAB778-A632-4A70-86C5-AA9A40213FAD}" dt="2024-05-28T13:58:24.685" v="361"/>
          <ac:spMkLst>
            <pc:docMk/>
            <pc:sldMk cId="1875295549" sldId="2141413526"/>
            <ac:spMk id="262" creationId="{0D3830CF-DD1D-768C-4973-A8FB799C4D4F}"/>
          </ac:spMkLst>
        </pc:spChg>
        <pc:spChg chg="mod">
          <ac:chgData name="Fabrício Fernando Nazareth Duarte" userId="fd5f21b1-bc59-458f-8c64-31764c9c0e2e" providerId="ADAL" clId="{0BDAB778-A632-4A70-86C5-AA9A40213FAD}" dt="2024-05-28T13:58:24.685" v="361"/>
          <ac:spMkLst>
            <pc:docMk/>
            <pc:sldMk cId="1875295549" sldId="2141413526"/>
            <ac:spMk id="263" creationId="{638A939E-6600-82BB-3189-B264FC8819D1}"/>
          </ac:spMkLst>
        </pc:spChg>
        <pc:spChg chg="mod">
          <ac:chgData name="Fabrício Fernando Nazareth Duarte" userId="fd5f21b1-bc59-458f-8c64-31764c9c0e2e" providerId="ADAL" clId="{0BDAB778-A632-4A70-86C5-AA9A40213FAD}" dt="2024-05-28T13:58:24.685" v="361"/>
          <ac:spMkLst>
            <pc:docMk/>
            <pc:sldMk cId="1875295549" sldId="2141413526"/>
            <ac:spMk id="264" creationId="{85781CA1-DA76-CED5-ADA7-82232E0EE268}"/>
          </ac:spMkLst>
        </pc:spChg>
        <pc:spChg chg="mod">
          <ac:chgData name="Fabrício Fernando Nazareth Duarte" userId="fd5f21b1-bc59-458f-8c64-31764c9c0e2e" providerId="ADAL" clId="{0BDAB778-A632-4A70-86C5-AA9A40213FAD}" dt="2024-05-28T13:58:24.685" v="361"/>
          <ac:spMkLst>
            <pc:docMk/>
            <pc:sldMk cId="1875295549" sldId="2141413526"/>
            <ac:spMk id="265" creationId="{F40D080A-3651-3143-6359-0788667F0B37}"/>
          </ac:spMkLst>
        </pc:spChg>
        <pc:spChg chg="mod">
          <ac:chgData name="Fabrício Fernando Nazareth Duarte" userId="fd5f21b1-bc59-458f-8c64-31764c9c0e2e" providerId="ADAL" clId="{0BDAB778-A632-4A70-86C5-AA9A40213FAD}" dt="2024-05-28T13:58:24.685" v="361"/>
          <ac:spMkLst>
            <pc:docMk/>
            <pc:sldMk cId="1875295549" sldId="2141413526"/>
            <ac:spMk id="266" creationId="{C5869D05-6B59-1C59-6CF2-367C59F67982}"/>
          </ac:spMkLst>
        </pc:spChg>
        <pc:spChg chg="mod">
          <ac:chgData name="Fabrício Fernando Nazareth Duarte" userId="fd5f21b1-bc59-458f-8c64-31764c9c0e2e" providerId="ADAL" clId="{0BDAB778-A632-4A70-86C5-AA9A40213FAD}" dt="2024-05-28T13:58:24.685" v="361"/>
          <ac:spMkLst>
            <pc:docMk/>
            <pc:sldMk cId="1875295549" sldId="2141413526"/>
            <ac:spMk id="267" creationId="{009B5B8E-D80B-F1A8-194E-DD0290DBCA6B}"/>
          </ac:spMkLst>
        </pc:spChg>
        <pc:spChg chg="mod">
          <ac:chgData name="Fabrício Fernando Nazareth Duarte" userId="fd5f21b1-bc59-458f-8c64-31764c9c0e2e" providerId="ADAL" clId="{0BDAB778-A632-4A70-86C5-AA9A40213FAD}" dt="2024-05-28T13:58:24.685" v="361"/>
          <ac:spMkLst>
            <pc:docMk/>
            <pc:sldMk cId="1875295549" sldId="2141413526"/>
            <ac:spMk id="268" creationId="{665DBD1E-C4F7-42A1-C466-A598CD48DE6C}"/>
          </ac:spMkLst>
        </pc:spChg>
        <pc:spChg chg="mod">
          <ac:chgData name="Fabrício Fernando Nazareth Duarte" userId="fd5f21b1-bc59-458f-8c64-31764c9c0e2e" providerId="ADAL" clId="{0BDAB778-A632-4A70-86C5-AA9A40213FAD}" dt="2024-05-28T13:58:24.685" v="361"/>
          <ac:spMkLst>
            <pc:docMk/>
            <pc:sldMk cId="1875295549" sldId="2141413526"/>
            <ac:spMk id="269" creationId="{870CE3E4-FE35-D0B4-23C5-A33963BFD458}"/>
          </ac:spMkLst>
        </pc:spChg>
        <pc:spChg chg="mod">
          <ac:chgData name="Fabrício Fernando Nazareth Duarte" userId="fd5f21b1-bc59-458f-8c64-31764c9c0e2e" providerId="ADAL" clId="{0BDAB778-A632-4A70-86C5-AA9A40213FAD}" dt="2024-05-28T13:58:24.685" v="361"/>
          <ac:spMkLst>
            <pc:docMk/>
            <pc:sldMk cId="1875295549" sldId="2141413526"/>
            <ac:spMk id="270" creationId="{488D7CFD-A5A8-4CFC-3929-906113F81381}"/>
          </ac:spMkLst>
        </pc:spChg>
        <pc:spChg chg="mod">
          <ac:chgData name="Fabrício Fernando Nazareth Duarte" userId="fd5f21b1-bc59-458f-8c64-31764c9c0e2e" providerId="ADAL" clId="{0BDAB778-A632-4A70-86C5-AA9A40213FAD}" dt="2024-05-28T13:58:24.685" v="361"/>
          <ac:spMkLst>
            <pc:docMk/>
            <pc:sldMk cId="1875295549" sldId="2141413526"/>
            <ac:spMk id="271" creationId="{828CF475-947A-0253-7704-EEEAABFD01C4}"/>
          </ac:spMkLst>
        </pc:spChg>
        <pc:spChg chg="mod">
          <ac:chgData name="Fabrício Fernando Nazareth Duarte" userId="fd5f21b1-bc59-458f-8c64-31764c9c0e2e" providerId="ADAL" clId="{0BDAB778-A632-4A70-86C5-AA9A40213FAD}" dt="2024-05-28T13:58:24.685" v="361"/>
          <ac:spMkLst>
            <pc:docMk/>
            <pc:sldMk cId="1875295549" sldId="2141413526"/>
            <ac:spMk id="272" creationId="{94E0616C-34F9-4621-D550-3C8EEC3D1F37}"/>
          </ac:spMkLst>
        </pc:spChg>
        <pc:spChg chg="mod">
          <ac:chgData name="Fabrício Fernando Nazareth Duarte" userId="fd5f21b1-bc59-458f-8c64-31764c9c0e2e" providerId="ADAL" clId="{0BDAB778-A632-4A70-86C5-AA9A40213FAD}" dt="2024-05-28T13:58:24.685" v="361"/>
          <ac:spMkLst>
            <pc:docMk/>
            <pc:sldMk cId="1875295549" sldId="2141413526"/>
            <ac:spMk id="273" creationId="{31C8D1DF-C7CF-2271-52D4-63D503353CF2}"/>
          </ac:spMkLst>
        </pc:spChg>
        <pc:spChg chg="mod">
          <ac:chgData name="Fabrício Fernando Nazareth Duarte" userId="fd5f21b1-bc59-458f-8c64-31764c9c0e2e" providerId="ADAL" clId="{0BDAB778-A632-4A70-86C5-AA9A40213FAD}" dt="2024-05-28T13:58:24.685" v="361"/>
          <ac:spMkLst>
            <pc:docMk/>
            <pc:sldMk cId="1875295549" sldId="2141413526"/>
            <ac:spMk id="274" creationId="{C5012083-62C0-7E37-A824-2B71E30E68C7}"/>
          </ac:spMkLst>
        </pc:spChg>
        <pc:spChg chg="mod">
          <ac:chgData name="Fabrício Fernando Nazareth Duarte" userId="fd5f21b1-bc59-458f-8c64-31764c9c0e2e" providerId="ADAL" clId="{0BDAB778-A632-4A70-86C5-AA9A40213FAD}" dt="2024-05-28T13:58:24.685" v="361"/>
          <ac:spMkLst>
            <pc:docMk/>
            <pc:sldMk cId="1875295549" sldId="2141413526"/>
            <ac:spMk id="275" creationId="{E2171629-19CA-7794-BA38-C98C0A1185E2}"/>
          </ac:spMkLst>
        </pc:spChg>
        <pc:spChg chg="mod">
          <ac:chgData name="Fabrício Fernando Nazareth Duarte" userId="fd5f21b1-bc59-458f-8c64-31764c9c0e2e" providerId="ADAL" clId="{0BDAB778-A632-4A70-86C5-AA9A40213FAD}" dt="2024-05-28T13:58:24.685" v="361"/>
          <ac:spMkLst>
            <pc:docMk/>
            <pc:sldMk cId="1875295549" sldId="2141413526"/>
            <ac:spMk id="276" creationId="{7D499288-C66D-E638-F22A-5AA1FA2C42AC}"/>
          </ac:spMkLst>
        </pc:spChg>
        <pc:spChg chg="mod">
          <ac:chgData name="Fabrício Fernando Nazareth Duarte" userId="fd5f21b1-bc59-458f-8c64-31764c9c0e2e" providerId="ADAL" clId="{0BDAB778-A632-4A70-86C5-AA9A40213FAD}" dt="2024-05-28T13:58:24.685" v="361"/>
          <ac:spMkLst>
            <pc:docMk/>
            <pc:sldMk cId="1875295549" sldId="2141413526"/>
            <ac:spMk id="277" creationId="{68FCE6D3-D109-C747-6DD8-D98F51421505}"/>
          </ac:spMkLst>
        </pc:spChg>
        <pc:spChg chg="mod">
          <ac:chgData name="Fabrício Fernando Nazareth Duarte" userId="fd5f21b1-bc59-458f-8c64-31764c9c0e2e" providerId="ADAL" clId="{0BDAB778-A632-4A70-86C5-AA9A40213FAD}" dt="2024-05-28T13:58:24.685" v="361"/>
          <ac:spMkLst>
            <pc:docMk/>
            <pc:sldMk cId="1875295549" sldId="2141413526"/>
            <ac:spMk id="278" creationId="{52F4F071-CB31-DB89-7BAF-8F5323F29D3D}"/>
          </ac:spMkLst>
        </pc:spChg>
        <pc:spChg chg="mod">
          <ac:chgData name="Fabrício Fernando Nazareth Duarte" userId="fd5f21b1-bc59-458f-8c64-31764c9c0e2e" providerId="ADAL" clId="{0BDAB778-A632-4A70-86C5-AA9A40213FAD}" dt="2024-05-28T13:58:24.685" v="361"/>
          <ac:spMkLst>
            <pc:docMk/>
            <pc:sldMk cId="1875295549" sldId="2141413526"/>
            <ac:spMk id="279" creationId="{B3857C9E-8EA9-9099-8D05-B7EB22D644D0}"/>
          </ac:spMkLst>
        </pc:spChg>
        <pc:spChg chg="mod">
          <ac:chgData name="Fabrício Fernando Nazareth Duarte" userId="fd5f21b1-bc59-458f-8c64-31764c9c0e2e" providerId="ADAL" clId="{0BDAB778-A632-4A70-86C5-AA9A40213FAD}" dt="2024-05-28T13:58:24.685" v="361"/>
          <ac:spMkLst>
            <pc:docMk/>
            <pc:sldMk cId="1875295549" sldId="2141413526"/>
            <ac:spMk id="280" creationId="{745C7547-38DE-A337-9D69-06C67540E175}"/>
          </ac:spMkLst>
        </pc:spChg>
        <pc:spChg chg="mod">
          <ac:chgData name="Fabrício Fernando Nazareth Duarte" userId="fd5f21b1-bc59-458f-8c64-31764c9c0e2e" providerId="ADAL" clId="{0BDAB778-A632-4A70-86C5-AA9A40213FAD}" dt="2024-05-28T13:58:24.685" v="361"/>
          <ac:spMkLst>
            <pc:docMk/>
            <pc:sldMk cId="1875295549" sldId="2141413526"/>
            <ac:spMk id="281" creationId="{9DFBC86B-AFF4-F7EF-B895-C3D22E702A61}"/>
          </ac:spMkLst>
        </pc:spChg>
        <pc:spChg chg="mod">
          <ac:chgData name="Fabrício Fernando Nazareth Duarte" userId="fd5f21b1-bc59-458f-8c64-31764c9c0e2e" providerId="ADAL" clId="{0BDAB778-A632-4A70-86C5-AA9A40213FAD}" dt="2024-05-28T13:58:24.685" v="361"/>
          <ac:spMkLst>
            <pc:docMk/>
            <pc:sldMk cId="1875295549" sldId="2141413526"/>
            <ac:spMk id="282" creationId="{8A0E8CFC-41BB-2E84-466F-022FA2117100}"/>
          </ac:spMkLst>
        </pc:spChg>
        <pc:spChg chg="mod">
          <ac:chgData name="Fabrício Fernando Nazareth Duarte" userId="fd5f21b1-bc59-458f-8c64-31764c9c0e2e" providerId="ADAL" clId="{0BDAB778-A632-4A70-86C5-AA9A40213FAD}" dt="2024-05-28T13:58:24.685" v="361"/>
          <ac:spMkLst>
            <pc:docMk/>
            <pc:sldMk cId="1875295549" sldId="2141413526"/>
            <ac:spMk id="283" creationId="{0F601954-BF51-EF6E-6D4A-9F7145B928CF}"/>
          </ac:spMkLst>
        </pc:spChg>
        <pc:spChg chg="mod">
          <ac:chgData name="Fabrício Fernando Nazareth Duarte" userId="fd5f21b1-bc59-458f-8c64-31764c9c0e2e" providerId="ADAL" clId="{0BDAB778-A632-4A70-86C5-AA9A40213FAD}" dt="2024-05-28T13:58:24.685" v="361"/>
          <ac:spMkLst>
            <pc:docMk/>
            <pc:sldMk cId="1875295549" sldId="2141413526"/>
            <ac:spMk id="284" creationId="{93CF7683-1D9F-60EB-609E-FBA61415727E}"/>
          </ac:spMkLst>
        </pc:spChg>
        <pc:spChg chg="mod">
          <ac:chgData name="Fabrício Fernando Nazareth Duarte" userId="fd5f21b1-bc59-458f-8c64-31764c9c0e2e" providerId="ADAL" clId="{0BDAB778-A632-4A70-86C5-AA9A40213FAD}" dt="2024-05-28T13:58:24.685" v="361"/>
          <ac:spMkLst>
            <pc:docMk/>
            <pc:sldMk cId="1875295549" sldId="2141413526"/>
            <ac:spMk id="285" creationId="{F4E270A3-E512-304C-DBD1-E94ADDD35D6E}"/>
          </ac:spMkLst>
        </pc:spChg>
        <pc:spChg chg="mod">
          <ac:chgData name="Fabrício Fernando Nazareth Duarte" userId="fd5f21b1-bc59-458f-8c64-31764c9c0e2e" providerId="ADAL" clId="{0BDAB778-A632-4A70-86C5-AA9A40213FAD}" dt="2024-05-28T13:58:24.685" v="361"/>
          <ac:spMkLst>
            <pc:docMk/>
            <pc:sldMk cId="1875295549" sldId="2141413526"/>
            <ac:spMk id="286" creationId="{CC6FAE25-0FCB-A274-9E9C-D858D69BEA3F}"/>
          </ac:spMkLst>
        </pc:spChg>
        <pc:spChg chg="mod">
          <ac:chgData name="Fabrício Fernando Nazareth Duarte" userId="fd5f21b1-bc59-458f-8c64-31764c9c0e2e" providerId="ADAL" clId="{0BDAB778-A632-4A70-86C5-AA9A40213FAD}" dt="2024-05-28T13:58:24.685" v="361"/>
          <ac:spMkLst>
            <pc:docMk/>
            <pc:sldMk cId="1875295549" sldId="2141413526"/>
            <ac:spMk id="287" creationId="{D5C1F7E0-17AB-B155-1BAF-3EAC4EA78542}"/>
          </ac:spMkLst>
        </pc:spChg>
        <pc:spChg chg="mod">
          <ac:chgData name="Fabrício Fernando Nazareth Duarte" userId="fd5f21b1-bc59-458f-8c64-31764c9c0e2e" providerId="ADAL" clId="{0BDAB778-A632-4A70-86C5-AA9A40213FAD}" dt="2024-05-28T13:58:24.685" v="361"/>
          <ac:spMkLst>
            <pc:docMk/>
            <pc:sldMk cId="1875295549" sldId="2141413526"/>
            <ac:spMk id="288" creationId="{C1068548-F20C-8189-66B1-8C10FF5CD39D}"/>
          </ac:spMkLst>
        </pc:spChg>
        <pc:spChg chg="mod">
          <ac:chgData name="Fabrício Fernando Nazareth Duarte" userId="fd5f21b1-bc59-458f-8c64-31764c9c0e2e" providerId="ADAL" clId="{0BDAB778-A632-4A70-86C5-AA9A40213FAD}" dt="2024-05-28T13:58:24.685" v="361"/>
          <ac:spMkLst>
            <pc:docMk/>
            <pc:sldMk cId="1875295549" sldId="2141413526"/>
            <ac:spMk id="289" creationId="{8B8C3E5D-13DF-A6C0-E24F-655C03F583E1}"/>
          </ac:spMkLst>
        </pc:spChg>
        <pc:spChg chg="mod">
          <ac:chgData name="Fabrício Fernando Nazareth Duarte" userId="fd5f21b1-bc59-458f-8c64-31764c9c0e2e" providerId="ADAL" clId="{0BDAB778-A632-4A70-86C5-AA9A40213FAD}" dt="2024-05-28T13:58:24.685" v="361"/>
          <ac:spMkLst>
            <pc:docMk/>
            <pc:sldMk cId="1875295549" sldId="2141413526"/>
            <ac:spMk id="290" creationId="{0408B6E6-376F-3DA3-5680-51106E846D6C}"/>
          </ac:spMkLst>
        </pc:spChg>
        <pc:spChg chg="mod">
          <ac:chgData name="Fabrício Fernando Nazareth Duarte" userId="fd5f21b1-bc59-458f-8c64-31764c9c0e2e" providerId="ADAL" clId="{0BDAB778-A632-4A70-86C5-AA9A40213FAD}" dt="2024-05-28T13:58:24.685" v="361"/>
          <ac:spMkLst>
            <pc:docMk/>
            <pc:sldMk cId="1875295549" sldId="2141413526"/>
            <ac:spMk id="291" creationId="{3B867D6B-F2B3-F620-99CC-113EB292EC54}"/>
          </ac:spMkLst>
        </pc:spChg>
        <pc:spChg chg="mod">
          <ac:chgData name="Fabrício Fernando Nazareth Duarte" userId="fd5f21b1-bc59-458f-8c64-31764c9c0e2e" providerId="ADAL" clId="{0BDAB778-A632-4A70-86C5-AA9A40213FAD}" dt="2024-05-28T13:58:24.685" v="361"/>
          <ac:spMkLst>
            <pc:docMk/>
            <pc:sldMk cId="1875295549" sldId="2141413526"/>
            <ac:spMk id="292" creationId="{CF5369BD-21B3-7573-A19D-C0DF1F131AE4}"/>
          </ac:spMkLst>
        </pc:spChg>
        <pc:spChg chg="mod">
          <ac:chgData name="Fabrício Fernando Nazareth Duarte" userId="fd5f21b1-bc59-458f-8c64-31764c9c0e2e" providerId="ADAL" clId="{0BDAB778-A632-4A70-86C5-AA9A40213FAD}" dt="2024-05-28T13:58:24.685" v="361"/>
          <ac:spMkLst>
            <pc:docMk/>
            <pc:sldMk cId="1875295549" sldId="2141413526"/>
            <ac:spMk id="293" creationId="{D8A89DEA-1357-7334-A2F9-65C99643B02F}"/>
          </ac:spMkLst>
        </pc:spChg>
        <pc:spChg chg="mod">
          <ac:chgData name="Fabrício Fernando Nazareth Duarte" userId="fd5f21b1-bc59-458f-8c64-31764c9c0e2e" providerId="ADAL" clId="{0BDAB778-A632-4A70-86C5-AA9A40213FAD}" dt="2024-05-28T13:58:24.685" v="361"/>
          <ac:spMkLst>
            <pc:docMk/>
            <pc:sldMk cId="1875295549" sldId="2141413526"/>
            <ac:spMk id="294" creationId="{E824D613-B341-DE97-4D4D-BC89C4C4EE9A}"/>
          </ac:spMkLst>
        </pc:spChg>
        <pc:spChg chg="mod">
          <ac:chgData name="Fabrício Fernando Nazareth Duarte" userId="fd5f21b1-bc59-458f-8c64-31764c9c0e2e" providerId="ADAL" clId="{0BDAB778-A632-4A70-86C5-AA9A40213FAD}" dt="2024-05-28T13:58:24.685" v="361"/>
          <ac:spMkLst>
            <pc:docMk/>
            <pc:sldMk cId="1875295549" sldId="2141413526"/>
            <ac:spMk id="295" creationId="{65BBBC54-2E80-F7BC-593F-0243E4C3A048}"/>
          </ac:spMkLst>
        </pc:spChg>
        <pc:spChg chg="mod">
          <ac:chgData name="Fabrício Fernando Nazareth Duarte" userId="fd5f21b1-bc59-458f-8c64-31764c9c0e2e" providerId="ADAL" clId="{0BDAB778-A632-4A70-86C5-AA9A40213FAD}" dt="2024-05-28T13:58:24.685" v="361"/>
          <ac:spMkLst>
            <pc:docMk/>
            <pc:sldMk cId="1875295549" sldId="2141413526"/>
            <ac:spMk id="296" creationId="{B648EFC8-78D9-7D06-5658-254F767AAAA6}"/>
          </ac:spMkLst>
        </pc:spChg>
        <pc:spChg chg="mod">
          <ac:chgData name="Fabrício Fernando Nazareth Duarte" userId="fd5f21b1-bc59-458f-8c64-31764c9c0e2e" providerId="ADAL" clId="{0BDAB778-A632-4A70-86C5-AA9A40213FAD}" dt="2024-05-28T13:58:24.685" v="361"/>
          <ac:spMkLst>
            <pc:docMk/>
            <pc:sldMk cId="1875295549" sldId="2141413526"/>
            <ac:spMk id="297" creationId="{8E487545-012E-CB5E-786E-A484D72729BF}"/>
          </ac:spMkLst>
        </pc:spChg>
        <pc:spChg chg="mod">
          <ac:chgData name="Fabrício Fernando Nazareth Duarte" userId="fd5f21b1-bc59-458f-8c64-31764c9c0e2e" providerId="ADAL" clId="{0BDAB778-A632-4A70-86C5-AA9A40213FAD}" dt="2024-05-28T13:58:24.685" v="361"/>
          <ac:spMkLst>
            <pc:docMk/>
            <pc:sldMk cId="1875295549" sldId="2141413526"/>
            <ac:spMk id="298" creationId="{FCD6E6CE-48F5-DB19-C927-1C43FA414CB5}"/>
          </ac:spMkLst>
        </pc:spChg>
        <pc:spChg chg="mod">
          <ac:chgData name="Fabrício Fernando Nazareth Duarte" userId="fd5f21b1-bc59-458f-8c64-31764c9c0e2e" providerId="ADAL" clId="{0BDAB778-A632-4A70-86C5-AA9A40213FAD}" dt="2024-05-28T13:58:24.685" v="361"/>
          <ac:spMkLst>
            <pc:docMk/>
            <pc:sldMk cId="1875295549" sldId="2141413526"/>
            <ac:spMk id="299" creationId="{7803C93C-7F57-CF55-70E7-6ECB3DB05BDD}"/>
          </ac:spMkLst>
        </pc:spChg>
        <pc:spChg chg="mod">
          <ac:chgData name="Fabrício Fernando Nazareth Duarte" userId="fd5f21b1-bc59-458f-8c64-31764c9c0e2e" providerId="ADAL" clId="{0BDAB778-A632-4A70-86C5-AA9A40213FAD}" dt="2024-05-28T13:58:24.685" v="361"/>
          <ac:spMkLst>
            <pc:docMk/>
            <pc:sldMk cId="1875295549" sldId="2141413526"/>
            <ac:spMk id="300" creationId="{46E90A34-CED9-2CE9-7267-04FD1249B82D}"/>
          </ac:spMkLst>
        </pc:spChg>
        <pc:spChg chg="mod">
          <ac:chgData name="Fabrício Fernando Nazareth Duarte" userId="fd5f21b1-bc59-458f-8c64-31764c9c0e2e" providerId="ADAL" clId="{0BDAB778-A632-4A70-86C5-AA9A40213FAD}" dt="2024-05-28T13:58:24.685" v="361"/>
          <ac:spMkLst>
            <pc:docMk/>
            <pc:sldMk cId="1875295549" sldId="2141413526"/>
            <ac:spMk id="301" creationId="{05AFD4EE-60E3-94F8-EDE8-E48C93F026B0}"/>
          </ac:spMkLst>
        </pc:spChg>
        <pc:spChg chg="mod">
          <ac:chgData name="Fabrício Fernando Nazareth Duarte" userId="fd5f21b1-bc59-458f-8c64-31764c9c0e2e" providerId="ADAL" clId="{0BDAB778-A632-4A70-86C5-AA9A40213FAD}" dt="2024-05-28T13:58:24.685" v="361"/>
          <ac:spMkLst>
            <pc:docMk/>
            <pc:sldMk cId="1875295549" sldId="2141413526"/>
            <ac:spMk id="302" creationId="{CB9E4B23-31B6-FD93-8387-3B020E433274}"/>
          </ac:spMkLst>
        </pc:spChg>
        <pc:spChg chg="mod">
          <ac:chgData name="Fabrício Fernando Nazareth Duarte" userId="fd5f21b1-bc59-458f-8c64-31764c9c0e2e" providerId="ADAL" clId="{0BDAB778-A632-4A70-86C5-AA9A40213FAD}" dt="2024-05-28T13:58:24.685" v="361"/>
          <ac:spMkLst>
            <pc:docMk/>
            <pc:sldMk cId="1875295549" sldId="2141413526"/>
            <ac:spMk id="303" creationId="{B8265678-85EC-FD92-1509-FCA4337212D9}"/>
          </ac:spMkLst>
        </pc:spChg>
        <pc:spChg chg="mod">
          <ac:chgData name="Fabrício Fernando Nazareth Duarte" userId="fd5f21b1-bc59-458f-8c64-31764c9c0e2e" providerId="ADAL" clId="{0BDAB778-A632-4A70-86C5-AA9A40213FAD}" dt="2024-05-28T13:58:24.685" v="361"/>
          <ac:spMkLst>
            <pc:docMk/>
            <pc:sldMk cId="1875295549" sldId="2141413526"/>
            <ac:spMk id="304" creationId="{5E5AA1CF-542D-C4E0-A9B1-F1B8F08083C1}"/>
          </ac:spMkLst>
        </pc:spChg>
        <pc:spChg chg="mod">
          <ac:chgData name="Fabrício Fernando Nazareth Duarte" userId="fd5f21b1-bc59-458f-8c64-31764c9c0e2e" providerId="ADAL" clId="{0BDAB778-A632-4A70-86C5-AA9A40213FAD}" dt="2024-05-28T13:58:24.685" v="361"/>
          <ac:spMkLst>
            <pc:docMk/>
            <pc:sldMk cId="1875295549" sldId="2141413526"/>
            <ac:spMk id="305" creationId="{FF1F76BA-1522-8A58-7C92-FA0C7B184315}"/>
          </ac:spMkLst>
        </pc:spChg>
        <pc:spChg chg="mod">
          <ac:chgData name="Fabrício Fernando Nazareth Duarte" userId="fd5f21b1-bc59-458f-8c64-31764c9c0e2e" providerId="ADAL" clId="{0BDAB778-A632-4A70-86C5-AA9A40213FAD}" dt="2024-05-28T13:58:24.685" v="361"/>
          <ac:spMkLst>
            <pc:docMk/>
            <pc:sldMk cId="1875295549" sldId="2141413526"/>
            <ac:spMk id="306" creationId="{038089BD-AC87-272F-45E2-0836949A3ACB}"/>
          </ac:spMkLst>
        </pc:spChg>
        <pc:spChg chg="mod">
          <ac:chgData name="Fabrício Fernando Nazareth Duarte" userId="fd5f21b1-bc59-458f-8c64-31764c9c0e2e" providerId="ADAL" clId="{0BDAB778-A632-4A70-86C5-AA9A40213FAD}" dt="2024-05-28T13:58:24.685" v="361"/>
          <ac:spMkLst>
            <pc:docMk/>
            <pc:sldMk cId="1875295549" sldId="2141413526"/>
            <ac:spMk id="307" creationId="{9F1BE78E-D71A-5D7C-EFFC-6DE62690DC13}"/>
          </ac:spMkLst>
        </pc:spChg>
        <pc:spChg chg="mod">
          <ac:chgData name="Fabrício Fernando Nazareth Duarte" userId="fd5f21b1-bc59-458f-8c64-31764c9c0e2e" providerId="ADAL" clId="{0BDAB778-A632-4A70-86C5-AA9A40213FAD}" dt="2024-05-28T13:58:24.685" v="361"/>
          <ac:spMkLst>
            <pc:docMk/>
            <pc:sldMk cId="1875295549" sldId="2141413526"/>
            <ac:spMk id="308" creationId="{A7E33C98-7BC6-699F-3302-BA1690EA253D}"/>
          </ac:spMkLst>
        </pc:spChg>
        <pc:spChg chg="mod">
          <ac:chgData name="Fabrício Fernando Nazareth Duarte" userId="fd5f21b1-bc59-458f-8c64-31764c9c0e2e" providerId="ADAL" clId="{0BDAB778-A632-4A70-86C5-AA9A40213FAD}" dt="2024-05-28T13:58:24.685" v="361"/>
          <ac:spMkLst>
            <pc:docMk/>
            <pc:sldMk cId="1875295549" sldId="2141413526"/>
            <ac:spMk id="309" creationId="{D12C8976-2843-CD4D-9C03-6BFC07C37541}"/>
          </ac:spMkLst>
        </pc:spChg>
        <pc:spChg chg="mod">
          <ac:chgData name="Fabrício Fernando Nazareth Duarte" userId="fd5f21b1-bc59-458f-8c64-31764c9c0e2e" providerId="ADAL" clId="{0BDAB778-A632-4A70-86C5-AA9A40213FAD}" dt="2024-05-28T13:58:24.685" v="361"/>
          <ac:spMkLst>
            <pc:docMk/>
            <pc:sldMk cId="1875295549" sldId="2141413526"/>
            <ac:spMk id="310" creationId="{40F55C4C-DC9A-C977-3F13-DAEBEA6398EC}"/>
          </ac:spMkLst>
        </pc:spChg>
        <pc:spChg chg="mod">
          <ac:chgData name="Fabrício Fernando Nazareth Duarte" userId="fd5f21b1-bc59-458f-8c64-31764c9c0e2e" providerId="ADAL" clId="{0BDAB778-A632-4A70-86C5-AA9A40213FAD}" dt="2024-05-28T13:58:24.685" v="361"/>
          <ac:spMkLst>
            <pc:docMk/>
            <pc:sldMk cId="1875295549" sldId="2141413526"/>
            <ac:spMk id="311" creationId="{A1DF29BF-390C-18AF-1187-6FAB5E1BCA7C}"/>
          </ac:spMkLst>
        </pc:spChg>
        <pc:spChg chg="mod">
          <ac:chgData name="Fabrício Fernando Nazareth Duarte" userId="fd5f21b1-bc59-458f-8c64-31764c9c0e2e" providerId="ADAL" clId="{0BDAB778-A632-4A70-86C5-AA9A40213FAD}" dt="2024-05-28T13:58:24.685" v="361"/>
          <ac:spMkLst>
            <pc:docMk/>
            <pc:sldMk cId="1875295549" sldId="2141413526"/>
            <ac:spMk id="312" creationId="{86F952C0-0982-3D74-846F-8FB221BE047F}"/>
          </ac:spMkLst>
        </pc:spChg>
        <pc:spChg chg="mod">
          <ac:chgData name="Fabrício Fernando Nazareth Duarte" userId="fd5f21b1-bc59-458f-8c64-31764c9c0e2e" providerId="ADAL" clId="{0BDAB778-A632-4A70-86C5-AA9A40213FAD}" dt="2024-05-28T13:58:24.685" v="361"/>
          <ac:spMkLst>
            <pc:docMk/>
            <pc:sldMk cId="1875295549" sldId="2141413526"/>
            <ac:spMk id="313" creationId="{43E38D94-4056-394B-C767-232DEBF291E5}"/>
          </ac:spMkLst>
        </pc:spChg>
        <pc:spChg chg="mod">
          <ac:chgData name="Fabrício Fernando Nazareth Duarte" userId="fd5f21b1-bc59-458f-8c64-31764c9c0e2e" providerId="ADAL" clId="{0BDAB778-A632-4A70-86C5-AA9A40213FAD}" dt="2024-05-28T13:58:24.685" v="361"/>
          <ac:spMkLst>
            <pc:docMk/>
            <pc:sldMk cId="1875295549" sldId="2141413526"/>
            <ac:spMk id="314" creationId="{35A8B6E5-905A-2FC5-3D27-6DF4D3C00708}"/>
          </ac:spMkLst>
        </pc:spChg>
        <pc:spChg chg="mod">
          <ac:chgData name="Fabrício Fernando Nazareth Duarte" userId="fd5f21b1-bc59-458f-8c64-31764c9c0e2e" providerId="ADAL" clId="{0BDAB778-A632-4A70-86C5-AA9A40213FAD}" dt="2024-05-28T13:58:24.685" v="361"/>
          <ac:spMkLst>
            <pc:docMk/>
            <pc:sldMk cId="1875295549" sldId="2141413526"/>
            <ac:spMk id="315" creationId="{67212438-AEFF-8361-AF21-4B1C97DA6157}"/>
          </ac:spMkLst>
        </pc:spChg>
        <pc:spChg chg="mod">
          <ac:chgData name="Fabrício Fernando Nazareth Duarte" userId="fd5f21b1-bc59-458f-8c64-31764c9c0e2e" providerId="ADAL" clId="{0BDAB778-A632-4A70-86C5-AA9A40213FAD}" dt="2024-05-28T13:58:24.685" v="361"/>
          <ac:spMkLst>
            <pc:docMk/>
            <pc:sldMk cId="1875295549" sldId="2141413526"/>
            <ac:spMk id="316" creationId="{D84B7186-8DC0-F22E-D334-1E7F520FBDB8}"/>
          </ac:spMkLst>
        </pc:spChg>
        <pc:spChg chg="mod">
          <ac:chgData name="Fabrício Fernando Nazareth Duarte" userId="fd5f21b1-bc59-458f-8c64-31764c9c0e2e" providerId="ADAL" clId="{0BDAB778-A632-4A70-86C5-AA9A40213FAD}" dt="2024-05-28T13:58:24.685" v="361"/>
          <ac:spMkLst>
            <pc:docMk/>
            <pc:sldMk cId="1875295549" sldId="2141413526"/>
            <ac:spMk id="317" creationId="{5E7866A7-E3CB-103B-F2F9-604C3811D448}"/>
          </ac:spMkLst>
        </pc:spChg>
        <pc:spChg chg="mod">
          <ac:chgData name="Fabrício Fernando Nazareth Duarte" userId="fd5f21b1-bc59-458f-8c64-31764c9c0e2e" providerId="ADAL" clId="{0BDAB778-A632-4A70-86C5-AA9A40213FAD}" dt="2024-05-28T13:58:24.685" v="361"/>
          <ac:spMkLst>
            <pc:docMk/>
            <pc:sldMk cId="1875295549" sldId="2141413526"/>
            <ac:spMk id="318" creationId="{F9CFC2EA-ED7E-F568-BC81-1D3FC80BC13A}"/>
          </ac:spMkLst>
        </pc:spChg>
        <pc:spChg chg="mod">
          <ac:chgData name="Fabrício Fernando Nazareth Duarte" userId="fd5f21b1-bc59-458f-8c64-31764c9c0e2e" providerId="ADAL" clId="{0BDAB778-A632-4A70-86C5-AA9A40213FAD}" dt="2024-05-28T13:58:24.685" v="361"/>
          <ac:spMkLst>
            <pc:docMk/>
            <pc:sldMk cId="1875295549" sldId="2141413526"/>
            <ac:spMk id="319" creationId="{9A54C919-E9A4-1DDE-7BAA-F598559EFF68}"/>
          </ac:spMkLst>
        </pc:spChg>
        <pc:spChg chg="mod">
          <ac:chgData name="Fabrício Fernando Nazareth Duarte" userId="fd5f21b1-bc59-458f-8c64-31764c9c0e2e" providerId="ADAL" clId="{0BDAB778-A632-4A70-86C5-AA9A40213FAD}" dt="2024-05-28T13:58:24.685" v="361"/>
          <ac:spMkLst>
            <pc:docMk/>
            <pc:sldMk cId="1875295549" sldId="2141413526"/>
            <ac:spMk id="320" creationId="{8037158F-DFAC-D411-8E52-765201486F1C}"/>
          </ac:spMkLst>
        </pc:spChg>
        <pc:spChg chg="mod">
          <ac:chgData name="Fabrício Fernando Nazareth Duarte" userId="fd5f21b1-bc59-458f-8c64-31764c9c0e2e" providerId="ADAL" clId="{0BDAB778-A632-4A70-86C5-AA9A40213FAD}" dt="2024-05-28T13:58:24.685" v="361"/>
          <ac:spMkLst>
            <pc:docMk/>
            <pc:sldMk cId="1875295549" sldId="2141413526"/>
            <ac:spMk id="321" creationId="{A91E2F56-1115-D817-35B1-DAA9B3051D80}"/>
          </ac:spMkLst>
        </pc:spChg>
        <pc:spChg chg="mod">
          <ac:chgData name="Fabrício Fernando Nazareth Duarte" userId="fd5f21b1-bc59-458f-8c64-31764c9c0e2e" providerId="ADAL" clId="{0BDAB778-A632-4A70-86C5-AA9A40213FAD}" dt="2024-05-28T13:58:24.685" v="361"/>
          <ac:spMkLst>
            <pc:docMk/>
            <pc:sldMk cId="1875295549" sldId="2141413526"/>
            <ac:spMk id="322" creationId="{5D38173C-D060-E677-27E5-15C63587D994}"/>
          </ac:spMkLst>
        </pc:spChg>
        <pc:spChg chg="mod">
          <ac:chgData name="Fabrício Fernando Nazareth Duarte" userId="fd5f21b1-bc59-458f-8c64-31764c9c0e2e" providerId="ADAL" clId="{0BDAB778-A632-4A70-86C5-AA9A40213FAD}" dt="2024-05-28T13:58:24.685" v="361"/>
          <ac:spMkLst>
            <pc:docMk/>
            <pc:sldMk cId="1875295549" sldId="2141413526"/>
            <ac:spMk id="323" creationId="{82245A0C-F308-7A2A-62F9-4C7DC4B636CE}"/>
          </ac:spMkLst>
        </pc:spChg>
        <pc:spChg chg="mod">
          <ac:chgData name="Fabrício Fernando Nazareth Duarte" userId="fd5f21b1-bc59-458f-8c64-31764c9c0e2e" providerId="ADAL" clId="{0BDAB778-A632-4A70-86C5-AA9A40213FAD}" dt="2024-05-28T13:58:24.685" v="361"/>
          <ac:spMkLst>
            <pc:docMk/>
            <pc:sldMk cId="1875295549" sldId="2141413526"/>
            <ac:spMk id="324" creationId="{577522A3-2C45-4382-E826-E8FB070F59F3}"/>
          </ac:spMkLst>
        </pc:spChg>
        <pc:spChg chg="mod">
          <ac:chgData name="Fabrício Fernando Nazareth Duarte" userId="fd5f21b1-bc59-458f-8c64-31764c9c0e2e" providerId="ADAL" clId="{0BDAB778-A632-4A70-86C5-AA9A40213FAD}" dt="2024-05-28T13:58:24.685" v="361"/>
          <ac:spMkLst>
            <pc:docMk/>
            <pc:sldMk cId="1875295549" sldId="2141413526"/>
            <ac:spMk id="325" creationId="{BA99D15F-F51B-4073-7081-EF2A68EF4271}"/>
          </ac:spMkLst>
        </pc:spChg>
        <pc:spChg chg="mod">
          <ac:chgData name="Fabrício Fernando Nazareth Duarte" userId="fd5f21b1-bc59-458f-8c64-31764c9c0e2e" providerId="ADAL" clId="{0BDAB778-A632-4A70-86C5-AA9A40213FAD}" dt="2024-05-28T13:58:24.685" v="361"/>
          <ac:spMkLst>
            <pc:docMk/>
            <pc:sldMk cId="1875295549" sldId="2141413526"/>
            <ac:spMk id="326" creationId="{EB241294-8934-72C1-17F6-0C177C8961D8}"/>
          </ac:spMkLst>
        </pc:spChg>
        <pc:spChg chg="mod">
          <ac:chgData name="Fabrício Fernando Nazareth Duarte" userId="fd5f21b1-bc59-458f-8c64-31764c9c0e2e" providerId="ADAL" clId="{0BDAB778-A632-4A70-86C5-AA9A40213FAD}" dt="2024-05-28T13:58:24.685" v="361"/>
          <ac:spMkLst>
            <pc:docMk/>
            <pc:sldMk cId="1875295549" sldId="2141413526"/>
            <ac:spMk id="327" creationId="{8398699E-E935-CC32-4428-9F812F3F9068}"/>
          </ac:spMkLst>
        </pc:spChg>
        <pc:spChg chg="mod">
          <ac:chgData name="Fabrício Fernando Nazareth Duarte" userId="fd5f21b1-bc59-458f-8c64-31764c9c0e2e" providerId="ADAL" clId="{0BDAB778-A632-4A70-86C5-AA9A40213FAD}" dt="2024-05-28T13:58:24.685" v="361"/>
          <ac:spMkLst>
            <pc:docMk/>
            <pc:sldMk cId="1875295549" sldId="2141413526"/>
            <ac:spMk id="328" creationId="{5795A645-8557-46D8-B2A0-3C0BEF8972A2}"/>
          </ac:spMkLst>
        </pc:spChg>
        <pc:spChg chg="mod">
          <ac:chgData name="Fabrício Fernando Nazareth Duarte" userId="fd5f21b1-bc59-458f-8c64-31764c9c0e2e" providerId="ADAL" clId="{0BDAB778-A632-4A70-86C5-AA9A40213FAD}" dt="2024-05-28T13:58:24.685" v="361"/>
          <ac:spMkLst>
            <pc:docMk/>
            <pc:sldMk cId="1875295549" sldId="2141413526"/>
            <ac:spMk id="329" creationId="{A8039DF3-2A99-EB04-6ACF-B9E1BD8D9140}"/>
          </ac:spMkLst>
        </pc:spChg>
        <pc:spChg chg="mod">
          <ac:chgData name="Fabrício Fernando Nazareth Duarte" userId="fd5f21b1-bc59-458f-8c64-31764c9c0e2e" providerId="ADAL" clId="{0BDAB778-A632-4A70-86C5-AA9A40213FAD}" dt="2024-05-28T13:58:24.685" v="361"/>
          <ac:spMkLst>
            <pc:docMk/>
            <pc:sldMk cId="1875295549" sldId="2141413526"/>
            <ac:spMk id="330" creationId="{E59B1BD9-2D30-7CFF-4366-66F83E63CB91}"/>
          </ac:spMkLst>
        </pc:spChg>
        <pc:spChg chg="mod">
          <ac:chgData name="Fabrício Fernando Nazareth Duarte" userId="fd5f21b1-bc59-458f-8c64-31764c9c0e2e" providerId="ADAL" clId="{0BDAB778-A632-4A70-86C5-AA9A40213FAD}" dt="2024-05-28T13:58:24.685" v="361"/>
          <ac:spMkLst>
            <pc:docMk/>
            <pc:sldMk cId="1875295549" sldId="2141413526"/>
            <ac:spMk id="331" creationId="{72E89E7D-315B-3AA3-2F98-9BFF1CE25AC1}"/>
          </ac:spMkLst>
        </pc:spChg>
        <pc:spChg chg="mod">
          <ac:chgData name="Fabrício Fernando Nazareth Duarte" userId="fd5f21b1-bc59-458f-8c64-31764c9c0e2e" providerId="ADAL" clId="{0BDAB778-A632-4A70-86C5-AA9A40213FAD}" dt="2024-05-28T13:58:24.685" v="361"/>
          <ac:spMkLst>
            <pc:docMk/>
            <pc:sldMk cId="1875295549" sldId="2141413526"/>
            <ac:spMk id="332" creationId="{F130F5A9-D822-66CB-8EE5-05926E3DE646}"/>
          </ac:spMkLst>
        </pc:spChg>
        <pc:spChg chg="mod">
          <ac:chgData name="Fabrício Fernando Nazareth Duarte" userId="fd5f21b1-bc59-458f-8c64-31764c9c0e2e" providerId="ADAL" clId="{0BDAB778-A632-4A70-86C5-AA9A40213FAD}" dt="2024-05-28T13:58:24.685" v="361"/>
          <ac:spMkLst>
            <pc:docMk/>
            <pc:sldMk cId="1875295549" sldId="2141413526"/>
            <ac:spMk id="333" creationId="{DDCE3356-299C-B683-A47E-CA13520356B2}"/>
          </ac:spMkLst>
        </pc:spChg>
        <pc:spChg chg="mod">
          <ac:chgData name="Fabrício Fernando Nazareth Duarte" userId="fd5f21b1-bc59-458f-8c64-31764c9c0e2e" providerId="ADAL" clId="{0BDAB778-A632-4A70-86C5-AA9A40213FAD}" dt="2024-05-28T13:58:24.685" v="361"/>
          <ac:spMkLst>
            <pc:docMk/>
            <pc:sldMk cId="1875295549" sldId="2141413526"/>
            <ac:spMk id="334" creationId="{05A1A93F-E743-3919-5F3E-2BA3AFEE6971}"/>
          </ac:spMkLst>
        </pc:spChg>
        <pc:spChg chg="mod">
          <ac:chgData name="Fabrício Fernando Nazareth Duarte" userId="fd5f21b1-bc59-458f-8c64-31764c9c0e2e" providerId="ADAL" clId="{0BDAB778-A632-4A70-86C5-AA9A40213FAD}" dt="2024-05-28T13:58:24.685" v="361"/>
          <ac:spMkLst>
            <pc:docMk/>
            <pc:sldMk cId="1875295549" sldId="2141413526"/>
            <ac:spMk id="335" creationId="{4920FA9E-FFEA-B08A-6C19-9200C7CDA40C}"/>
          </ac:spMkLst>
        </pc:spChg>
        <pc:spChg chg="mod">
          <ac:chgData name="Fabrício Fernando Nazareth Duarte" userId="fd5f21b1-bc59-458f-8c64-31764c9c0e2e" providerId="ADAL" clId="{0BDAB778-A632-4A70-86C5-AA9A40213FAD}" dt="2024-05-28T13:58:24.685" v="361"/>
          <ac:spMkLst>
            <pc:docMk/>
            <pc:sldMk cId="1875295549" sldId="2141413526"/>
            <ac:spMk id="336" creationId="{B066D21F-D71A-C725-B940-FF7A840CE743}"/>
          </ac:spMkLst>
        </pc:spChg>
        <pc:spChg chg="mod">
          <ac:chgData name="Fabrício Fernando Nazareth Duarte" userId="fd5f21b1-bc59-458f-8c64-31764c9c0e2e" providerId="ADAL" clId="{0BDAB778-A632-4A70-86C5-AA9A40213FAD}" dt="2024-05-28T13:58:24.685" v="361"/>
          <ac:spMkLst>
            <pc:docMk/>
            <pc:sldMk cId="1875295549" sldId="2141413526"/>
            <ac:spMk id="337" creationId="{1056B60D-6663-1B22-2E5D-F05ABF0454AB}"/>
          </ac:spMkLst>
        </pc:spChg>
        <pc:spChg chg="mod">
          <ac:chgData name="Fabrício Fernando Nazareth Duarte" userId="fd5f21b1-bc59-458f-8c64-31764c9c0e2e" providerId="ADAL" clId="{0BDAB778-A632-4A70-86C5-AA9A40213FAD}" dt="2024-05-28T13:58:24.685" v="361"/>
          <ac:spMkLst>
            <pc:docMk/>
            <pc:sldMk cId="1875295549" sldId="2141413526"/>
            <ac:spMk id="338" creationId="{E5535A4D-7976-468F-0FEE-8C0BC0FB2249}"/>
          </ac:spMkLst>
        </pc:spChg>
        <pc:spChg chg="mod">
          <ac:chgData name="Fabrício Fernando Nazareth Duarte" userId="fd5f21b1-bc59-458f-8c64-31764c9c0e2e" providerId="ADAL" clId="{0BDAB778-A632-4A70-86C5-AA9A40213FAD}" dt="2024-05-28T13:58:24.685" v="361"/>
          <ac:spMkLst>
            <pc:docMk/>
            <pc:sldMk cId="1875295549" sldId="2141413526"/>
            <ac:spMk id="339" creationId="{D1FD0A58-A23E-94F9-5DAF-8E7407B7F2E0}"/>
          </ac:spMkLst>
        </pc:spChg>
        <pc:spChg chg="mod">
          <ac:chgData name="Fabrício Fernando Nazareth Duarte" userId="fd5f21b1-bc59-458f-8c64-31764c9c0e2e" providerId="ADAL" clId="{0BDAB778-A632-4A70-86C5-AA9A40213FAD}" dt="2024-05-28T13:58:24.685" v="361"/>
          <ac:spMkLst>
            <pc:docMk/>
            <pc:sldMk cId="1875295549" sldId="2141413526"/>
            <ac:spMk id="340" creationId="{FD4C7EBE-8DF6-39A1-6511-F53022934139}"/>
          </ac:spMkLst>
        </pc:spChg>
        <pc:spChg chg="mod">
          <ac:chgData name="Fabrício Fernando Nazareth Duarte" userId="fd5f21b1-bc59-458f-8c64-31764c9c0e2e" providerId="ADAL" clId="{0BDAB778-A632-4A70-86C5-AA9A40213FAD}" dt="2024-05-28T13:58:24.685" v="361"/>
          <ac:spMkLst>
            <pc:docMk/>
            <pc:sldMk cId="1875295549" sldId="2141413526"/>
            <ac:spMk id="341" creationId="{EDF6934B-3441-F5F4-8BC7-24F5050DACBD}"/>
          </ac:spMkLst>
        </pc:spChg>
        <pc:spChg chg="mod">
          <ac:chgData name="Fabrício Fernando Nazareth Duarte" userId="fd5f21b1-bc59-458f-8c64-31764c9c0e2e" providerId="ADAL" clId="{0BDAB778-A632-4A70-86C5-AA9A40213FAD}" dt="2024-05-28T13:58:24.685" v="361"/>
          <ac:spMkLst>
            <pc:docMk/>
            <pc:sldMk cId="1875295549" sldId="2141413526"/>
            <ac:spMk id="342" creationId="{DC477339-DA03-A30F-D449-2F287F6B4E20}"/>
          </ac:spMkLst>
        </pc:spChg>
        <pc:spChg chg="mod">
          <ac:chgData name="Fabrício Fernando Nazareth Duarte" userId="fd5f21b1-bc59-458f-8c64-31764c9c0e2e" providerId="ADAL" clId="{0BDAB778-A632-4A70-86C5-AA9A40213FAD}" dt="2024-05-28T13:58:24.685" v="361"/>
          <ac:spMkLst>
            <pc:docMk/>
            <pc:sldMk cId="1875295549" sldId="2141413526"/>
            <ac:spMk id="343" creationId="{0BE4D5C3-29B3-2845-FC9D-53082F256EE7}"/>
          </ac:spMkLst>
        </pc:spChg>
        <pc:spChg chg="mod">
          <ac:chgData name="Fabrício Fernando Nazareth Duarte" userId="fd5f21b1-bc59-458f-8c64-31764c9c0e2e" providerId="ADAL" clId="{0BDAB778-A632-4A70-86C5-AA9A40213FAD}" dt="2024-05-28T13:58:24.685" v="361"/>
          <ac:spMkLst>
            <pc:docMk/>
            <pc:sldMk cId="1875295549" sldId="2141413526"/>
            <ac:spMk id="344" creationId="{561D9A29-9B58-2256-8F6F-74719EF3E5F0}"/>
          </ac:spMkLst>
        </pc:spChg>
        <pc:spChg chg="mod">
          <ac:chgData name="Fabrício Fernando Nazareth Duarte" userId="fd5f21b1-bc59-458f-8c64-31764c9c0e2e" providerId="ADAL" clId="{0BDAB778-A632-4A70-86C5-AA9A40213FAD}" dt="2024-05-28T13:58:24.685" v="361"/>
          <ac:spMkLst>
            <pc:docMk/>
            <pc:sldMk cId="1875295549" sldId="2141413526"/>
            <ac:spMk id="345" creationId="{2AD13466-6391-0DC1-C210-3BF8F447670D}"/>
          </ac:spMkLst>
        </pc:spChg>
        <pc:spChg chg="mod">
          <ac:chgData name="Fabrício Fernando Nazareth Duarte" userId="fd5f21b1-bc59-458f-8c64-31764c9c0e2e" providerId="ADAL" clId="{0BDAB778-A632-4A70-86C5-AA9A40213FAD}" dt="2024-05-28T13:58:24.685" v="361"/>
          <ac:spMkLst>
            <pc:docMk/>
            <pc:sldMk cId="1875295549" sldId="2141413526"/>
            <ac:spMk id="346" creationId="{D626BD9A-97EF-A890-AB81-4867E06206E5}"/>
          </ac:spMkLst>
        </pc:spChg>
        <pc:spChg chg="mod">
          <ac:chgData name="Fabrício Fernando Nazareth Duarte" userId="fd5f21b1-bc59-458f-8c64-31764c9c0e2e" providerId="ADAL" clId="{0BDAB778-A632-4A70-86C5-AA9A40213FAD}" dt="2024-05-28T13:58:24.685" v="361"/>
          <ac:spMkLst>
            <pc:docMk/>
            <pc:sldMk cId="1875295549" sldId="2141413526"/>
            <ac:spMk id="347" creationId="{C68E0DFB-B9F9-F994-01F8-65A42D82CC8F}"/>
          </ac:spMkLst>
        </pc:spChg>
        <pc:spChg chg="mod">
          <ac:chgData name="Fabrício Fernando Nazareth Duarte" userId="fd5f21b1-bc59-458f-8c64-31764c9c0e2e" providerId="ADAL" clId="{0BDAB778-A632-4A70-86C5-AA9A40213FAD}" dt="2024-05-28T13:58:24.685" v="361"/>
          <ac:spMkLst>
            <pc:docMk/>
            <pc:sldMk cId="1875295549" sldId="2141413526"/>
            <ac:spMk id="348" creationId="{F2E91EDD-2A4E-5BFF-3D3E-9D8ABF6E4A91}"/>
          </ac:spMkLst>
        </pc:spChg>
        <pc:spChg chg="mod">
          <ac:chgData name="Fabrício Fernando Nazareth Duarte" userId="fd5f21b1-bc59-458f-8c64-31764c9c0e2e" providerId="ADAL" clId="{0BDAB778-A632-4A70-86C5-AA9A40213FAD}" dt="2024-05-28T13:58:24.685" v="361"/>
          <ac:spMkLst>
            <pc:docMk/>
            <pc:sldMk cId="1875295549" sldId="2141413526"/>
            <ac:spMk id="349" creationId="{D31CEEDC-BF82-1A10-E08F-4A75B6B84825}"/>
          </ac:spMkLst>
        </pc:spChg>
        <pc:spChg chg="mod">
          <ac:chgData name="Fabrício Fernando Nazareth Duarte" userId="fd5f21b1-bc59-458f-8c64-31764c9c0e2e" providerId="ADAL" clId="{0BDAB778-A632-4A70-86C5-AA9A40213FAD}" dt="2024-05-28T13:58:24.685" v="361"/>
          <ac:spMkLst>
            <pc:docMk/>
            <pc:sldMk cId="1875295549" sldId="2141413526"/>
            <ac:spMk id="350" creationId="{8F13B6DD-E4C3-FFE9-E918-43514FBCEDFB}"/>
          </ac:spMkLst>
        </pc:spChg>
        <pc:spChg chg="mod">
          <ac:chgData name="Fabrício Fernando Nazareth Duarte" userId="fd5f21b1-bc59-458f-8c64-31764c9c0e2e" providerId="ADAL" clId="{0BDAB778-A632-4A70-86C5-AA9A40213FAD}" dt="2024-05-28T13:58:24.685" v="361"/>
          <ac:spMkLst>
            <pc:docMk/>
            <pc:sldMk cId="1875295549" sldId="2141413526"/>
            <ac:spMk id="351" creationId="{73B9CDE0-38A5-8F9E-A4C0-177D275D02A2}"/>
          </ac:spMkLst>
        </pc:spChg>
        <pc:spChg chg="mod">
          <ac:chgData name="Fabrício Fernando Nazareth Duarte" userId="fd5f21b1-bc59-458f-8c64-31764c9c0e2e" providerId="ADAL" clId="{0BDAB778-A632-4A70-86C5-AA9A40213FAD}" dt="2024-05-28T13:58:24.685" v="361"/>
          <ac:spMkLst>
            <pc:docMk/>
            <pc:sldMk cId="1875295549" sldId="2141413526"/>
            <ac:spMk id="352" creationId="{9105ED6A-F02A-2861-0835-6B92EF4435DF}"/>
          </ac:spMkLst>
        </pc:spChg>
        <pc:spChg chg="mod">
          <ac:chgData name="Fabrício Fernando Nazareth Duarte" userId="fd5f21b1-bc59-458f-8c64-31764c9c0e2e" providerId="ADAL" clId="{0BDAB778-A632-4A70-86C5-AA9A40213FAD}" dt="2024-05-28T13:58:24.685" v="361"/>
          <ac:spMkLst>
            <pc:docMk/>
            <pc:sldMk cId="1875295549" sldId="2141413526"/>
            <ac:spMk id="353" creationId="{535F8144-2EFC-40BD-A225-20484AE0D012}"/>
          </ac:spMkLst>
        </pc:spChg>
        <pc:spChg chg="mod">
          <ac:chgData name="Fabrício Fernando Nazareth Duarte" userId="fd5f21b1-bc59-458f-8c64-31764c9c0e2e" providerId="ADAL" clId="{0BDAB778-A632-4A70-86C5-AA9A40213FAD}" dt="2024-05-28T13:58:24.685" v="361"/>
          <ac:spMkLst>
            <pc:docMk/>
            <pc:sldMk cId="1875295549" sldId="2141413526"/>
            <ac:spMk id="354" creationId="{5707C1FD-08A4-6FEA-D0D2-3F66A9E329F6}"/>
          </ac:spMkLst>
        </pc:spChg>
        <pc:spChg chg="mod">
          <ac:chgData name="Fabrício Fernando Nazareth Duarte" userId="fd5f21b1-bc59-458f-8c64-31764c9c0e2e" providerId="ADAL" clId="{0BDAB778-A632-4A70-86C5-AA9A40213FAD}" dt="2024-05-28T13:58:24.685" v="361"/>
          <ac:spMkLst>
            <pc:docMk/>
            <pc:sldMk cId="1875295549" sldId="2141413526"/>
            <ac:spMk id="355" creationId="{AF21A2CB-99D6-F578-F8A8-CB5FE34A6916}"/>
          </ac:spMkLst>
        </pc:spChg>
        <pc:spChg chg="mod">
          <ac:chgData name="Fabrício Fernando Nazareth Duarte" userId="fd5f21b1-bc59-458f-8c64-31764c9c0e2e" providerId="ADAL" clId="{0BDAB778-A632-4A70-86C5-AA9A40213FAD}" dt="2024-05-28T13:58:24.685" v="361"/>
          <ac:spMkLst>
            <pc:docMk/>
            <pc:sldMk cId="1875295549" sldId="2141413526"/>
            <ac:spMk id="356" creationId="{11648028-3378-E06D-9363-C102BF6CCBC1}"/>
          </ac:spMkLst>
        </pc:spChg>
        <pc:spChg chg="mod">
          <ac:chgData name="Fabrício Fernando Nazareth Duarte" userId="fd5f21b1-bc59-458f-8c64-31764c9c0e2e" providerId="ADAL" clId="{0BDAB778-A632-4A70-86C5-AA9A40213FAD}" dt="2024-05-28T13:58:24.685" v="361"/>
          <ac:spMkLst>
            <pc:docMk/>
            <pc:sldMk cId="1875295549" sldId="2141413526"/>
            <ac:spMk id="357" creationId="{81249327-7D2D-BCB4-E91F-4362C4EF70D3}"/>
          </ac:spMkLst>
        </pc:spChg>
        <pc:spChg chg="mod">
          <ac:chgData name="Fabrício Fernando Nazareth Duarte" userId="fd5f21b1-bc59-458f-8c64-31764c9c0e2e" providerId="ADAL" clId="{0BDAB778-A632-4A70-86C5-AA9A40213FAD}" dt="2024-05-28T13:58:24.685" v="361"/>
          <ac:spMkLst>
            <pc:docMk/>
            <pc:sldMk cId="1875295549" sldId="2141413526"/>
            <ac:spMk id="358" creationId="{3402A9C7-915C-6B1D-31AF-DC2179373D66}"/>
          </ac:spMkLst>
        </pc:spChg>
        <pc:spChg chg="mod">
          <ac:chgData name="Fabrício Fernando Nazareth Duarte" userId="fd5f21b1-bc59-458f-8c64-31764c9c0e2e" providerId="ADAL" clId="{0BDAB778-A632-4A70-86C5-AA9A40213FAD}" dt="2024-05-28T13:58:24.685" v="361"/>
          <ac:spMkLst>
            <pc:docMk/>
            <pc:sldMk cId="1875295549" sldId="2141413526"/>
            <ac:spMk id="359" creationId="{4B0CA514-CEFF-7569-AA55-2DDC49EDDF6E}"/>
          </ac:spMkLst>
        </pc:spChg>
        <pc:spChg chg="mod">
          <ac:chgData name="Fabrício Fernando Nazareth Duarte" userId="fd5f21b1-bc59-458f-8c64-31764c9c0e2e" providerId="ADAL" clId="{0BDAB778-A632-4A70-86C5-AA9A40213FAD}" dt="2024-05-28T13:58:24.685" v="361"/>
          <ac:spMkLst>
            <pc:docMk/>
            <pc:sldMk cId="1875295549" sldId="2141413526"/>
            <ac:spMk id="360" creationId="{31B275D5-F14E-DACA-E29D-FCCBB2668040}"/>
          </ac:spMkLst>
        </pc:spChg>
        <pc:spChg chg="mod">
          <ac:chgData name="Fabrício Fernando Nazareth Duarte" userId="fd5f21b1-bc59-458f-8c64-31764c9c0e2e" providerId="ADAL" clId="{0BDAB778-A632-4A70-86C5-AA9A40213FAD}" dt="2024-05-28T13:58:24.685" v="361"/>
          <ac:spMkLst>
            <pc:docMk/>
            <pc:sldMk cId="1875295549" sldId="2141413526"/>
            <ac:spMk id="361" creationId="{3CF6E178-E933-7481-F425-BD8BE491B00A}"/>
          </ac:spMkLst>
        </pc:spChg>
        <pc:spChg chg="mod">
          <ac:chgData name="Fabrício Fernando Nazareth Duarte" userId="fd5f21b1-bc59-458f-8c64-31764c9c0e2e" providerId="ADAL" clId="{0BDAB778-A632-4A70-86C5-AA9A40213FAD}" dt="2024-05-28T13:58:24.685" v="361"/>
          <ac:spMkLst>
            <pc:docMk/>
            <pc:sldMk cId="1875295549" sldId="2141413526"/>
            <ac:spMk id="362" creationId="{475CCC29-3D13-94AB-1805-E7C0DD144F10}"/>
          </ac:spMkLst>
        </pc:spChg>
        <pc:spChg chg="mod">
          <ac:chgData name="Fabrício Fernando Nazareth Duarte" userId="fd5f21b1-bc59-458f-8c64-31764c9c0e2e" providerId="ADAL" clId="{0BDAB778-A632-4A70-86C5-AA9A40213FAD}" dt="2024-05-28T13:58:24.685" v="361"/>
          <ac:spMkLst>
            <pc:docMk/>
            <pc:sldMk cId="1875295549" sldId="2141413526"/>
            <ac:spMk id="363" creationId="{E1F118C5-C89A-E739-CD51-0DFCCB63E836}"/>
          </ac:spMkLst>
        </pc:spChg>
        <pc:spChg chg="mod">
          <ac:chgData name="Fabrício Fernando Nazareth Duarte" userId="fd5f21b1-bc59-458f-8c64-31764c9c0e2e" providerId="ADAL" clId="{0BDAB778-A632-4A70-86C5-AA9A40213FAD}" dt="2024-05-28T13:58:24.685" v="361"/>
          <ac:spMkLst>
            <pc:docMk/>
            <pc:sldMk cId="1875295549" sldId="2141413526"/>
            <ac:spMk id="364" creationId="{D2761A55-C87B-A357-8274-88D9A18F620F}"/>
          </ac:spMkLst>
        </pc:spChg>
        <pc:spChg chg="mod">
          <ac:chgData name="Fabrício Fernando Nazareth Duarte" userId="fd5f21b1-bc59-458f-8c64-31764c9c0e2e" providerId="ADAL" clId="{0BDAB778-A632-4A70-86C5-AA9A40213FAD}" dt="2024-05-28T13:58:24.685" v="361"/>
          <ac:spMkLst>
            <pc:docMk/>
            <pc:sldMk cId="1875295549" sldId="2141413526"/>
            <ac:spMk id="365" creationId="{2889BA6E-4FE3-BE3F-FC64-D31EF733EB6F}"/>
          </ac:spMkLst>
        </pc:spChg>
        <pc:spChg chg="mod">
          <ac:chgData name="Fabrício Fernando Nazareth Duarte" userId="fd5f21b1-bc59-458f-8c64-31764c9c0e2e" providerId="ADAL" clId="{0BDAB778-A632-4A70-86C5-AA9A40213FAD}" dt="2024-05-28T13:58:24.685" v="361"/>
          <ac:spMkLst>
            <pc:docMk/>
            <pc:sldMk cId="1875295549" sldId="2141413526"/>
            <ac:spMk id="366" creationId="{23930A45-A551-CB4D-C41C-345B8CF5C4B7}"/>
          </ac:spMkLst>
        </pc:spChg>
        <pc:spChg chg="mod">
          <ac:chgData name="Fabrício Fernando Nazareth Duarte" userId="fd5f21b1-bc59-458f-8c64-31764c9c0e2e" providerId="ADAL" clId="{0BDAB778-A632-4A70-86C5-AA9A40213FAD}" dt="2024-05-28T13:58:24.685" v="361"/>
          <ac:spMkLst>
            <pc:docMk/>
            <pc:sldMk cId="1875295549" sldId="2141413526"/>
            <ac:spMk id="367" creationId="{AAC3009A-19AA-3378-9AF4-61186972999D}"/>
          </ac:spMkLst>
        </pc:spChg>
        <pc:spChg chg="mod">
          <ac:chgData name="Fabrício Fernando Nazareth Duarte" userId="fd5f21b1-bc59-458f-8c64-31764c9c0e2e" providerId="ADAL" clId="{0BDAB778-A632-4A70-86C5-AA9A40213FAD}" dt="2024-05-28T13:58:24.685" v="361"/>
          <ac:spMkLst>
            <pc:docMk/>
            <pc:sldMk cId="1875295549" sldId="2141413526"/>
            <ac:spMk id="368" creationId="{F5804A95-8E66-E6B5-E6A0-CF488AA87BD7}"/>
          </ac:spMkLst>
        </pc:spChg>
        <pc:spChg chg="mod">
          <ac:chgData name="Fabrício Fernando Nazareth Duarte" userId="fd5f21b1-bc59-458f-8c64-31764c9c0e2e" providerId="ADAL" clId="{0BDAB778-A632-4A70-86C5-AA9A40213FAD}" dt="2024-05-28T13:58:24.685" v="361"/>
          <ac:spMkLst>
            <pc:docMk/>
            <pc:sldMk cId="1875295549" sldId="2141413526"/>
            <ac:spMk id="369" creationId="{466C9BA5-1CCE-A557-42EF-A01A2B7D2A5D}"/>
          </ac:spMkLst>
        </pc:spChg>
        <pc:spChg chg="mod">
          <ac:chgData name="Fabrício Fernando Nazareth Duarte" userId="fd5f21b1-bc59-458f-8c64-31764c9c0e2e" providerId="ADAL" clId="{0BDAB778-A632-4A70-86C5-AA9A40213FAD}" dt="2024-05-28T13:58:24.685" v="361"/>
          <ac:spMkLst>
            <pc:docMk/>
            <pc:sldMk cId="1875295549" sldId="2141413526"/>
            <ac:spMk id="370" creationId="{9D379605-ECFE-4EF4-A85F-FE8DE31346AD}"/>
          </ac:spMkLst>
        </pc:spChg>
        <pc:spChg chg="mod">
          <ac:chgData name="Fabrício Fernando Nazareth Duarte" userId="fd5f21b1-bc59-458f-8c64-31764c9c0e2e" providerId="ADAL" clId="{0BDAB778-A632-4A70-86C5-AA9A40213FAD}" dt="2024-05-28T13:58:24.685" v="361"/>
          <ac:spMkLst>
            <pc:docMk/>
            <pc:sldMk cId="1875295549" sldId="2141413526"/>
            <ac:spMk id="371" creationId="{1D0D98E4-F600-CB96-C880-55DB830F5F11}"/>
          </ac:spMkLst>
        </pc:spChg>
        <pc:spChg chg="mod">
          <ac:chgData name="Fabrício Fernando Nazareth Duarte" userId="fd5f21b1-bc59-458f-8c64-31764c9c0e2e" providerId="ADAL" clId="{0BDAB778-A632-4A70-86C5-AA9A40213FAD}" dt="2024-05-28T13:58:24.685" v="361"/>
          <ac:spMkLst>
            <pc:docMk/>
            <pc:sldMk cId="1875295549" sldId="2141413526"/>
            <ac:spMk id="372" creationId="{62A6AAF5-4C14-8D1F-BF12-1926D9EDFA53}"/>
          </ac:spMkLst>
        </pc:spChg>
        <pc:spChg chg="mod">
          <ac:chgData name="Fabrício Fernando Nazareth Duarte" userId="fd5f21b1-bc59-458f-8c64-31764c9c0e2e" providerId="ADAL" clId="{0BDAB778-A632-4A70-86C5-AA9A40213FAD}" dt="2024-05-28T13:58:24.685" v="361"/>
          <ac:spMkLst>
            <pc:docMk/>
            <pc:sldMk cId="1875295549" sldId="2141413526"/>
            <ac:spMk id="373" creationId="{352AB8FC-74EB-FD02-FBBA-B577E11CE6C9}"/>
          </ac:spMkLst>
        </pc:spChg>
        <pc:spChg chg="mod">
          <ac:chgData name="Fabrício Fernando Nazareth Duarte" userId="fd5f21b1-bc59-458f-8c64-31764c9c0e2e" providerId="ADAL" clId="{0BDAB778-A632-4A70-86C5-AA9A40213FAD}" dt="2024-05-28T13:58:24.685" v="361"/>
          <ac:spMkLst>
            <pc:docMk/>
            <pc:sldMk cId="1875295549" sldId="2141413526"/>
            <ac:spMk id="374" creationId="{E8730B89-A189-EE6C-A9AC-4FEB058D7E43}"/>
          </ac:spMkLst>
        </pc:spChg>
        <pc:spChg chg="mod">
          <ac:chgData name="Fabrício Fernando Nazareth Duarte" userId="fd5f21b1-bc59-458f-8c64-31764c9c0e2e" providerId="ADAL" clId="{0BDAB778-A632-4A70-86C5-AA9A40213FAD}" dt="2024-05-28T13:58:24.685" v="361"/>
          <ac:spMkLst>
            <pc:docMk/>
            <pc:sldMk cId="1875295549" sldId="2141413526"/>
            <ac:spMk id="375" creationId="{0B98EDAB-4EF6-C022-3489-0C1FA141ACFE}"/>
          </ac:spMkLst>
        </pc:spChg>
        <pc:spChg chg="mod">
          <ac:chgData name="Fabrício Fernando Nazareth Duarte" userId="fd5f21b1-bc59-458f-8c64-31764c9c0e2e" providerId="ADAL" clId="{0BDAB778-A632-4A70-86C5-AA9A40213FAD}" dt="2024-05-28T13:58:24.685" v="361"/>
          <ac:spMkLst>
            <pc:docMk/>
            <pc:sldMk cId="1875295549" sldId="2141413526"/>
            <ac:spMk id="376" creationId="{9693649F-CF7C-81D4-8B9C-6619BB8E7C5C}"/>
          </ac:spMkLst>
        </pc:spChg>
        <pc:spChg chg="mod">
          <ac:chgData name="Fabrício Fernando Nazareth Duarte" userId="fd5f21b1-bc59-458f-8c64-31764c9c0e2e" providerId="ADAL" clId="{0BDAB778-A632-4A70-86C5-AA9A40213FAD}" dt="2024-05-28T13:58:24.685" v="361"/>
          <ac:spMkLst>
            <pc:docMk/>
            <pc:sldMk cId="1875295549" sldId="2141413526"/>
            <ac:spMk id="377" creationId="{AD87C563-0453-1556-2D2A-56EF7268641F}"/>
          </ac:spMkLst>
        </pc:spChg>
        <pc:spChg chg="mod">
          <ac:chgData name="Fabrício Fernando Nazareth Duarte" userId="fd5f21b1-bc59-458f-8c64-31764c9c0e2e" providerId="ADAL" clId="{0BDAB778-A632-4A70-86C5-AA9A40213FAD}" dt="2024-05-28T13:58:24.685" v="361"/>
          <ac:spMkLst>
            <pc:docMk/>
            <pc:sldMk cId="1875295549" sldId="2141413526"/>
            <ac:spMk id="378" creationId="{A89E273A-BC8B-9E80-A8B1-F505910F6801}"/>
          </ac:spMkLst>
        </pc:spChg>
        <pc:spChg chg="mod">
          <ac:chgData name="Fabrício Fernando Nazareth Duarte" userId="fd5f21b1-bc59-458f-8c64-31764c9c0e2e" providerId="ADAL" clId="{0BDAB778-A632-4A70-86C5-AA9A40213FAD}" dt="2024-05-28T13:58:24.685" v="361"/>
          <ac:spMkLst>
            <pc:docMk/>
            <pc:sldMk cId="1875295549" sldId="2141413526"/>
            <ac:spMk id="379" creationId="{873F974F-2554-620E-E018-0496182E02F2}"/>
          </ac:spMkLst>
        </pc:spChg>
        <pc:spChg chg="mod">
          <ac:chgData name="Fabrício Fernando Nazareth Duarte" userId="fd5f21b1-bc59-458f-8c64-31764c9c0e2e" providerId="ADAL" clId="{0BDAB778-A632-4A70-86C5-AA9A40213FAD}" dt="2024-05-28T13:58:24.685" v="361"/>
          <ac:spMkLst>
            <pc:docMk/>
            <pc:sldMk cId="1875295549" sldId="2141413526"/>
            <ac:spMk id="380" creationId="{1A905BE9-288A-59A5-C335-D44F3514038A}"/>
          </ac:spMkLst>
        </pc:spChg>
        <pc:spChg chg="mod">
          <ac:chgData name="Fabrício Fernando Nazareth Duarte" userId="fd5f21b1-bc59-458f-8c64-31764c9c0e2e" providerId="ADAL" clId="{0BDAB778-A632-4A70-86C5-AA9A40213FAD}" dt="2024-05-28T13:58:24.685" v="361"/>
          <ac:spMkLst>
            <pc:docMk/>
            <pc:sldMk cId="1875295549" sldId="2141413526"/>
            <ac:spMk id="381" creationId="{3A6EDA14-7D63-9D3C-22BE-19ACF0726796}"/>
          </ac:spMkLst>
        </pc:spChg>
        <pc:spChg chg="mod">
          <ac:chgData name="Fabrício Fernando Nazareth Duarte" userId="fd5f21b1-bc59-458f-8c64-31764c9c0e2e" providerId="ADAL" clId="{0BDAB778-A632-4A70-86C5-AA9A40213FAD}" dt="2024-05-28T13:58:24.685" v="361"/>
          <ac:spMkLst>
            <pc:docMk/>
            <pc:sldMk cId="1875295549" sldId="2141413526"/>
            <ac:spMk id="382" creationId="{867B60ED-2550-AB04-C7F9-7761F7DE0A72}"/>
          </ac:spMkLst>
        </pc:spChg>
        <pc:spChg chg="mod">
          <ac:chgData name="Fabrício Fernando Nazareth Duarte" userId="fd5f21b1-bc59-458f-8c64-31764c9c0e2e" providerId="ADAL" clId="{0BDAB778-A632-4A70-86C5-AA9A40213FAD}" dt="2024-05-28T13:58:24.685" v="361"/>
          <ac:spMkLst>
            <pc:docMk/>
            <pc:sldMk cId="1875295549" sldId="2141413526"/>
            <ac:spMk id="383" creationId="{65288DED-A6AF-D8F8-F302-B9F5F9C75817}"/>
          </ac:spMkLst>
        </pc:spChg>
        <pc:spChg chg="mod">
          <ac:chgData name="Fabrício Fernando Nazareth Duarte" userId="fd5f21b1-bc59-458f-8c64-31764c9c0e2e" providerId="ADAL" clId="{0BDAB778-A632-4A70-86C5-AA9A40213FAD}" dt="2024-05-28T13:58:24.685" v="361"/>
          <ac:spMkLst>
            <pc:docMk/>
            <pc:sldMk cId="1875295549" sldId="2141413526"/>
            <ac:spMk id="384" creationId="{044B8C36-79A1-8456-DE21-FA70A9851A88}"/>
          </ac:spMkLst>
        </pc:spChg>
        <pc:spChg chg="mod">
          <ac:chgData name="Fabrício Fernando Nazareth Duarte" userId="fd5f21b1-bc59-458f-8c64-31764c9c0e2e" providerId="ADAL" clId="{0BDAB778-A632-4A70-86C5-AA9A40213FAD}" dt="2024-05-28T13:58:24.685" v="361"/>
          <ac:spMkLst>
            <pc:docMk/>
            <pc:sldMk cId="1875295549" sldId="2141413526"/>
            <ac:spMk id="385" creationId="{93DBFF21-59E8-1DC2-A694-87A81FF657EC}"/>
          </ac:spMkLst>
        </pc:spChg>
        <pc:spChg chg="mod">
          <ac:chgData name="Fabrício Fernando Nazareth Duarte" userId="fd5f21b1-bc59-458f-8c64-31764c9c0e2e" providerId="ADAL" clId="{0BDAB778-A632-4A70-86C5-AA9A40213FAD}" dt="2024-05-28T13:58:24.685" v="361"/>
          <ac:spMkLst>
            <pc:docMk/>
            <pc:sldMk cId="1875295549" sldId="2141413526"/>
            <ac:spMk id="386" creationId="{54B00370-0EA1-1F46-CA33-E0279D78BD6F}"/>
          </ac:spMkLst>
        </pc:spChg>
        <pc:spChg chg="mod">
          <ac:chgData name="Fabrício Fernando Nazareth Duarte" userId="fd5f21b1-bc59-458f-8c64-31764c9c0e2e" providerId="ADAL" clId="{0BDAB778-A632-4A70-86C5-AA9A40213FAD}" dt="2024-05-28T13:58:24.685" v="361"/>
          <ac:spMkLst>
            <pc:docMk/>
            <pc:sldMk cId="1875295549" sldId="2141413526"/>
            <ac:spMk id="387" creationId="{49E64E42-59DC-A79E-DCE8-3DA0FB519B1A}"/>
          </ac:spMkLst>
        </pc:spChg>
        <pc:spChg chg="mod">
          <ac:chgData name="Fabrício Fernando Nazareth Duarte" userId="fd5f21b1-bc59-458f-8c64-31764c9c0e2e" providerId="ADAL" clId="{0BDAB778-A632-4A70-86C5-AA9A40213FAD}" dt="2024-05-28T13:58:24.685" v="361"/>
          <ac:spMkLst>
            <pc:docMk/>
            <pc:sldMk cId="1875295549" sldId="2141413526"/>
            <ac:spMk id="388" creationId="{A1ECC47E-0BE1-E35F-ECA0-3EC1C15D61AA}"/>
          </ac:spMkLst>
        </pc:spChg>
        <pc:spChg chg="mod">
          <ac:chgData name="Fabrício Fernando Nazareth Duarte" userId="fd5f21b1-bc59-458f-8c64-31764c9c0e2e" providerId="ADAL" clId="{0BDAB778-A632-4A70-86C5-AA9A40213FAD}" dt="2024-05-28T13:58:24.685" v="361"/>
          <ac:spMkLst>
            <pc:docMk/>
            <pc:sldMk cId="1875295549" sldId="2141413526"/>
            <ac:spMk id="389" creationId="{A4C1CDD8-87DD-28DE-3093-380694B6B9FF}"/>
          </ac:spMkLst>
        </pc:spChg>
        <pc:spChg chg="mod">
          <ac:chgData name="Fabrício Fernando Nazareth Duarte" userId="fd5f21b1-bc59-458f-8c64-31764c9c0e2e" providerId="ADAL" clId="{0BDAB778-A632-4A70-86C5-AA9A40213FAD}" dt="2024-05-28T13:58:24.685" v="361"/>
          <ac:spMkLst>
            <pc:docMk/>
            <pc:sldMk cId="1875295549" sldId="2141413526"/>
            <ac:spMk id="390" creationId="{68F69DB5-3B83-1884-CE9C-94A134E0126C}"/>
          </ac:spMkLst>
        </pc:spChg>
        <pc:spChg chg="mod">
          <ac:chgData name="Fabrício Fernando Nazareth Duarte" userId="fd5f21b1-bc59-458f-8c64-31764c9c0e2e" providerId="ADAL" clId="{0BDAB778-A632-4A70-86C5-AA9A40213FAD}" dt="2024-05-28T13:58:24.685" v="361"/>
          <ac:spMkLst>
            <pc:docMk/>
            <pc:sldMk cId="1875295549" sldId="2141413526"/>
            <ac:spMk id="391" creationId="{5BDCA292-82F2-3721-A58C-E2483E4697A2}"/>
          </ac:spMkLst>
        </pc:spChg>
        <pc:spChg chg="mod">
          <ac:chgData name="Fabrício Fernando Nazareth Duarte" userId="fd5f21b1-bc59-458f-8c64-31764c9c0e2e" providerId="ADAL" clId="{0BDAB778-A632-4A70-86C5-AA9A40213FAD}" dt="2024-05-28T13:58:24.685" v="361"/>
          <ac:spMkLst>
            <pc:docMk/>
            <pc:sldMk cId="1875295549" sldId="2141413526"/>
            <ac:spMk id="392" creationId="{CBAC8CEC-80EF-110B-D40E-30077A6852A5}"/>
          </ac:spMkLst>
        </pc:spChg>
        <pc:spChg chg="mod">
          <ac:chgData name="Fabrício Fernando Nazareth Duarte" userId="fd5f21b1-bc59-458f-8c64-31764c9c0e2e" providerId="ADAL" clId="{0BDAB778-A632-4A70-86C5-AA9A40213FAD}" dt="2024-05-28T13:58:24.685" v="361"/>
          <ac:spMkLst>
            <pc:docMk/>
            <pc:sldMk cId="1875295549" sldId="2141413526"/>
            <ac:spMk id="393" creationId="{2B186065-EAF4-0207-6B88-069DCDCF5F82}"/>
          </ac:spMkLst>
        </pc:spChg>
        <pc:spChg chg="mod">
          <ac:chgData name="Fabrício Fernando Nazareth Duarte" userId="fd5f21b1-bc59-458f-8c64-31764c9c0e2e" providerId="ADAL" clId="{0BDAB778-A632-4A70-86C5-AA9A40213FAD}" dt="2024-05-28T13:58:24.685" v="361"/>
          <ac:spMkLst>
            <pc:docMk/>
            <pc:sldMk cId="1875295549" sldId="2141413526"/>
            <ac:spMk id="394" creationId="{451FF70E-9D95-E4B8-A650-94DA2E111A5C}"/>
          </ac:spMkLst>
        </pc:spChg>
        <pc:spChg chg="mod">
          <ac:chgData name="Fabrício Fernando Nazareth Duarte" userId="fd5f21b1-bc59-458f-8c64-31764c9c0e2e" providerId="ADAL" clId="{0BDAB778-A632-4A70-86C5-AA9A40213FAD}" dt="2024-05-28T13:58:24.685" v="361"/>
          <ac:spMkLst>
            <pc:docMk/>
            <pc:sldMk cId="1875295549" sldId="2141413526"/>
            <ac:spMk id="395" creationId="{189EE5DB-2E3B-BAFF-EFA1-D68F6ADA3ECD}"/>
          </ac:spMkLst>
        </pc:spChg>
        <pc:spChg chg="mod">
          <ac:chgData name="Fabrício Fernando Nazareth Duarte" userId="fd5f21b1-bc59-458f-8c64-31764c9c0e2e" providerId="ADAL" clId="{0BDAB778-A632-4A70-86C5-AA9A40213FAD}" dt="2024-05-28T13:58:24.685" v="361"/>
          <ac:spMkLst>
            <pc:docMk/>
            <pc:sldMk cId="1875295549" sldId="2141413526"/>
            <ac:spMk id="396" creationId="{2498E521-148A-E035-9B96-E904129B2CD7}"/>
          </ac:spMkLst>
        </pc:spChg>
        <pc:spChg chg="mod">
          <ac:chgData name="Fabrício Fernando Nazareth Duarte" userId="fd5f21b1-bc59-458f-8c64-31764c9c0e2e" providerId="ADAL" clId="{0BDAB778-A632-4A70-86C5-AA9A40213FAD}" dt="2024-05-28T13:58:24.685" v="361"/>
          <ac:spMkLst>
            <pc:docMk/>
            <pc:sldMk cId="1875295549" sldId="2141413526"/>
            <ac:spMk id="397" creationId="{E656ADFB-216A-B24A-24EB-666DFAE74575}"/>
          </ac:spMkLst>
        </pc:spChg>
        <pc:spChg chg="mod">
          <ac:chgData name="Fabrício Fernando Nazareth Duarte" userId="fd5f21b1-bc59-458f-8c64-31764c9c0e2e" providerId="ADAL" clId="{0BDAB778-A632-4A70-86C5-AA9A40213FAD}" dt="2024-05-28T13:58:24.685" v="361"/>
          <ac:spMkLst>
            <pc:docMk/>
            <pc:sldMk cId="1875295549" sldId="2141413526"/>
            <ac:spMk id="398" creationId="{3CD2A92B-44F7-305E-F1A2-14B748AEE466}"/>
          </ac:spMkLst>
        </pc:spChg>
        <pc:spChg chg="mod">
          <ac:chgData name="Fabrício Fernando Nazareth Duarte" userId="fd5f21b1-bc59-458f-8c64-31764c9c0e2e" providerId="ADAL" clId="{0BDAB778-A632-4A70-86C5-AA9A40213FAD}" dt="2024-05-28T13:58:24.685" v="361"/>
          <ac:spMkLst>
            <pc:docMk/>
            <pc:sldMk cId="1875295549" sldId="2141413526"/>
            <ac:spMk id="399" creationId="{3FC1BD35-E0F4-2045-DE09-C509A10302EE}"/>
          </ac:spMkLst>
        </pc:spChg>
        <pc:spChg chg="mod">
          <ac:chgData name="Fabrício Fernando Nazareth Duarte" userId="fd5f21b1-bc59-458f-8c64-31764c9c0e2e" providerId="ADAL" clId="{0BDAB778-A632-4A70-86C5-AA9A40213FAD}" dt="2024-05-28T13:58:24.685" v="361"/>
          <ac:spMkLst>
            <pc:docMk/>
            <pc:sldMk cId="1875295549" sldId="2141413526"/>
            <ac:spMk id="400" creationId="{0D819AD6-EDF3-FCE4-325F-F53A7F1F1A0F}"/>
          </ac:spMkLst>
        </pc:spChg>
        <pc:spChg chg="mod">
          <ac:chgData name="Fabrício Fernando Nazareth Duarte" userId="fd5f21b1-bc59-458f-8c64-31764c9c0e2e" providerId="ADAL" clId="{0BDAB778-A632-4A70-86C5-AA9A40213FAD}" dt="2024-05-28T13:58:24.685" v="361"/>
          <ac:spMkLst>
            <pc:docMk/>
            <pc:sldMk cId="1875295549" sldId="2141413526"/>
            <ac:spMk id="401" creationId="{5A26C85A-D0DC-6E43-72A9-6B3A1AD51479}"/>
          </ac:spMkLst>
        </pc:spChg>
        <pc:spChg chg="mod">
          <ac:chgData name="Fabrício Fernando Nazareth Duarte" userId="fd5f21b1-bc59-458f-8c64-31764c9c0e2e" providerId="ADAL" clId="{0BDAB778-A632-4A70-86C5-AA9A40213FAD}" dt="2024-05-28T13:58:24.685" v="361"/>
          <ac:spMkLst>
            <pc:docMk/>
            <pc:sldMk cId="1875295549" sldId="2141413526"/>
            <ac:spMk id="402" creationId="{12ED439A-B7C4-B9C5-1989-7FC9FF9826ED}"/>
          </ac:spMkLst>
        </pc:spChg>
        <pc:spChg chg="mod">
          <ac:chgData name="Fabrício Fernando Nazareth Duarte" userId="fd5f21b1-bc59-458f-8c64-31764c9c0e2e" providerId="ADAL" clId="{0BDAB778-A632-4A70-86C5-AA9A40213FAD}" dt="2024-05-28T13:58:24.685" v="361"/>
          <ac:spMkLst>
            <pc:docMk/>
            <pc:sldMk cId="1875295549" sldId="2141413526"/>
            <ac:spMk id="403" creationId="{18FE84B0-D5D8-6B3A-E1CA-F830590C474B}"/>
          </ac:spMkLst>
        </pc:spChg>
        <pc:spChg chg="mod">
          <ac:chgData name="Fabrício Fernando Nazareth Duarte" userId="fd5f21b1-bc59-458f-8c64-31764c9c0e2e" providerId="ADAL" clId="{0BDAB778-A632-4A70-86C5-AA9A40213FAD}" dt="2024-05-28T13:58:24.685" v="361"/>
          <ac:spMkLst>
            <pc:docMk/>
            <pc:sldMk cId="1875295549" sldId="2141413526"/>
            <ac:spMk id="404" creationId="{4FD12C1E-5084-40BF-4CD5-FBB25D054563}"/>
          </ac:spMkLst>
        </pc:spChg>
        <pc:spChg chg="mod">
          <ac:chgData name="Fabrício Fernando Nazareth Duarte" userId="fd5f21b1-bc59-458f-8c64-31764c9c0e2e" providerId="ADAL" clId="{0BDAB778-A632-4A70-86C5-AA9A40213FAD}" dt="2024-05-28T13:58:24.685" v="361"/>
          <ac:spMkLst>
            <pc:docMk/>
            <pc:sldMk cId="1875295549" sldId="2141413526"/>
            <ac:spMk id="405" creationId="{DEC06317-1BFC-28B8-896C-707D68FD1755}"/>
          </ac:spMkLst>
        </pc:spChg>
        <pc:spChg chg="mod">
          <ac:chgData name="Fabrício Fernando Nazareth Duarte" userId="fd5f21b1-bc59-458f-8c64-31764c9c0e2e" providerId="ADAL" clId="{0BDAB778-A632-4A70-86C5-AA9A40213FAD}" dt="2024-05-28T13:58:24.685" v="361"/>
          <ac:spMkLst>
            <pc:docMk/>
            <pc:sldMk cId="1875295549" sldId="2141413526"/>
            <ac:spMk id="406" creationId="{30F764F4-04ED-3776-44BE-6A2E4CFA1259}"/>
          </ac:spMkLst>
        </pc:spChg>
        <pc:spChg chg="mod">
          <ac:chgData name="Fabrício Fernando Nazareth Duarte" userId="fd5f21b1-bc59-458f-8c64-31764c9c0e2e" providerId="ADAL" clId="{0BDAB778-A632-4A70-86C5-AA9A40213FAD}" dt="2024-05-28T13:58:24.685" v="361"/>
          <ac:spMkLst>
            <pc:docMk/>
            <pc:sldMk cId="1875295549" sldId="2141413526"/>
            <ac:spMk id="407" creationId="{585057B9-B51E-1714-D75F-129CE1C7347A}"/>
          </ac:spMkLst>
        </pc:spChg>
        <pc:spChg chg="mod">
          <ac:chgData name="Fabrício Fernando Nazareth Duarte" userId="fd5f21b1-bc59-458f-8c64-31764c9c0e2e" providerId="ADAL" clId="{0BDAB778-A632-4A70-86C5-AA9A40213FAD}" dt="2024-05-28T13:58:24.685" v="361"/>
          <ac:spMkLst>
            <pc:docMk/>
            <pc:sldMk cId="1875295549" sldId="2141413526"/>
            <ac:spMk id="408" creationId="{756B6320-7491-2EC2-D92C-A7E48D41B15B}"/>
          </ac:spMkLst>
        </pc:spChg>
        <pc:spChg chg="mod">
          <ac:chgData name="Fabrício Fernando Nazareth Duarte" userId="fd5f21b1-bc59-458f-8c64-31764c9c0e2e" providerId="ADAL" clId="{0BDAB778-A632-4A70-86C5-AA9A40213FAD}" dt="2024-05-28T13:58:24.685" v="361"/>
          <ac:spMkLst>
            <pc:docMk/>
            <pc:sldMk cId="1875295549" sldId="2141413526"/>
            <ac:spMk id="409" creationId="{F91E9FCE-B3BE-6B13-3EDE-A4E418143663}"/>
          </ac:spMkLst>
        </pc:spChg>
        <pc:spChg chg="mod">
          <ac:chgData name="Fabrício Fernando Nazareth Duarte" userId="fd5f21b1-bc59-458f-8c64-31764c9c0e2e" providerId="ADAL" clId="{0BDAB778-A632-4A70-86C5-AA9A40213FAD}" dt="2024-05-28T13:58:24.685" v="361"/>
          <ac:spMkLst>
            <pc:docMk/>
            <pc:sldMk cId="1875295549" sldId="2141413526"/>
            <ac:spMk id="410" creationId="{AA4D3A11-80F6-CC96-7DB0-0792FE60D8B6}"/>
          </ac:spMkLst>
        </pc:spChg>
        <pc:spChg chg="mod">
          <ac:chgData name="Fabrício Fernando Nazareth Duarte" userId="fd5f21b1-bc59-458f-8c64-31764c9c0e2e" providerId="ADAL" clId="{0BDAB778-A632-4A70-86C5-AA9A40213FAD}" dt="2024-05-28T13:58:24.685" v="361"/>
          <ac:spMkLst>
            <pc:docMk/>
            <pc:sldMk cId="1875295549" sldId="2141413526"/>
            <ac:spMk id="411" creationId="{4BB31228-C841-DBF9-6838-B65073B417E8}"/>
          </ac:spMkLst>
        </pc:spChg>
        <pc:spChg chg="mod">
          <ac:chgData name="Fabrício Fernando Nazareth Duarte" userId="fd5f21b1-bc59-458f-8c64-31764c9c0e2e" providerId="ADAL" clId="{0BDAB778-A632-4A70-86C5-AA9A40213FAD}" dt="2024-05-28T13:58:24.685" v="361"/>
          <ac:spMkLst>
            <pc:docMk/>
            <pc:sldMk cId="1875295549" sldId="2141413526"/>
            <ac:spMk id="412" creationId="{78F50EA0-383D-A51B-D1F6-BD2036B7073A}"/>
          </ac:spMkLst>
        </pc:spChg>
        <pc:spChg chg="mod">
          <ac:chgData name="Fabrício Fernando Nazareth Duarte" userId="fd5f21b1-bc59-458f-8c64-31764c9c0e2e" providerId="ADAL" clId="{0BDAB778-A632-4A70-86C5-AA9A40213FAD}" dt="2024-05-28T13:58:24.685" v="361"/>
          <ac:spMkLst>
            <pc:docMk/>
            <pc:sldMk cId="1875295549" sldId="2141413526"/>
            <ac:spMk id="413" creationId="{1DADD9AD-90C7-C2D5-84A3-E77B01A515DF}"/>
          </ac:spMkLst>
        </pc:spChg>
        <pc:spChg chg="mod">
          <ac:chgData name="Fabrício Fernando Nazareth Duarte" userId="fd5f21b1-bc59-458f-8c64-31764c9c0e2e" providerId="ADAL" clId="{0BDAB778-A632-4A70-86C5-AA9A40213FAD}" dt="2024-05-28T13:58:24.685" v="361"/>
          <ac:spMkLst>
            <pc:docMk/>
            <pc:sldMk cId="1875295549" sldId="2141413526"/>
            <ac:spMk id="414" creationId="{07F5BA2B-7003-2593-6D97-0FC225D2BA8C}"/>
          </ac:spMkLst>
        </pc:spChg>
        <pc:spChg chg="mod">
          <ac:chgData name="Fabrício Fernando Nazareth Duarte" userId="fd5f21b1-bc59-458f-8c64-31764c9c0e2e" providerId="ADAL" clId="{0BDAB778-A632-4A70-86C5-AA9A40213FAD}" dt="2024-05-28T13:58:24.685" v="361"/>
          <ac:spMkLst>
            <pc:docMk/>
            <pc:sldMk cId="1875295549" sldId="2141413526"/>
            <ac:spMk id="415" creationId="{03371BE8-8F9A-D39F-41A9-AEC830F7686E}"/>
          </ac:spMkLst>
        </pc:spChg>
        <pc:spChg chg="mod">
          <ac:chgData name="Fabrício Fernando Nazareth Duarte" userId="fd5f21b1-bc59-458f-8c64-31764c9c0e2e" providerId="ADAL" clId="{0BDAB778-A632-4A70-86C5-AA9A40213FAD}" dt="2024-05-28T13:58:24.685" v="361"/>
          <ac:spMkLst>
            <pc:docMk/>
            <pc:sldMk cId="1875295549" sldId="2141413526"/>
            <ac:spMk id="416" creationId="{FBFA1B2B-7741-8328-DA57-B7549573F8DF}"/>
          </ac:spMkLst>
        </pc:spChg>
        <pc:spChg chg="mod">
          <ac:chgData name="Fabrício Fernando Nazareth Duarte" userId="fd5f21b1-bc59-458f-8c64-31764c9c0e2e" providerId="ADAL" clId="{0BDAB778-A632-4A70-86C5-AA9A40213FAD}" dt="2024-05-28T13:58:24.685" v="361"/>
          <ac:spMkLst>
            <pc:docMk/>
            <pc:sldMk cId="1875295549" sldId="2141413526"/>
            <ac:spMk id="417" creationId="{D08EC30A-4BE0-D10D-F785-9614737332FC}"/>
          </ac:spMkLst>
        </pc:spChg>
        <pc:spChg chg="mod">
          <ac:chgData name="Fabrício Fernando Nazareth Duarte" userId="fd5f21b1-bc59-458f-8c64-31764c9c0e2e" providerId="ADAL" clId="{0BDAB778-A632-4A70-86C5-AA9A40213FAD}" dt="2024-05-28T13:58:24.685" v="361"/>
          <ac:spMkLst>
            <pc:docMk/>
            <pc:sldMk cId="1875295549" sldId="2141413526"/>
            <ac:spMk id="418" creationId="{7420ACCC-AF31-35CB-7F41-4B36E61A0E0A}"/>
          </ac:spMkLst>
        </pc:spChg>
        <pc:spChg chg="mod">
          <ac:chgData name="Fabrício Fernando Nazareth Duarte" userId="fd5f21b1-bc59-458f-8c64-31764c9c0e2e" providerId="ADAL" clId="{0BDAB778-A632-4A70-86C5-AA9A40213FAD}" dt="2024-05-28T13:58:24.685" v="361"/>
          <ac:spMkLst>
            <pc:docMk/>
            <pc:sldMk cId="1875295549" sldId="2141413526"/>
            <ac:spMk id="419" creationId="{34FD5002-47F2-2511-CE8B-4EAC781DD1AE}"/>
          </ac:spMkLst>
        </pc:spChg>
        <pc:spChg chg="mod">
          <ac:chgData name="Fabrício Fernando Nazareth Duarte" userId="fd5f21b1-bc59-458f-8c64-31764c9c0e2e" providerId="ADAL" clId="{0BDAB778-A632-4A70-86C5-AA9A40213FAD}" dt="2024-05-28T13:58:24.685" v="361"/>
          <ac:spMkLst>
            <pc:docMk/>
            <pc:sldMk cId="1875295549" sldId="2141413526"/>
            <ac:spMk id="420" creationId="{663137DF-8285-E26C-8294-B4DE93D84C26}"/>
          </ac:spMkLst>
        </pc:spChg>
        <pc:spChg chg="mod">
          <ac:chgData name="Fabrício Fernando Nazareth Duarte" userId="fd5f21b1-bc59-458f-8c64-31764c9c0e2e" providerId="ADAL" clId="{0BDAB778-A632-4A70-86C5-AA9A40213FAD}" dt="2024-05-28T13:58:24.685" v="361"/>
          <ac:spMkLst>
            <pc:docMk/>
            <pc:sldMk cId="1875295549" sldId="2141413526"/>
            <ac:spMk id="421" creationId="{32E7B302-DA46-36A3-E3E4-58AE84473236}"/>
          </ac:spMkLst>
        </pc:spChg>
        <pc:spChg chg="mod">
          <ac:chgData name="Fabrício Fernando Nazareth Duarte" userId="fd5f21b1-bc59-458f-8c64-31764c9c0e2e" providerId="ADAL" clId="{0BDAB778-A632-4A70-86C5-AA9A40213FAD}" dt="2024-05-28T13:58:24.685" v="361"/>
          <ac:spMkLst>
            <pc:docMk/>
            <pc:sldMk cId="1875295549" sldId="2141413526"/>
            <ac:spMk id="422" creationId="{1BE6F593-37AF-7F1B-F003-56BB368A4352}"/>
          </ac:spMkLst>
        </pc:spChg>
        <pc:spChg chg="mod">
          <ac:chgData name="Fabrício Fernando Nazareth Duarte" userId="fd5f21b1-bc59-458f-8c64-31764c9c0e2e" providerId="ADAL" clId="{0BDAB778-A632-4A70-86C5-AA9A40213FAD}" dt="2024-05-28T13:58:24.685" v="361"/>
          <ac:spMkLst>
            <pc:docMk/>
            <pc:sldMk cId="1875295549" sldId="2141413526"/>
            <ac:spMk id="423" creationId="{357E2F7C-93B9-5366-C943-A428B63F80D1}"/>
          </ac:spMkLst>
        </pc:spChg>
        <pc:spChg chg="mod">
          <ac:chgData name="Fabrício Fernando Nazareth Duarte" userId="fd5f21b1-bc59-458f-8c64-31764c9c0e2e" providerId="ADAL" clId="{0BDAB778-A632-4A70-86C5-AA9A40213FAD}" dt="2024-05-28T13:58:24.685" v="361"/>
          <ac:spMkLst>
            <pc:docMk/>
            <pc:sldMk cId="1875295549" sldId="2141413526"/>
            <ac:spMk id="424" creationId="{A5B2BA54-3413-C0C1-2EEC-17C988F027D5}"/>
          </ac:spMkLst>
        </pc:spChg>
        <pc:spChg chg="mod">
          <ac:chgData name="Fabrício Fernando Nazareth Duarte" userId="fd5f21b1-bc59-458f-8c64-31764c9c0e2e" providerId="ADAL" clId="{0BDAB778-A632-4A70-86C5-AA9A40213FAD}" dt="2024-05-28T13:58:24.685" v="361"/>
          <ac:spMkLst>
            <pc:docMk/>
            <pc:sldMk cId="1875295549" sldId="2141413526"/>
            <ac:spMk id="425" creationId="{3CCD8DA4-316C-FFC8-EAC6-66F5A778132F}"/>
          </ac:spMkLst>
        </pc:spChg>
        <pc:spChg chg="mod">
          <ac:chgData name="Fabrício Fernando Nazareth Duarte" userId="fd5f21b1-bc59-458f-8c64-31764c9c0e2e" providerId="ADAL" clId="{0BDAB778-A632-4A70-86C5-AA9A40213FAD}" dt="2024-05-28T13:58:24.685" v="361"/>
          <ac:spMkLst>
            <pc:docMk/>
            <pc:sldMk cId="1875295549" sldId="2141413526"/>
            <ac:spMk id="426" creationId="{101B9175-C3A7-5771-9C27-FD24063D1618}"/>
          </ac:spMkLst>
        </pc:spChg>
        <pc:spChg chg="mod">
          <ac:chgData name="Fabrício Fernando Nazareth Duarte" userId="fd5f21b1-bc59-458f-8c64-31764c9c0e2e" providerId="ADAL" clId="{0BDAB778-A632-4A70-86C5-AA9A40213FAD}" dt="2024-05-28T13:58:24.685" v="361"/>
          <ac:spMkLst>
            <pc:docMk/>
            <pc:sldMk cId="1875295549" sldId="2141413526"/>
            <ac:spMk id="427" creationId="{E50532A9-4BF8-FA11-7198-10F57C07E2B1}"/>
          </ac:spMkLst>
        </pc:spChg>
        <pc:spChg chg="mod">
          <ac:chgData name="Fabrício Fernando Nazareth Duarte" userId="fd5f21b1-bc59-458f-8c64-31764c9c0e2e" providerId="ADAL" clId="{0BDAB778-A632-4A70-86C5-AA9A40213FAD}" dt="2024-05-28T13:58:24.685" v="361"/>
          <ac:spMkLst>
            <pc:docMk/>
            <pc:sldMk cId="1875295549" sldId="2141413526"/>
            <ac:spMk id="428" creationId="{784290CC-F881-DEB6-4406-309724E3CC9D}"/>
          </ac:spMkLst>
        </pc:spChg>
        <pc:spChg chg="mod">
          <ac:chgData name="Fabrício Fernando Nazareth Duarte" userId="fd5f21b1-bc59-458f-8c64-31764c9c0e2e" providerId="ADAL" clId="{0BDAB778-A632-4A70-86C5-AA9A40213FAD}" dt="2024-05-28T13:58:24.685" v="361"/>
          <ac:spMkLst>
            <pc:docMk/>
            <pc:sldMk cId="1875295549" sldId="2141413526"/>
            <ac:spMk id="429" creationId="{75BB34D2-7B70-8026-BD6F-05D272BEE87D}"/>
          </ac:spMkLst>
        </pc:spChg>
        <pc:spChg chg="mod">
          <ac:chgData name="Fabrício Fernando Nazareth Duarte" userId="fd5f21b1-bc59-458f-8c64-31764c9c0e2e" providerId="ADAL" clId="{0BDAB778-A632-4A70-86C5-AA9A40213FAD}" dt="2024-05-28T13:58:24.685" v="361"/>
          <ac:spMkLst>
            <pc:docMk/>
            <pc:sldMk cId="1875295549" sldId="2141413526"/>
            <ac:spMk id="430" creationId="{173D04AD-80C0-070E-0DC5-3503ACBFF387}"/>
          </ac:spMkLst>
        </pc:spChg>
        <pc:spChg chg="mod">
          <ac:chgData name="Fabrício Fernando Nazareth Duarte" userId="fd5f21b1-bc59-458f-8c64-31764c9c0e2e" providerId="ADAL" clId="{0BDAB778-A632-4A70-86C5-AA9A40213FAD}" dt="2024-05-28T13:58:24.685" v="361"/>
          <ac:spMkLst>
            <pc:docMk/>
            <pc:sldMk cId="1875295549" sldId="2141413526"/>
            <ac:spMk id="431" creationId="{08CDA231-066C-5DBD-00A4-9A3A74B6EA55}"/>
          </ac:spMkLst>
        </pc:spChg>
        <pc:spChg chg="mod">
          <ac:chgData name="Fabrício Fernando Nazareth Duarte" userId="fd5f21b1-bc59-458f-8c64-31764c9c0e2e" providerId="ADAL" clId="{0BDAB778-A632-4A70-86C5-AA9A40213FAD}" dt="2024-05-28T13:58:24.685" v="361"/>
          <ac:spMkLst>
            <pc:docMk/>
            <pc:sldMk cId="1875295549" sldId="2141413526"/>
            <ac:spMk id="432" creationId="{6EE0D126-6B43-DAFB-C395-0EB11583A82B}"/>
          </ac:spMkLst>
        </pc:spChg>
        <pc:spChg chg="mod">
          <ac:chgData name="Fabrício Fernando Nazareth Duarte" userId="fd5f21b1-bc59-458f-8c64-31764c9c0e2e" providerId="ADAL" clId="{0BDAB778-A632-4A70-86C5-AA9A40213FAD}" dt="2024-05-28T13:58:24.685" v="361"/>
          <ac:spMkLst>
            <pc:docMk/>
            <pc:sldMk cId="1875295549" sldId="2141413526"/>
            <ac:spMk id="433" creationId="{899C2B32-3A02-FFE4-76CA-F5360E6AAE67}"/>
          </ac:spMkLst>
        </pc:spChg>
        <pc:spChg chg="mod">
          <ac:chgData name="Fabrício Fernando Nazareth Duarte" userId="fd5f21b1-bc59-458f-8c64-31764c9c0e2e" providerId="ADAL" clId="{0BDAB778-A632-4A70-86C5-AA9A40213FAD}" dt="2024-05-28T13:58:24.685" v="361"/>
          <ac:spMkLst>
            <pc:docMk/>
            <pc:sldMk cId="1875295549" sldId="2141413526"/>
            <ac:spMk id="434" creationId="{17B56F59-E44A-8158-03AD-CA4A251CE393}"/>
          </ac:spMkLst>
        </pc:spChg>
        <pc:spChg chg="mod">
          <ac:chgData name="Fabrício Fernando Nazareth Duarte" userId="fd5f21b1-bc59-458f-8c64-31764c9c0e2e" providerId="ADAL" clId="{0BDAB778-A632-4A70-86C5-AA9A40213FAD}" dt="2024-05-28T13:58:24.685" v="361"/>
          <ac:spMkLst>
            <pc:docMk/>
            <pc:sldMk cId="1875295549" sldId="2141413526"/>
            <ac:spMk id="435" creationId="{6FDDC5C6-20F5-F005-2BEF-6550227B2106}"/>
          </ac:spMkLst>
        </pc:spChg>
        <pc:spChg chg="mod">
          <ac:chgData name="Fabrício Fernando Nazareth Duarte" userId="fd5f21b1-bc59-458f-8c64-31764c9c0e2e" providerId="ADAL" clId="{0BDAB778-A632-4A70-86C5-AA9A40213FAD}" dt="2024-05-28T13:58:24.685" v="361"/>
          <ac:spMkLst>
            <pc:docMk/>
            <pc:sldMk cId="1875295549" sldId="2141413526"/>
            <ac:spMk id="436" creationId="{0FE95740-1CC5-B140-CECA-F400D2EA15C7}"/>
          </ac:spMkLst>
        </pc:spChg>
        <pc:spChg chg="mod">
          <ac:chgData name="Fabrício Fernando Nazareth Duarte" userId="fd5f21b1-bc59-458f-8c64-31764c9c0e2e" providerId="ADAL" clId="{0BDAB778-A632-4A70-86C5-AA9A40213FAD}" dt="2024-05-28T13:58:24.685" v="361"/>
          <ac:spMkLst>
            <pc:docMk/>
            <pc:sldMk cId="1875295549" sldId="2141413526"/>
            <ac:spMk id="437" creationId="{A4D71554-6B01-B97A-54F6-A7DE6A41CE57}"/>
          </ac:spMkLst>
        </pc:spChg>
        <pc:spChg chg="mod">
          <ac:chgData name="Fabrício Fernando Nazareth Duarte" userId="fd5f21b1-bc59-458f-8c64-31764c9c0e2e" providerId="ADAL" clId="{0BDAB778-A632-4A70-86C5-AA9A40213FAD}" dt="2024-05-28T13:58:24.685" v="361"/>
          <ac:spMkLst>
            <pc:docMk/>
            <pc:sldMk cId="1875295549" sldId="2141413526"/>
            <ac:spMk id="438" creationId="{E9049907-83A8-C38C-E266-86C07AC47751}"/>
          </ac:spMkLst>
        </pc:spChg>
        <pc:spChg chg="mod">
          <ac:chgData name="Fabrício Fernando Nazareth Duarte" userId="fd5f21b1-bc59-458f-8c64-31764c9c0e2e" providerId="ADAL" clId="{0BDAB778-A632-4A70-86C5-AA9A40213FAD}" dt="2024-05-28T13:58:24.685" v="361"/>
          <ac:spMkLst>
            <pc:docMk/>
            <pc:sldMk cId="1875295549" sldId="2141413526"/>
            <ac:spMk id="439" creationId="{56EB04BE-8B70-B1C0-3753-F565CA776093}"/>
          </ac:spMkLst>
        </pc:spChg>
        <pc:spChg chg="mod">
          <ac:chgData name="Fabrício Fernando Nazareth Duarte" userId="fd5f21b1-bc59-458f-8c64-31764c9c0e2e" providerId="ADAL" clId="{0BDAB778-A632-4A70-86C5-AA9A40213FAD}" dt="2024-05-28T13:58:24.685" v="361"/>
          <ac:spMkLst>
            <pc:docMk/>
            <pc:sldMk cId="1875295549" sldId="2141413526"/>
            <ac:spMk id="440" creationId="{0C29933E-2F4B-82BC-279F-83377723095D}"/>
          </ac:spMkLst>
        </pc:spChg>
        <pc:spChg chg="mod">
          <ac:chgData name="Fabrício Fernando Nazareth Duarte" userId="fd5f21b1-bc59-458f-8c64-31764c9c0e2e" providerId="ADAL" clId="{0BDAB778-A632-4A70-86C5-AA9A40213FAD}" dt="2024-05-28T13:58:24.685" v="361"/>
          <ac:spMkLst>
            <pc:docMk/>
            <pc:sldMk cId="1875295549" sldId="2141413526"/>
            <ac:spMk id="441" creationId="{A96AD330-CA1B-E600-4695-E0D1FD2D4529}"/>
          </ac:spMkLst>
        </pc:spChg>
        <pc:spChg chg="mod">
          <ac:chgData name="Fabrício Fernando Nazareth Duarte" userId="fd5f21b1-bc59-458f-8c64-31764c9c0e2e" providerId="ADAL" clId="{0BDAB778-A632-4A70-86C5-AA9A40213FAD}" dt="2024-05-28T13:58:24.685" v="361"/>
          <ac:spMkLst>
            <pc:docMk/>
            <pc:sldMk cId="1875295549" sldId="2141413526"/>
            <ac:spMk id="442" creationId="{0BC64651-C101-E0E0-3548-7DE848096143}"/>
          </ac:spMkLst>
        </pc:spChg>
        <pc:spChg chg="mod">
          <ac:chgData name="Fabrício Fernando Nazareth Duarte" userId="fd5f21b1-bc59-458f-8c64-31764c9c0e2e" providerId="ADAL" clId="{0BDAB778-A632-4A70-86C5-AA9A40213FAD}" dt="2024-05-28T13:58:24.685" v="361"/>
          <ac:spMkLst>
            <pc:docMk/>
            <pc:sldMk cId="1875295549" sldId="2141413526"/>
            <ac:spMk id="443" creationId="{8D6AD43C-82B0-909A-9B49-196AEA6130D1}"/>
          </ac:spMkLst>
        </pc:spChg>
        <pc:spChg chg="mod">
          <ac:chgData name="Fabrício Fernando Nazareth Duarte" userId="fd5f21b1-bc59-458f-8c64-31764c9c0e2e" providerId="ADAL" clId="{0BDAB778-A632-4A70-86C5-AA9A40213FAD}" dt="2024-05-28T13:58:24.685" v="361"/>
          <ac:spMkLst>
            <pc:docMk/>
            <pc:sldMk cId="1875295549" sldId="2141413526"/>
            <ac:spMk id="444" creationId="{B51C4168-C21C-4284-B567-99BB9882381C}"/>
          </ac:spMkLst>
        </pc:spChg>
        <pc:spChg chg="mod">
          <ac:chgData name="Fabrício Fernando Nazareth Duarte" userId="fd5f21b1-bc59-458f-8c64-31764c9c0e2e" providerId="ADAL" clId="{0BDAB778-A632-4A70-86C5-AA9A40213FAD}" dt="2024-05-28T13:58:24.685" v="361"/>
          <ac:spMkLst>
            <pc:docMk/>
            <pc:sldMk cId="1875295549" sldId="2141413526"/>
            <ac:spMk id="445" creationId="{4BEC2C2D-A4E1-A1DC-57E4-DC3F767D1FB1}"/>
          </ac:spMkLst>
        </pc:spChg>
        <pc:spChg chg="mod">
          <ac:chgData name="Fabrício Fernando Nazareth Duarte" userId="fd5f21b1-bc59-458f-8c64-31764c9c0e2e" providerId="ADAL" clId="{0BDAB778-A632-4A70-86C5-AA9A40213FAD}" dt="2024-05-28T13:58:24.685" v="361"/>
          <ac:spMkLst>
            <pc:docMk/>
            <pc:sldMk cId="1875295549" sldId="2141413526"/>
            <ac:spMk id="446" creationId="{1BB77A30-AD24-8F05-A16C-3C1A903B30E8}"/>
          </ac:spMkLst>
        </pc:spChg>
        <pc:spChg chg="mod">
          <ac:chgData name="Fabrício Fernando Nazareth Duarte" userId="fd5f21b1-bc59-458f-8c64-31764c9c0e2e" providerId="ADAL" clId="{0BDAB778-A632-4A70-86C5-AA9A40213FAD}" dt="2024-05-28T13:58:24.685" v="361"/>
          <ac:spMkLst>
            <pc:docMk/>
            <pc:sldMk cId="1875295549" sldId="2141413526"/>
            <ac:spMk id="447" creationId="{D1647A49-7A8C-A1BD-3EED-EF7DF3BC2824}"/>
          </ac:spMkLst>
        </pc:spChg>
        <pc:spChg chg="mod">
          <ac:chgData name="Fabrício Fernando Nazareth Duarte" userId="fd5f21b1-bc59-458f-8c64-31764c9c0e2e" providerId="ADAL" clId="{0BDAB778-A632-4A70-86C5-AA9A40213FAD}" dt="2024-05-28T13:58:24.685" v="361"/>
          <ac:spMkLst>
            <pc:docMk/>
            <pc:sldMk cId="1875295549" sldId="2141413526"/>
            <ac:spMk id="448" creationId="{9E6DEA49-9042-5C83-99FF-0946C1E8CA0C}"/>
          </ac:spMkLst>
        </pc:spChg>
        <pc:spChg chg="mod">
          <ac:chgData name="Fabrício Fernando Nazareth Duarte" userId="fd5f21b1-bc59-458f-8c64-31764c9c0e2e" providerId="ADAL" clId="{0BDAB778-A632-4A70-86C5-AA9A40213FAD}" dt="2024-05-28T13:58:24.685" v="361"/>
          <ac:spMkLst>
            <pc:docMk/>
            <pc:sldMk cId="1875295549" sldId="2141413526"/>
            <ac:spMk id="449" creationId="{97AF5789-57B3-5D89-F08D-29416AF28132}"/>
          </ac:spMkLst>
        </pc:spChg>
        <pc:spChg chg="mod">
          <ac:chgData name="Fabrício Fernando Nazareth Duarte" userId="fd5f21b1-bc59-458f-8c64-31764c9c0e2e" providerId="ADAL" clId="{0BDAB778-A632-4A70-86C5-AA9A40213FAD}" dt="2024-05-28T13:58:24.685" v="361"/>
          <ac:spMkLst>
            <pc:docMk/>
            <pc:sldMk cId="1875295549" sldId="2141413526"/>
            <ac:spMk id="450" creationId="{464406D0-D172-B00F-2185-7B4623682B90}"/>
          </ac:spMkLst>
        </pc:spChg>
        <pc:spChg chg="mod">
          <ac:chgData name="Fabrício Fernando Nazareth Duarte" userId="fd5f21b1-bc59-458f-8c64-31764c9c0e2e" providerId="ADAL" clId="{0BDAB778-A632-4A70-86C5-AA9A40213FAD}" dt="2024-05-28T13:58:24.685" v="361"/>
          <ac:spMkLst>
            <pc:docMk/>
            <pc:sldMk cId="1875295549" sldId="2141413526"/>
            <ac:spMk id="451" creationId="{D9F0A894-D962-4E17-F0F1-8D55055C2296}"/>
          </ac:spMkLst>
        </pc:spChg>
        <pc:spChg chg="mod">
          <ac:chgData name="Fabrício Fernando Nazareth Duarte" userId="fd5f21b1-bc59-458f-8c64-31764c9c0e2e" providerId="ADAL" clId="{0BDAB778-A632-4A70-86C5-AA9A40213FAD}" dt="2024-05-28T13:58:24.685" v="361"/>
          <ac:spMkLst>
            <pc:docMk/>
            <pc:sldMk cId="1875295549" sldId="2141413526"/>
            <ac:spMk id="452" creationId="{A73914F6-908A-3D11-707B-9A51E3017B31}"/>
          </ac:spMkLst>
        </pc:spChg>
        <pc:spChg chg="mod">
          <ac:chgData name="Fabrício Fernando Nazareth Duarte" userId="fd5f21b1-bc59-458f-8c64-31764c9c0e2e" providerId="ADAL" clId="{0BDAB778-A632-4A70-86C5-AA9A40213FAD}" dt="2024-05-28T13:58:24.685" v="361"/>
          <ac:spMkLst>
            <pc:docMk/>
            <pc:sldMk cId="1875295549" sldId="2141413526"/>
            <ac:spMk id="453" creationId="{40F2E4E6-24BA-047F-9D89-944CC733035C}"/>
          </ac:spMkLst>
        </pc:spChg>
        <pc:spChg chg="mod">
          <ac:chgData name="Fabrício Fernando Nazareth Duarte" userId="fd5f21b1-bc59-458f-8c64-31764c9c0e2e" providerId="ADAL" clId="{0BDAB778-A632-4A70-86C5-AA9A40213FAD}" dt="2024-05-28T13:58:24.685" v="361"/>
          <ac:spMkLst>
            <pc:docMk/>
            <pc:sldMk cId="1875295549" sldId="2141413526"/>
            <ac:spMk id="454" creationId="{8CF7F98F-FB3D-30B7-4458-340531961F75}"/>
          </ac:spMkLst>
        </pc:spChg>
        <pc:spChg chg="mod">
          <ac:chgData name="Fabrício Fernando Nazareth Duarte" userId="fd5f21b1-bc59-458f-8c64-31764c9c0e2e" providerId="ADAL" clId="{0BDAB778-A632-4A70-86C5-AA9A40213FAD}" dt="2024-05-28T13:58:24.685" v="361"/>
          <ac:spMkLst>
            <pc:docMk/>
            <pc:sldMk cId="1875295549" sldId="2141413526"/>
            <ac:spMk id="455" creationId="{410200D7-55D3-E1AB-75A9-AE861C38BC2E}"/>
          </ac:spMkLst>
        </pc:spChg>
        <pc:spChg chg="mod">
          <ac:chgData name="Fabrício Fernando Nazareth Duarte" userId="fd5f21b1-bc59-458f-8c64-31764c9c0e2e" providerId="ADAL" clId="{0BDAB778-A632-4A70-86C5-AA9A40213FAD}" dt="2024-05-28T13:58:24.685" v="361"/>
          <ac:spMkLst>
            <pc:docMk/>
            <pc:sldMk cId="1875295549" sldId="2141413526"/>
            <ac:spMk id="456" creationId="{3A3E04B6-D1A9-981B-4F68-6D7AAF133C19}"/>
          </ac:spMkLst>
        </pc:spChg>
        <pc:spChg chg="mod">
          <ac:chgData name="Fabrício Fernando Nazareth Duarte" userId="fd5f21b1-bc59-458f-8c64-31764c9c0e2e" providerId="ADAL" clId="{0BDAB778-A632-4A70-86C5-AA9A40213FAD}" dt="2024-05-28T13:58:24.685" v="361"/>
          <ac:spMkLst>
            <pc:docMk/>
            <pc:sldMk cId="1875295549" sldId="2141413526"/>
            <ac:spMk id="457" creationId="{4448A43A-26D7-60D8-CEA9-43E5FA12B816}"/>
          </ac:spMkLst>
        </pc:spChg>
        <pc:spChg chg="mod">
          <ac:chgData name="Fabrício Fernando Nazareth Duarte" userId="fd5f21b1-bc59-458f-8c64-31764c9c0e2e" providerId="ADAL" clId="{0BDAB778-A632-4A70-86C5-AA9A40213FAD}" dt="2024-05-28T13:58:24.685" v="361"/>
          <ac:spMkLst>
            <pc:docMk/>
            <pc:sldMk cId="1875295549" sldId="2141413526"/>
            <ac:spMk id="458" creationId="{DACDE986-D234-B69F-D205-BD56C7AFFC6B}"/>
          </ac:spMkLst>
        </pc:spChg>
        <pc:spChg chg="mod">
          <ac:chgData name="Fabrício Fernando Nazareth Duarte" userId="fd5f21b1-bc59-458f-8c64-31764c9c0e2e" providerId="ADAL" clId="{0BDAB778-A632-4A70-86C5-AA9A40213FAD}" dt="2024-05-28T13:58:24.685" v="361"/>
          <ac:spMkLst>
            <pc:docMk/>
            <pc:sldMk cId="1875295549" sldId="2141413526"/>
            <ac:spMk id="459" creationId="{4BEEEB5D-C216-47BE-89D5-F508022C78AC}"/>
          </ac:spMkLst>
        </pc:spChg>
        <pc:spChg chg="mod">
          <ac:chgData name="Fabrício Fernando Nazareth Duarte" userId="fd5f21b1-bc59-458f-8c64-31764c9c0e2e" providerId="ADAL" clId="{0BDAB778-A632-4A70-86C5-AA9A40213FAD}" dt="2024-05-28T13:58:24.685" v="361"/>
          <ac:spMkLst>
            <pc:docMk/>
            <pc:sldMk cId="1875295549" sldId="2141413526"/>
            <ac:spMk id="460" creationId="{C2CFA680-6F51-F6CE-8C9F-92323F9CC7BF}"/>
          </ac:spMkLst>
        </pc:spChg>
        <pc:spChg chg="mod">
          <ac:chgData name="Fabrício Fernando Nazareth Duarte" userId="fd5f21b1-bc59-458f-8c64-31764c9c0e2e" providerId="ADAL" clId="{0BDAB778-A632-4A70-86C5-AA9A40213FAD}" dt="2024-05-28T13:58:24.685" v="361"/>
          <ac:spMkLst>
            <pc:docMk/>
            <pc:sldMk cId="1875295549" sldId="2141413526"/>
            <ac:spMk id="461" creationId="{46A621B7-8BAA-C87F-B3D7-99D2C796D88C}"/>
          </ac:spMkLst>
        </pc:spChg>
        <pc:spChg chg="mod">
          <ac:chgData name="Fabrício Fernando Nazareth Duarte" userId="fd5f21b1-bc59-458f-8c64-31764c9c0e2e" providerId="ADAL" clId="{0BDAB778-A632-4A70-86C5-AA9A40213FAD}" dt="2024-05-28T13:58:24.685" v="361"/>
          <ac:spMkLst>
            <pc:docMk/>
            <pc:sldMk cId="1875295549" sldId="2141413526"/>
            <ac:spMk id="462" creationId="{1428C2C9-6CE1-C5DD-2A89-A53EC1CB2ECC}"/>
          </ac:spMkLst>
        </pc:spChg>
        <pc:spChg chg="mod">
          <ac:chgData name="Fabrício Fernando Nazareth Duarte" userId="fd5f21b1-bc59-458f-8c64-31764c9c0e2e" providerId="ADAL" clId="{0BDAB778-A632-4A70-86C5-AA9A40213FAD}" dt="2024-05-28T13:58:24.685" v="361"/>
          <ac:spMkLst>
            <pc:docMk/>
            <pc:sldMk cId="1875295549" sldId="2141413526"/>
            <ac:spMk id="463" creationId="{3A40BB1E-44BC-CC50-50A9-BB44CF1255F4}"/>
          </ac:spMkLst>
        </pc:spChg>
        <pc:spChg chg="mod">
          <ac:chgData name="Fabrício Fernando Nazareth Duarte" userId="fd5f21b1-bc59-458f-8c64-31764c9c0e2e" providerId="ADAL" clId="{0BDAB778-A632-4A70-86C5-AA9A40213FAD}" dt="2024-05-28T13:58:24.685" v="361"/>
          <ac:spMkLst>
            <pc:docMk/>
            <pc:sldMk cId="1875295549" sldId="2141413526"/>
            <ac:spMk id="464" creationId="{FEAAD454-BD29-FC00-DC4C-C86EC06A0ED0}"/>
          </ac:spMkLst>
        </pc:spChg>
        <pc:spChg chg="mod">
          <ac:chgData name="Fabrício Fernando Nazareth Duarte" userId="fd5f21b1-bc59-458f-8c64-31764c9c0e2e" providerId="ADAL" clId="{0BDAB778-A632-4A70-86C5-AA9A40213FAD}" dt="2024-05-28T13:58:24.685" v="361"/>
          <ac:spMkLst>
            <pc:docMk/>
            <pc:sldMk cId="1875295549" sldId="2141413526"/>
            <ac:spMk id="465" creationId="{7A7A3DBE-F1EF-E07B-BAC7-E504E4A3A349}"/>
          </ac:spMkLst>
        </pc:spChg>
        <pc:spChg chg="mod">
          <ac:chgData name="Fabrício Fernando Nazareth Duarte" userId="fd5f21b1-bc59-458f-8c64-31764c9c0e2e" providerId="ADAL" clId="{0BDAB778-A632-4A70-86C5-AA9A40213FAD}" dt="2024-05-28T13:58:24.685" v="361"/>
          <ac:spMkLst>
            <pc:docMk/>
            <pc:sldMk cId="1875295549" sldId="2141413526"/>
            <ac:spMk id="466" creationId="{AF36CDFB-C57C-E1AD-378A-ED93C03CB004}"/>
          </ac:spMkLst>
        </pc:spChg>
        <pc:spChg chg="mod">
          <ac:chgData name="Fabrício Fernando Nazareth Duarte" userId="fd5f21b1-bc59-458f-8c64-31764c9c0e2e" providerId="ADAL" clId="{0BDAB778-A632-4A70-86C5-AA9A40213FAD}" dt="2024-05-28T13:58:24.685" v="361"/>
          <ac:spMkLst>
            <pc:docMk/>
            <pc:sldMk cId="1875295549" sldId="2141413526"/>
            <ac:spMk id="467" creationId="{07B70F05-4CF4-D218-3F89-7ECF566CEC44}"/>
          </ac:spMkLst>
        </pc:spChg>
        <pc:spChg chg="mod">
          <ac:chgData name="Fabrício Fernando Nazareth Duarte" userId="fd5f21b1-bc59-458f-8c64-31764c9c0e2e" providerId="ADAL" clId="{0BDAB778-A632-4A70-86C5-AA9A40213FAD}" dt="2024-05-28T13:58:24.685" v="361"/>
          <ac:spMkLst>
            <pc:docMk/>
            <pc:sldMk cId="1875295549" sldId="2141413526"/>
            <ac:spMk id="468" creationId="{00FB942E-634A-E503-1B98-FAFB0AB8F97D}"/>
          </ac:spMkLst>
        </pc:spChg>
        <pc:spChg chg="mod">
          <ac:chgData name="Fabrício Fernando Nazareth Duarte" userId="fd5f21b1-bc59-458f-8c64-31764c9c0e2e" providerId="ADAL" clId="{0BDAB778-A632-4A70-86C5-AA9A40213FAD}" dt="2024-05-28T13:58:24.685" v="361"/>
          <ac:spMkLst>
            <pc:docMk/>
            <pc:sldMk cId="1875295549" sldId="2141413526"/>
            <ac:spMk id="469" creationId="{56C39C08-C82B-1519-AAD5-612F0FCA594B}"/>
          </ac:spMkLst>
        </pc:spChg>
        <pc:spChg chg="mod">
          <ac:chgData name="Fabrício Fernando Nazareth Duarte" userId="fd5f21b1-bc59-458f-8c64-31764c9c0e2e" providerId="ADAL" clId="{0BDAB778-A632-4A70-86C5-AA9A40213FAD}" dt="2024-05-28T13:58:24.685" v="361"/>
          <ac:spMkLst>
            <pc:docMk/>
            <pc:sldMk cId="1875295549" sldId="2141413526"/>
            <ac:spMk id="470" creationId="{CB43CDD9-C2E4-CE51-4A79-E9BC9AC783EA}"/>
          </ac:spMkLst>
        </pc:spChg>
        <pc:spChg chg="mod">
          <ac:chgData name="Fabrício Fernando Nazareth Duarte" userId="fd5f21b1-bc59-458f-8c64-31764c9c0e2e" providerId="ADAL" clId="{0BDAB778-A632-4A70-86C5-AA9A40213FAD}" dt="2024-05-28T13:58:24.685" v="361"/>
          <ac:spMkLst>
            <pc:docMk/>
            <pc:sldMk cId="1875295549" sldId="2141413526"/>
            <ac:spMk id="471" creationId="{02223EF6-CB13-5523-D01C-A940293D6CF8}"/>
          </ac:spMkLst>
        </pc:spChg>
        <pc:spChg chg="mod">
          <ac:chgData name="Fabrício Fernando Nazareth Duarte" userId="fd5f21b1-bc59-458f-8c64-31764c9c0e2e" providerId="ADAL" clId="{0BDAB778-A632-4A70-86C5-AA9A40213FAD}" dt="2024-05-28T13:58:24.685" v="361"/>
          <ac:spMkLst>
            <pc:docMk/>
            <pc:sldMk cId="1875295549" sldId="2141413526"/>
            <ac:spMk id="472" creationId="{3F085161-8531-7321-FF28-9ECA8E0D7582}"/>
          </ac:spMkLst>
        </pc:spChg>
        <pc:spChg chg="mod">
          <ac:chgData name="Fabrício Fernando Nazareth Duarte" userId="fd5f21b1-bc59-458f-8c64-31764c9c0e2e" providerId="ADAL" clId="{0BDAB778-A632-4A70-86C5-AA9A40213FAD}" dt="2024-05-28T13:58:24.685" v="361"/>
          <ac:spMkLst>
            <pc:docMk/>
            <pc:sldMk cId="1875295549" sldId="2141413526"/>
            <ac:spMk id="473" creationId="{4AC223F3-D813-8898-97A5-DBEA59229488}"/>
          </ac:spMkLst>
        </pc:spChg>
        <pc:spChg chg="mod">
          <ac:chgData name="Fabrício Fernando Nazareth Duarte" userId="fd5f21b1-bc59-458f-8c64-31764c9c0e2e" providerId="ADAL" clId="{0BDAB778-A632-4A70-86C5-AA9A40213FAD}" dt="2024-05-28T13:58:24.685" v="361"/>
          <ac:spMkLst>
            <pc:docMk/>
            <pc:sldMk cId="1875295549" sldId="2141413526"/>
            <ac:spMk id="474" creationId="{CD891546-E466-5FC5-BE4D-B6873AC2941D}"/>
          </ac:spMkLst>
        </pc:spChg>
        <pc:spChg chg="mod">
          <ac:chgData name="Fabrício Fernando Nazareth Duarte" userId="fd5f21b1-bc59-458f-8c64-31764c9c0e2e" providerId="ADAL" clId="{0BDAB778-A632-4A70-86C5-AA9A40213FAD}" dt="2024-05-28T13:58:24.685" v="361"/>
          <ac:spMkLst>
            <pc:docMk/>
            <pc:sldMk cId="1875295549" sldId="2141413526"/>
            <ac:spMk id="475" creationId="{4F7DFA03-6C6B-66C8-0333-3585C10E9C88}"/>
          </ac:spMkLst>
        </pc:spChg>
        <pc:spChg chg="mod">
          <ac:chgData name="Fabrício Fernando Nazareth Duarte" userId="fd5f21b1-bc59-458f-8c64-31764c9c0e2e" providerId="ADAL" clId="{0BDAB778-A632-4A70-86C5-AA9A40213FAD}" dt="2024-05-28T13:58:24.685" v="361"/>
          <ac:spMkLst>
            <pc:docMk/>
            <pc:sldMk cId="1875295549" sldId="2141413526"/>
            <ac:spMk id="476" creationId="{8DC27821-6F08-5BEC-E4D9-2C997C747AEA}"/>
          </ac:spMkLst>
        </pc:spChg>
        <pc:spChg chg="mod">
          <ac:chgData name="Fabrício Fernando Nazareth Duarte" userId="fd5f21b1-bc59-458f-8c64-31764c9c0e2e" providerId="ADAL" clId="{0BDAB778-A632-4A70-86C5-AA9A40213FAD}" dt="2024-05-28T13:58:24.685" v="361"/>
          <ac:spMkLst>
            <pc:docMk/>
            <pc:sldMk cId="1875295549" sldId="2141413526"/>
            <ac:spMk id="477" creationId="{0836F84C-3549-6A8A-CDC0-23200D7110C0}"/>
          </ac:spMkLst>
        </pc:spChg>
        <pc:spChg chg="mod">
          <ac:chgData name="Fabrício Fernando Nazareth Duarte" userId="fd5f21b1-bc59-458f-8c64-31764c9c0e2e" providerId="ADAL" clId="{0BDAB778-A632-4A70-86C5-AA9A40213FAD}" dt="2024-05-28T13:58:24.685" v="361"/>
          <ac:spMkLst>
            <pc:docMk/>
            <pc:sldMk cId="1875295549" sldId="2141413526"/>
            <ac:spMk id="478" creationId="{E8B2E5DA-2BD5-DEF0-3C71-904AEA1EA922}"/>
          </ac:spMkLst>
        </pc:spChg>
        <pc:spChg chg="mod">
          <ac:chgData name="Fabrício Fernando Nazareth Duarte" userId="fd5f21b1-bc59-458f-8c64-31764c9c0e2e" providerId="ADAL" clId="{0BDAB778-A632-4A70-86C5-AA9A40213FAD}" dt="2024-05-28T13:58:24.685" v="361"/>
          <ac:spMkLst>
            <pc:docMk/>
            <pc:sldMk cId="1875295549" sldId="2141413526"/>
            <ac:spMk id="479" creationId="{32208EFC-CD94-AC63-9344-E5C69886963D}"/>
          </ac:spMkLst>
        </pc:spChg>
        <pc:spChg chg="mod">
          <ac:chgData name="Fabrício Fernando Nazareth Duarte" userId="fd5f21b1-bc59-458f-8c64-31764c9c0e2e" providerId="ADAL" clId="{0BDAB778-A632-4A70-86C5-AA9A40213FAD}" dt="2024-05-28T13:58:24.685" v="361"/>
          <ac:spMkLst>
            <pc:docMk/>
            <pc:sldMk cId="1875295549" sldId="2141413526"/>
            <ac:spMk id="480" creationId="{83E2EAB9-BE49-A717-7DBF-52D52BF2C9EF}"/>
          </ac:spMkLst>
        </pc:spChg>
        <pc:spChg chg="mod">
          <ac:chgData name="Fabrício Fernando Nazareth Duarte" userId="fd5f21b1-bc59-458f-8c64-31764c9c0e2e" providerId="ADAL" clId="{0BDAB778-A632-4A70-86C5-AA9A40213FAD}" dt="2024-05-28T13:58:24.685" v="361"/>
          <ac:spMkLst>
            <pc:docMk/>
            <pc:sldMk cId="1875295549" sldId="2141413526"/>
            <ac:spMk id="481" creationId="{0E6ED13C-B135-5A9E-21CD-A9FD8E446B96}"/>
          </ac:spMkLst>
        </pc:spChg>
        <pc:spChg chg="mod">
          <ac:chgData name="Fabrício Fernando Nazareth Duarte" userId="fd5f21b1-bc59-458f-8c64-31764c9c0e2e" providerId="ADAL" clId="{0BDAB778-A632-4A70-86C5-AA9A40213FAD}" dt="2024-05-28T13:58:24.685" v="361"/>
          <ac:spMkLst>
            <pc:docMk/>
            <pc:sldMk cId="1875295549" sldId="2141413526"/>
            <ac:spMk id="482" creationId="{6E0FBE4A-1354-9041-E3CC-894F2695D418}"/>
          </ac:spMkLst>
        </pc:spChg>
        <pc:spChg chg="mod">
          <ac:chgData name="Fabrício Fernando Nazareth Duarte" userId="fd5f21b1-bc59-458f-8c64-31764c9c0e2e" providerId="ADAL" clId="{0BDAB778-A632-4A70-86C5-AA9A40213FAD}" dt="2024-05-28T13:58:24.685" v="361"/>
          <ac:spMkLst>
            <pc:docMk/>
            <pc:sldMk cId="1875295549" sldId="2141413526"/>
            <ac:spMk id="483" creationId="{92ED5478-BB70-530F-AFE6-5E8813D4AC06}"/>
          </ac:spMkLst>
        </pc:spChg>
        <pc:spChg chg="mod">
          <ac:chgData name="Fabrício Fernando Nazareth Duarte" userId="fd5f21b1-bc59-458f-8c64-31764c9c0e2e" providerId="ADAL" clId="{0BDAB778-A632-4A70-86C5-AA9A40213FAD}" dt="2024-05-28T13:58:24.685" v="361"/>
          <ac:spMkLst>
            <pc:docMk/>
            <pc:sldMk cId="1875295549" sldId="2141413526"/>
            <ac:spMk id="484" creationId="{0C7577BC-E1DC-551E-000F-886D814082AD}"/>
          </ac:spMkLst>
        </pc:spChg>
        <pc:spChg chg="mod">
          <ac:chgData name="Fabrício Fernando Nazareth Duarte" userId="fd5f21b1-bc59-458f-8c64-31764c9c0e2e" providerId="ADAL" clId="{0BDAB778-A632-4A70-86C5-AA9A40213FAD}" dt="2024-05-28T13:58:24.685" v="361"/>
          <ac:spMkLst>
            <pc:docMk/>
            <pc:sldMk cId="1875295549" sldId="2141413526"/>
            <ac:spMk id="485" creationId="{8B3D9034-E000-FF66-3200-C6B08470B1B3}"/>
          </ac:spMkLst>
        </pc:spChg>
        <pc:spChg chg="mod">
          <ac:chgData name="Fabrício Fernando Nazareth Duarte" userId="fd5f21b1-bc59-458f-8c64-31764c9c0e2e" providerId="ADAL" clId="{0BDAB778-A632-4A70-86C5-AA9A40213FAD}" dt="2024-05-28T13:58:24.685" v="361"/>
          <ac:spMkLst>
            <pc:docMk/>
            <pc:sldMk cId="1875295549" sldId="2141413526"/>
            <ac:spMk id="486" creationId="{B442C5EA-EADF-39F9-8B83-2D5DE86746DD}"/>
          </ac:spMkLst>
        </pc:spChg>
        <pc:spChg chg="mod">
          <ac:chgData name="Fabrício Fernando Nazareth Duarte" userId="fd5f21b1-bc59-458f-8c64-31764c9c0e2e" providerId="ADAL" clId="{0BDAB778-A632-4A70-86C5-AA9A40213FAD}" dt="2024-05-28T13:58:24.685" v="361"/>
          <ac:spMkLst>
            <pc:docMk/>
            <pc:sldMk cId="1875295549" sldId="2141413526"/>
            <ac:spMk id="487" creationId="{2E5BA093-9D64-9395-EE7C-7FB4372EEF9E}"/>
          </ac:spMkLst>
        </pc:spChg>
        <pc:spChg chg="mod">
          <ac:chgData name="Fabrício Fernando Nazareth Duarte" userId="fd5f21b1-bc59-458f-8c64-31764c9c0e2e" providerId="ADAL" clId="{0BDAB778-A632-4A70-86C5-AA9A40213FAD}" dt="2024-05-28T13:58:24.685" v="361"/>
          <ac:spMkLst>
            <pc:docMk/>
            <pc:sldMk cId="1875295549" sldId="2141413526"/>
            <ac:spMk id="488" creationId="{0377CF97-E6CC-CC18-30E6-093CD12C0009}"/>
          </ac:spMkLst>
        </pc:spChg>
        <pc:spChg chg="mod">
          <ac:chgData name="Fabrício Fernando Nazareth Duarte" userId="fd5f21b1-bc59-458f-8c64-31764c9c0e2e" providerId="ADAL" clId="{0BDAB778-A632-4A70-86C5-AA9A40213FAD}" dt="2024-05-28T13:58:24.685" v="361"/>
          <ac:spMkLst>
            <pc:docMk/>
            <pc:sldMk cId="1875295549" sldId="2141413526"/>
            <ac:spMk id="489" creationId="{A0C86E1C-C2DE-27A7-69EF-63094CAD77F6}"/>
          </ac:spMkLst>
        </pc:spChg>
        <pc:spChg chg="mod">
          <ac:chgData name="Fabrício Fernando Nazareth Duarte" userId="fd5f21b1-bc59-458f-8c64-31764c9c0e2e" providerId="ADAL" clId="{0BDAB778-A632-4A70-86C5-AA9A40213FAD}" dt="2024-05-28T13:58:24.685" v="361"/>
          <ac:spMkLst>
            <pc:docMk/>
            <pc:sldMk cId="1875295549" sldId="2141413526"/>
            <ac:spMk id="490" creationId="{7A783626-6702-A55F-6D18-2E88C37E8315}"/>
          </ac:spMkLst>
        </pc:spChg>
        <pc:spChg chg="mod">
          <ac:chgData name="Fabrício Fernando Nazareth Duarte" userId="fd5f21b1-bc59-458f-8c64-31764c9c0e2e" providerId="ADAL" clId="{0BDAB778-A632-4A70-86C5-AA9A40213FAD}" dt="2024-05-28T13:58:24.685" v="361"/>
          <ac:spMkLst>
            <pc:docMk/>
            <pc:sldMk cId="1875295549" sldId="2141413526"/>
            <ac:spMk id="491" creationId="{3EF37974-9441-FD27-536D-F970F8C30208}"/>
          </ac:spMkLst>
        </pc:spChg>
        <pc:spChg chg="mod">
          <ac:chgData name="Fabrício Fernando Nazareth Duarte" userId="fd5f21b1-bc59-458f-8c64-31764c9c0e2e" providerId="ADAL" clId="{0BDAB778-A632-4A70-86C5-AA9A40213FAD}" dt="2024-05-28T13:58:24.685" v="361"/>
          <ac:spMkLst>
            <pc:docMk/>
            <pc:sldMk cId="1875295549" sldId="2141413526"/>
            <ac:spMk id="492" creationId="{94AF040A-AA07-3999-FAD3-48CC7E531191}"/>
          </ac:spMkLst>
        </pc:spChg>
        <pc:spChg chg="mod">
          <ac:chgData name="Fabrício Fernando Nazareth Duarte" userId="fd5f21b1-bc59-458f-8c64-31764c9c0e2e" providerId="ADAL" clId="{0BDAB778-A632-4A70-86C5-AA9A40213FAD}" dt="2024-05-28T13:58:24.685" v="361"/>
          <ac:spMkLst>
            <pc:docMk/>
            <pc:sldMk cId="1875295549" sldId="2141413526"/>
            <ac:spMk id="493" creationId="{CF3CAE37-3766-3806-8DDC-C2FDC8F8D0C4}"/>
          </ac:spMkLst>
        </pc:spChg>
        <pc:spChg chg="mod">
          <ac:chgData name="Fabrício Fernando Nazareth Duarte" userId="fd5f21b1-bc59-458f-8c64-31764c9c0e2e" providerId="ADAL" clId="{0BDAB778-A632-4A70-86C5-AA9A40213FAD}" dt="2024-05-28T13:58:24.685" v="361"/>
          <ac:spMkLst>
            <pc:docMk/>
            <pc:sldMk cId="1875295549" sldId="2141413526"/>
            <ac:spMk id="494" creationId="{E4DA160C-3182-4C2B-F162-AD5CAFC52022}"/>
          </ac:spMkLst>
        </pc:spChg>
        <pc:spChg chg="mod">
          <ac:chgData name="Fabrício Fernando Nazareth Duarte" userId="fd5f21b1-bc59-458f-8c64-31764c9c0e2e" providerId="ADAL" clId="{0BDAB778-A632-4A70-86C5-AA9A40213FAD}" dt="2024-05-28T13:58:24.685" v="361"/>
          <ac:spMkLst>
            <pc:docMk/>
            <pc:sldMk cId="1875295549" sldId="2141413526"/>
            <ac:spMk id="495" creationId="{B20A6B1F-96DD-0FDB-C89A-C0A69F3A7AC6}"/>
          </ac:spMkLst>
        </pc:spChg>
        <pc:spChg chg="mod">
          <ac:chgData name="Fabrício Fernando Nazareth Duarte" userId="fd5f21b1-bc59-458f-8c64-31764c9c0e2e" providerId="ADAL" clId="{0BDAB778-A632-4A70-86C5-AA9A40213FAD}" dt="2024-05-28T13:58:24.685" v="361"/>
          <ac:spMkLst>
            <pc:docMk/>
            <pc:sldMk cId="1875295549" sldId="2141413526"/>
            <ac:spMk id="496" creationId="{797215F7-5D4D-98E1-4C4B-235D20CBBF62}"/>
          </ac:spMkLst>
        </pc:spChg>
        <pc:spChg chg="mod">
          <ac:chgData name="Fabrício Fernando Nazareth Duarte" userId="fd5f21b1-bc59-458f-8c64-31764c9c0e2e" providerId="ADAL" clId="{0BDAB778-A632-4A70-86C5-AA9A40213FAD}" dt="2024-05-28T13:58:24.685" v="361"/>
          <ac:spMkLst>
            <pc:docMk/>
            <pc:sldMk cId="1875295549" sldId="2141413526"/>
            <ac:spMk id="497" creationId="{393A10AA-5B62-1366-2BBF-9CFE20976A7B}"/>
          </ac:spMkLst>
        </pc:spChg>
        <pc:spChg chg="mod">
          <ac:chgData name="Fabrício Fernando Nazareth Duarte" userId="fd5f21b1-bc59-458f-8c64-31764c9c0e2e" providerId="ADAL" clId="{0BDAB778-A632-4A70-86C5-AA9A40213FAD}" dt="2024-05-28T13:58:24.685" v="361"/>
          <ac:spMkLst>
            <pc:docMk/>
            <pc:sldMk cId="1875295549" sldId="2141413526"/>
            <ac:spMk id="498" creationId="{2BA71BFF-24C8-D407-D513-BF29569C6364}"/>
          </ac:spMkLst>
        </pc:spChg>
        <pc:spChg chg="mod">
          <ac:chgData name="Fabrício Fernando Nazareth Duarte" userId="fd5f21b1-bc59-458f-8c64-31764c9c0e2e" providerId="ADAL" clId="{0BDAB778-A632-4A70-86C5-AA9A40213FAD}" dt="2024-05-28T13:58:24.685" v="361"/>
          <ac:spMkLst>
            <pc:docMk/>
            <pc:sldMk cId="1875295549" sldId="2141413526"/>
            <ac:spMk id="499" creationId="{9BC957B6-100B-5DCB-DADB-4A1FFF8AC006}"/>
          </ac:spMkLst>
        </pc:spChg>
        <pc:spChg chg="mod">
          <ac:chgData name="Fabrício Fernando Nazareth Duarte" userId="fd5f21b1-bc59-458f-8c64-31764c9c0e2e" providerId="ADAL" clId="{0BDAB778-A632-4A70-86C5-AA9A40213FAD}" dt="2024-05-28T13:58:24.685" v="361"/>
          <ac:spMkLst>
            <pc:docMk/>
            <pc:sldMk cId="1875295549" sldId="2141413526"/>
            <ac:spMk id="500" creationId="{56E0EA06-7CEA-F0A2-C3A8-F4159FBAEF28}"/>
          </ac:spMkLst>
        </pc:spChg>
        <pc:spChg chg="mod">
          <ac:chgData name="Fabrício Fernando Nazareth Duarte" userId="fd5f21b1-bc59-458f-8c64-31764c9c0e2e" providerId="ADAL" clId="{0BDAB778-A632-4A70-86C5-AA9A40213FAD}" dt="2024-05-28T13:58:24.685" v="361"/>
          <ac:spMkLst>
            <pc:docMk/>
            <pc:sldMk cId="1875295549" sldId="2141413526"/>
            <ac:spMk id="501" creationId="{A62AC79C-BA91-166B-AB77-F150549E893B}"/>
          </ac:spMkLst>
        </pc:spChg>
        <pc:spChg chg="mod">
          <ac:chgData name="Fabrício Fernando Nazareth Duarte" userId="fd5f21b1-bc59-458f-8c64-31764c9c0e2e" providerId="ADAL" clId="{0BDAB778-A632-4A70-86C5-AA9A40213FAD}" dt="2024-05-28T13:58:24.685" v="361"/>
          <ac:spMkLst>
            <pc:docMk/>
            <pc:sldMk cId="1875295549" sldId="2141413526"/>
            <ac:spMk id="502" creationId="{5BB9AB5F-D4D6-C19E-E2D2-4F76406375A9}"/>
          </ac:spMkLst>
        </pc:spChg>
        <pc:spChg chg="mod">
          <ac:chgData name="Fabrício Fernando Nazareth Duarte" userId="fd5f21b1-bc59-458f-8c64-31764c9c0e2e" providerId="ADAL" clId="{0BDAB778-A632-4A70-86C5-AA9A40213FAD}" dt="2024-05-28T13:58:24.685" v="361"/>
          <ac:spMkLst>
            <pc:docMk/>
            <pc:sldMk cId="1875295549" sldId="2141413526"/>
            <ac:spMk id="503" creationId="{E5A64FF3-3CAE-C9EA-5B11-39B4A35A4A12}"/>
          </ac:spMkLst>
        </pc:spChg>
        <pc:spChg chg="mod">
          <ac:chgData name="Fabrício Fernando Nazareth Duarte" userId="fd5f21b1-bc59-458f-8c64-31764c9c0e2e" providerId="ADAL" clId="{0BDAB778-A632-4A70-86C5-AA9A40213FAD}" dt="2024-05-28T13:58:24.685" v="361"/>
          <ac:spMkLst>
            <pc:docMk/>
            <pc:sldMk cId="1875295549" sldId="2141413526"/>
            <ac:spMk id="504" creationId="{C0D2055E-6639-9952-27B5-D577844DE916}"/>
          </ac:spMkLst>
        </pc:spChg>
        <pc:spChg chg="mod">
          <ac:chgData name="Fabrício Fernando Nazareth Duarte" userId="fd5f21b1-bc59-458f-8c64-31764c9c0e2e" providerId="ADAL" clId="{0BDAB778-A632-4A70-86C5-AA9A40213FAD}" dt="2024-05-28T13:58:24.685" v="361"/>
          <ac:spMkLst>
            <pc:docMk/>
            <pc:sldMk cId="1875295549" sldId="2141413526"/>
            <ac:spMk id="505" creationId="{A0FCA003-B026-C218-40A3-13298DB92894}"/>
          </ac:spMkLst>
        </pc:spChg>
        <pc:spChg chg="mod">
          <ac:chgData name="Fabrício Fernando Nazareth Duarte" userId="fd5f21b1-bc59-458f-8c64-31764c9c0e2e" providerId="ADAL" clId="{0BDAB778-A632-4A70-86C5-AA9A40213FAD}" dt="2024-05-28T13:58:24.685" v="361"/>
          <ac:spMkLst>
            <pc:docMk/>
            <pc:sldMk cId="1875295549" sldId="2141413526"/>
            <ac:spMk id="506" creationId="{0EAD3E83-6E74-A05B-E8F9-D417B27A7AE5}"/>
          </ac:spMkLst>
        </pc:spChg>
        <pc:spChg chg="mod">
          <ac:chgData name="Fabrício Fernando Nazareth Duarte" userId="fd5f21b1-bc59-458f-8c64-31764c9c0e2e" providerId="ADAL" clId="{0BDAB778-A632-4A70-86C5-AA9A40213FAD}" dt="2024-05-28T13:58:24.685" v="361"/>
          <ac:spMkLst>
            <pc:docMk/>
            <pc:sldMk cId="1875295549" sldId="2141413526"/>
            <ac:spMk id="507" creationId="{C849D85A-5045-B319-B7D3-1F2F3334A761}"/>
          </ac:spMkLst>
        </pc:spChg>
        <pc:spChg chg="mod">
          <ac:chgData name="Fabrício Fernando Nazareth Duarte" userId="fd5f21b1-bc59-458f-8c64-31764c9c0e2e" providerId="ADAL" clId="{0BDAB778-A632-4A70-86C5-AA9A40213FAD}" dt="2024-05-28T13:58:24.685" v="361"/>
          <ac:spMkLst>
            <pc:docMk/>
            <pc:sldMk cId="1875295549" sldId="2141413526"/>
            <ac:spMk id="508" creationId="{692E9554-0887-5259-EA47-FAF03E94F3ED}"/>
          </ac:spMkLst>
        </pc:spChg>
        <pc:grpChg chg="add mod">
          <ac:chgData name="Fabrício Fernando Nazareth Duarte" userId="fd5f21b1-bc59-458f-8c64-31764c9c0e2e" providerId="ADAL" clId="{0BDAB778-A632-4A70-86C5-AA9A40213FAD}" dt="2024-05-28T13:58:34.078" v="363" actId="1076"/>
          <ac:grpSpMkLst>
            <pc:docMk/>
            <pc:sldMk cId="1875295549" sldId="2141413526"/>
            <ac:grpSpMk id="2" creationId="{69175073-7650-6B60-C8BF-0422CFF4EBE0}"/>
          </ac:grpSpMkLst>
        </pc:grpChg>
        <pc:grpChg chg="mod">
          <ac:chgData name="Fabrício Fernando Nazareth Duarte" userId="fd5f21b1-bc59-458f-8c64-31764c9c0e2e" providerId="ADAL" clId="{0BDAB778-A632-4A70-86C5-AA9A40213FAD}" dt="2024-05-28T13:58:24.685" v="361"/>
          <ac:grpSpMkLst>
            <pc:docMk/>
            <pc:sldMk cId="1875295549" sldId="2141413526"/>
            <ac:grpSpMk id="12" creationId="{D342B560-39D1-969A-6ECC-07B5093F8E6A}"/>
          </ac:grpSpMkLst>
        </pc:grpChg>
      </pc:sldChg>
      <pc:sldChg chg="addSp modSp mod">
        <pc:chgData name="Fabrício Fernando Nazareth Duarte" userId="fd5f21b1-bc59-458f-8c64-31764c9c0e2e" providerId="ADAL" clId="{0BDAB778-A632-4A70-86C5-AA9A40213FAD}" dt="2024-05-28T19:16:23.591" v="1562" actId="1076"/>
        <pc:sldMkLst>
          <pc:docMk/>
          <pc:sldMk cId="326378923" sldId="2141413527"/>
        </pc:sldMkLst>
        <pc:spChg chg="add mod">
          <ac:chgData name="Fabrício Fernando Nazareth Duarte" userId="fd5f21b1-bc59-458f-8c64-31764c9c0e2e" providerId="ADAL" clId="{0BDAB778-A632-4A70-86C5-AA9A40213FAD}" dt="2024-05-28T19:16:08.417" v="1560" actId="1076"/>
          <ac:spMkLst>
            <pc:docMk/>
            <pc:sldMk cId="326378923" sldId="2141413527"/>
            <ac:spMk id="2" creationId="{AA962CFB-F793-FD5A-CA04-34E9109BB9E6}"/>
          </ac:spMkLst>
        </pc:spChg>
        <pc:picChg chg="mod">
          <ac:chgData name="Fabrício Fernando Nazareth Duarte" userId="fd5f21b1-bc59-458f-8c64-31764c9c0e2e" providerId="ADAL" clId="{0BDAB778-A632-4A70-86C5-AA9A40213FAD}" dt="2024-05-28T19:16:23.591" v="1562" actId="1076"/>
          <ac:picMkLst>
            <pc:docMk/>
            <pc:sldMk cId="326378923" sldId="2141413527"/>
            <ac:picMk id="22" creationId="{5D33BC95-40A8-9BA8-CB0C-498303A1A06D}"/>
          </ac:picMkLst>
        </pc:picChg>
      </pc:sldChg>
      <pc:sldChg chg="addSp delSp modSp add del mod ord">
        <pc:chgData name="Fabrício Fernando Nazareth Duarte" userId="fd5f21b1-bc59-458f-8c64-31764c9c0e2e" providerId="ADAL" clId="{0BDAB778-A632-4A70-86C5-AA9A40213FAD}" dt="2024-05-28T14:04:31.991" v="379" actId="47"/>
        <pc:sldMkLst>
          <pc:docMk/>
          <pc:sldMk cId="1317727299" sldId="2141413527"/>
        </pc:sldMkLst>
        <pc:grpChg chg="del">
          <ac:chgData name="Fabrício Fernando Nazareth Duarte" userId="fd5f21b1-bc59-458f-8c64-31764c9c0e2e" providerId="ADAL" clId="{0BDAB778-A632-4A70-86C5-AA9A40213FAD}" dt="2024-05-28T13:59:22.178" v="365" actId="478"/>
          <ac:grpSpMkLst>
            <pc:docMk/>
            <pc:sldMk cId="1317727299" sldId="2141413527"/>
            <ac:grpSpMk id="547" creationId="{00000000-0000-0000-0000-000000000000}"/>
          </ac:grpSpMkLst>
        </pc:grpChg>
        <pc:picChg chg="del ord">
          <ac:chgData name="Fabrício Fernando Nazareth Duarte" userId="fd5f21b1-bc59-458f-8c64-31764c9c0e2e" providerId="ADAL" clId="{0BDAB778-A632-4A70-86C5-AA9A40213FAD}" dt="2024-05-28T14:04:07.737" v="375" actId="478"/>
          <ac:picMkLst>
            <pc:docMk/>
            <pc:sldMk cId="1317727299" sldId="2141413527"/>
            <ac:picMk id="2" creationId="{467660B7-8C6E-7962-B992-7B8B316EB985}"/>
          </ac:picMkLst>
        </pc:picChg>
        <pc:picChg chg="add mod">
          <ac:chgData name="Fabrício Fernando Nazareth Duarte" userId="fd5f21b1-bc59-458f-8c64-31764c9c0e2e" providerId="ADAL" clId="{0BDAB778-A632-4A70-86C5-AA9A40213FAD}" dt="2024-05-28T14:04:13.472" v="376" actId="14100"/>
          <ac:picMkLst>
            <pc:docMk/>
            <pc:sldMk cId="1317727299" sldId="2141413527"/>
            <ac:picMk id="4" creationId="{937D94BD-BEBD-AF94-70F3-430FEE342027}"/>
          </ac:picMkLst>
        </pc:picChg>
      </pc:sldChg>
      <pc:sldChg chg="modSp add del mod">
        <pc:chgData name="Fabrício Fernando Nazareth Duarte" userId="fd5f21b1-bc59-458f-8c64-31764c9c0e2e" providerId="ADAL" clId="{0BDAB778-A632-4A70-86C5-AA9A40213FAD}" dt="2024-05-28T19:14:43.603" v="1547" actId="2696"/>
        <pc:sldMkLst>
          <pc:docMk/>
          <pc:sldMk cId="2543103019" sldId="2141413527"/>
        </pc:sldMkLst>
        <pc:picChg chg="mod">
          <ac:chgData name="Fabrício Fernando Nazareth Duarte" userId="fd5f21b1-bc59-458f-8c64-31764c9c0e2e" providerId="ADAL" clId="{0BDAB778-A632-4A70-86C5-AA9A40213FAD}" dt="2024-05-28T14:05:10.357" v="383" actId="14100"/>
          <ac:picMkLst>
            <pc:docMk/>
            <pc:sldMk cId="2543103019" sldId="2141413527"/>
            <ac:picMk id="20" creationId="{D1756866-0F51-7F93-ACB1-AEF66DBBC45C}"/>
          </ac:picMkLst>
        </pc:picChg>
      </pc:sldChg>
      <pc:sldChg chg="modSp add del mod">
        <pc:chgData name="Fabrício Fernando Nazareth Duarte" userId="fd5f21b1-bc59-458f-8c64-31764c9c0e2e" providerId="ADAL" clId="{0BDAB778-A632-4A70-86C5-AA9A40213FAD}" dt="2024-05-28T14:11:24.318" v="414" actId="47"/>
        <pc:sldMkLst>
          <pc:docMk/>
          <pc:sldMk cId="1281093802" sldId="2141413528"/>
        </pc:sldMkLst>
        <pc:picChg chg="mod">
          <ac:chgData name="Fabrício Fernando Nazareth Duarte" userId="fd5f21b1-bc59-458f-8c64-31764c9c0e2e" providerId="ADAL" clId="{0BDAB778-A632-4A70-86C5-AA9A40213FAD}" dt="2024-05-28T14:09:53.515" v="408" actId="14826"/>
          <ac:picMkLst>
            <pc:docMk/>
            <pc:sldMk cId="1281093802" sldId="2141413528"/>
            <ac:picMk id="20" creationId="{D1756866-0F51-7F93-ACB1-AEF66DBBC45C}"/>
          </ac:picMkLst>
        </pc:picChg>
        <pc:picChg chg="mod">
          <ac:chgData name="Fabrício Fernando Nazareth Duarte" userId="fd5f21b1-bc59-458f-8c64-31764c9c0e2e" providerId="ADAL" clId="{0BDAB778-A632-4A70-86C5-AA9A40213FAD}" dt="2024-05-28T14:10:00.603" v="409" actId="1076"/>
          <ac:picMkLst>
            <pc:docMk/>
            <pc:sldMk cId="1281093802" sldId="2141413528"/>
            <ac:picMk id="22" creationId="{5D33BC95-40A8-9BA8-CB0C-498303A1A06D}"/>
          </ac:picMkLst>
        </pc:picChg>
      </pc:sldChg>
      <pc:sldChg chg="addSp modSp add del mod">
        <pc:chgData name="Fabrício Fernando Nazareth Duarte" userId="fd5f21b1-bc59-458f-8c64-31764c9c0e2e" providerId="ADAL" clId="{0BDAB778-A632-4A70-86C5-AA9A40213FAD}" dt="2024-05-28T14:18:47.473" v="500" actId="2696"/>
        <pc:sldMkLst>
          <pc:docMk/>
          <pc:sldMk cId="2352163793" sldId="2141413529"/>
        </pc:sldMkLst>
        <pc:spChg chg="add mod">
          <ac:chgData name="Fabrício Fernando Nazareth Duarte" userId="fd5f21b1-bc59-458f-8c64-31764c9c0e2e" providerId="ADAL" clId="{0BDAB778-A632-4A70-86C5-AA9A40213FAD}" dt="2024-05-28T14:18:19.101" v="495" actId="1076"/>
          <ac:spMkLst>
            <pc:docMk/>
            <pc:sldMk cId="2352163793" sldId="2141413529"/>
            <ac:spMk id="2" creationId="{9D628816-629E-7E40-3979-A6130F72415D}"/>
          </ac:spMkLst>
        </pc:spChg>
        <pc:picChg chg="mod">
          <ac:chgData name="Fabrício Fernando Nazareth Duarte" userId="fd5f21b1-bc59-458f-8c64-31764c9c0e2e" providerId="ADAL" clId="{0BDAB778-A632-4A70-86C5-AA9A40213FAD}" dt="2024-05-28T14:10:50.340" v="413" actId="14100"/>
          <ac:picMkLst>
            <pc:docMk/>
            <pc:sldMk cId="2352163793" sldId="2141413529"/>
            <ac:picMk id="20" creationId="{D1756866-0F51-7F93-ACB1-AEF66DBBC45C}"/>
          </ac:picMkLst>
        </pc:picChg>
      </pc:sldChg>
      <pc:sldChg chg="del">
        <pc:chgData name="Fabrício Fernando Nazareth Duarte" userId="fd5f21b1-bc59-458f-8c64-31764c9c0e2e" providerId="ADAL" clId="{0BDAB778-A632-4A70-86C5-AA9A40213FAD}" dt="2024-05-28T19:25:06.303" v="1597" actId="47"/>
        <pc:sldMkLst>
          <pc:docMk/>
          <pc:sldMk cId="2371537355" sldId="2141413529"/>
        </pc:sldMkLst>
      </pc:sldChg>
      <pc:sldChg chg="addSp delSp modSp mod">
        <pc:chgData name="Fabrício Fernando Nazareth Duarte" userId="fd5f21b1-bc59-458f-8c64-31764c9c0e2e" providerId="ADAL" clId="{0BDAB778-A632-4A70-86C5-AA9A40213FAD}" dt="2024-05-28T14:28:41.597" v="582" actId="1076"/>
        <pc:sldMkLst>
          <pc:docMk/>
          <pc:sldMk cId="661382766" sldId="2141413530"/>
        </pc:sldMkLst>
        <pc:spChg chg="mod">
          <ac:chgData name="Fabrício Fernando Nazareth Duarte" userId="fd5f21b1-bc59-458f-8c64-31764c9c0e2e" providerId="ADAL" clId="{0BDAB778-A632-4A70-86C5-AA9A40213FAD}" dt="2024-05-28T14:21:15.240" v="554" actId="1076"/>
          <ac:spMkLst>
            <pc:docMk/>
            <pc:sldMk cId="661382766" sldId="2141413530"/>
            <ac:spMk id="3" creationId="{7E2E1B8B-1EBC-6C15-5F13-4D4CC31417B4}"/>
          </ac:spMkLst>
        </pc:spChg>
        <pc:spChg chg="add del mod">
          <ac:chgData name="Fabrício Fernando Nazareth Duarte" userId="fd5f21b1-bc59-458f-8c64-31764c9c0e2e" providerId="ADAL" clId="{0BDAB778-A632-4A70-86C5-AA9A40213FAD}" dt="2024-05-28T14:18:56.865" v="501" actId="478"/>
          <ac:spMkLst>
            <pc:docMk/>
            <pc:sldMk cId="661382766" sldId="2141413530"/>
            <ac:spMk id="5" creationId="{7999A40E-39CE-1E65-0DC3-AE2D7734FEC4}"/>
          </ac:spMkLst>
        </pc:spChg>
        <pc:spChg chg="mod">
          <ac:chgData name="Fabrício Fernando Nazareth Duarte" userId="fd5f21b1-bc59-458f-8c64-31764c9c0e2e" providerId="ADAL" clId="{0BDAB778-A632-4A70-86C5-AA9A40213FAD}" dt="2024-05-28T14:26:52.906" v="565" actId="207"/>
          <ac:spMkLst>
            <pc:docMk/>
            <pc:sldMk cId="661382766" sldId="2141413530"/>
            <ac:spMk id="6" creationId="{053570CD-D902-D981-D58E-4E01FBA1D18A}"/>
          </ac:spMkLst>
        </pc:spChg>
        <pc:spChg chg="mod">
          <ac:chgData name="Fabrício Fernando Nazareth Duarte" userId="fd5f21b1-bc59-458f-8c64-31764c9c0e2e" providerId="ADAL" clId="{0BDAB778-A632-4A70-86C5-AA9A40213FAD}" dt="2024-05-28T14:20:46.337" v="553" actId="692"/>
          <ac:spMkLst>
            <pc:docMk/>
            <pc:sldMk cId="661382766" sldId="2141413530"/>
            <ac:spMk id="9" creationId="{EDF4EC06-9772-6972-9174-01030D423E5D}"/>
          </ac:spMkLst>
        </pc:spChg>
        <pc:spChg chg="mod">
          <ac:chgData name="Fabrício Fernando Nazareth Duarte" userId="fd5f21b1-bc59-458f-8c64-31764c9c0e2e" providerId="ADAL" clId="{0BDAB778-A632-4A70-86C5-AA9A40213FAD}" dt="2024-05-28T14:20:46.337" v="553" actId="692"/>
          <ac:spMkLst>
            <pc:docMk/>
            <pc:sldMk cId="661382766" sldId="2141413530"/>
            <ac:spMk id="10" creationId="{0DB3547A-C5AE-AFA6-B945-7A9243D53346}"/>
          </ac:spMkLst>
        </pc:spChg>
        <pc:spChg chg="mod">
          <ac:chgData name="Fabrício Fernando Nazareth Duarte" userId="fd5f21b1-bc59-458f-8c64-31764c9c0e2e" providerId="ADAL" clId="{0BDAB778-A632-4A70-86C5-AA9A40213FAD}" dt="2024-05-28T14:20:46.337" v="553" actId="692"/>
          <ac:spMkLst>
            <pc:docMk/>
            <pc:sldMk cId="661382766" sldId="2141413530"/>
            <ac:spMk id="11" creationId="{CAAB66D2-45E5-39DE-2AA6-333D8765AA71}"/>
          </ac:spMkLst>
        </pc:spChg>
        <pc:spChg chg="mod">
          <ac:chgData name="Fabrício Fernando Nazareth Duarte" userId="fd5f21b1-bc59-458f-8c64-31764c9c0e2e" providerId="ADAL" clId="{0BDAB778-A632-4A70-86C5-AA9A40213FAD}" dt="2024-05-28T14:20:46.337" v="553" actId="692"/>
          <ac:spMkLst>
            <pc:docMk/>
            <pc:sldMk cId="661382766" sldId="2141413530"/>
            <ac:spMk id="12" creationId="{22195AD8-ED70-455B-50D6-0B48ED8C8055}"/>
          </ac:spMkLst>
        </pc:spChg>
        <pc:spChg chg="mod">
          <ac:chgData name="Fabrício Fernando Nazareth Duarte" userId="fd5f21b1-bc59-458f-8c64-31764c9c0e2e" providerId="ADAL" clId="{0BDAB778-A632-4A70-86C5-AA9A40213FAD}" dt="2024-05-28T14:20:46.337" v="553" actId="692"/>
          <ac:spMkLst>
            <pc:docMk/>
            <pc:sldMk cId="661382766" sldId="2141413530"/>
            <ac:spMk id="13" creationId="{2B2D8F83-ADB9-2320-6B46-C237D0E4E5CD}"/>
          </ac:spMkLst>
        </pc:spChg>
        <pc:spChg chg="mod">
          <ac:chgData name="Fabrício Fernando Nazareth Duarte" userId="fd5f21b1-bc59-458f-8c64-31764c9c0e2e" providerId="ADAL" clId="{0BDAB778-A632-4A70-86C5-AA9A40213FAD}" dt="2024-05-28T14:20:46.337" v="553" actId="692"/>
          <ac:spMkLst>
            <pc:docMk/>
            <pc:sldMk cId="661382766" sldId="2141413530"/>
            <ac:spMk id="14" creationId="{75B9E1D8-1723-8BA6-5FB7-8C6CA069DC3E}"/>
          </ac:spMkLst>
        </pc:spChg>
        <pc:spChg chg="mod">
          <ac:chgData name="Fabrício Fernando Nazareth Duarte" userId="fd5f21b1-bc59-458f-8c64-31764c9c0e2e" providerId="ADAL" clId="{0BDAB778-A632-4A70-86C5-AA9A40213FAD}" dt="2024-05-28T14:20:46.337" v="553" actId="692"/>
          <ac:spMkLst>
            <pc:docMk/>
            <pc:sldMk cId="661382766" sldId="2141413530"/>
            <ac:spMk id="15" creationId="{2AB27EED-93FF-B08B-8D6C-141944E28836}"/>
          </ac:spMkLst>
        </pc:spChg>
        <pc:spChg chg="mod">
          <ac:chgData name="Fabrício Fernando Nazareth Duarte" userId="fd5f21b1-bc59-458f-8c64-31764c9c0e2e" providerId="ADAL" clId="{0BDAB778-A632-4A70-86C5-AA9A40213FAD}" dt="2024-05-28T14:20:46.337" v="553" actId="692"/>
          <ac:spMkLst>
            <pc:docMk/>
            <pc:sldMk cId="661382766" sldId="2141413530"/>
            <ac:spMk id="17" creationId="{F0306052-DCE5-F42E-749A-DD3FFDE26D19}"/>
          </ac:spMkLst>
        </pc:spChg>
        <pc:spChg chg="mod">
          <ac:chgData name="Fabrício Fernando Nazareth Duarte" userId="fd5f21b1-bc59-458f-8c64-31764c9c0e2e" providerId="ADAL" clId="{0BDAB778-A632-4A70-86C5-AA9A40213FAD}" dt="2024-05-28T14:20:46.337" v="553" actId="692"/>
          <ac:spMkLst>
            <pc:docMk/>
            <pc:sldMk cId="661382766" sldId="2141413530"/>
            <ac:spMk id="18" creationId="{B7D2F438-E1B4-6DD7-EFFB-D34D514890A9}"/>
          </ac:spMkLst>
        </pc:spChg>
        <pc:spChg chg="mod">
          <ac:chgData name="Fabrício Fernando Nazareth Duarte" userId="fd5f21b1-bc59-458f-8c64-31764c9c0e2e" providerId="ADAL" clId="{0BDAB778-A632-4A70-86C5-AA9A40213FAD}" dt="2024-05-28T14:20:46.337" v="553" actId="692"/>
          <ac:spMkLst>
            <pc:docMk/>
            <pc:sldMk cId="661382766" sldId="2141413530"/>
            <ac:spMk id="19" creationId="{F7AA0665-7F40-D877-60F2-3DA9D3011D4C}"/>
          </ac:spMkLst>
        </pc:spChg>
        <pc:spChg chg="mod">
          <ac:chgData name="Fabrício Fernando Nazareth Duarte" userId="fd5f21b1-bc59-458f-8c64-31764c9c0e2e" providerId="ADAL" clId="{0BDAB778-A632-4A70-86C5-AA9A40213FAD}" dt="2024-05-28T14:20:46.337" v="553" actId="692"/>
          <ac:spMkLst>
            <pc:docMk/>
            <pc:sldMk cId="661382766" sldId="2141413530"/>
            <ac:spMk id="20" creationId="{9DB813E9-57D5-64B9-E9A8-04648816C638}"/>
          </ac:spMkLst>
        </pc:spChg>
        <pc:spChg chg="mod">
          <ac:chgData name="Fabrício Fernando Nazareth Duarte" userId="fd5f21b1-bc59-458f-8c64-31764c9c0e2e" providerId="ADAL" clId="{0BDAB778-A632-4A70-86C5-AA9A40213FAD}" dt="2024-05-28T14:20:46.337" v="553" actId="692"/>
          <ac:spMkLst>
            <pc:docMk/>
            <pc:sldMk cId="661382766" sldId="2141413530"/>
            <ac:spMk id="21" creationId="{45B00F88-4CA7-FC2E-003D-B1388E2651E1}"/>
          </ac:spMkLst>
        </pc:spChg>
        <pc:spChg chg="mod">
          <ac:chgData name="Fabrício Fernando Nazareth Duarte" userId="fd5f21b1-bc59-458f-8c64-31764c9c0e2e" providerId="ADAL" clId="{0BDAB778-A632-4A70-86C5-AA9A40213FAD}" dt="2024-05-28T14:20:46.337" v="553" actId="692"/>
          <ac:spMkLst>
            <pc:docMk/>
            <pc:sldMk cId="661382766" sldId="2141413530"/>
            <ac:spMk id="22" creationId="{613C7BFB-6E2A-1164-3453-862D1170DE3B}"/>
          </ac:spMkLst>
        </pc:spChg>
        <pc:spChg chg="mod">
          <ac:chgData name="Fabrício Fernando Nazareth Duarte" userId="fd5f21b1-bc59-458f-8c64-31764c9c0e2e" providerId="ADAL" clId="{0BDAB778-A632-4A70-86C5-AA9A40213FAD}" dt="2024-05-28T14:20:46.337" v="553" actId="692"/>
          <ac:spMkLst>
            <pc:docMk/>
            <pc:sldMk cId="661382766" sldId="2141413530"/>
            <ac:spMk id="23" creationId="{26392040-5DCF-1863-81F3-0ADEC9D0F0FA}"/>
          </ac:spMkLst>
        </pc:spChg>
        <pc:spChg chg="mod">
          <ac:chgData name="Fabrício Fernando Nazareth Duarte" userId="fd5f21b1-bc59-458f-8c64-31764c9c0e2e" providerId="ADAL" clId="{0BDAB778-A632-4A70-86C5-AA9A40213FAD}" dt="2024-05-28T14:20:46.337" v="553" actId="692"/>
          <ac:spMkLst>
            <pc:docMk/>
            <pc:sldMk cId="661382766" sldId="2141413530"/>
            <ac:spMk id="24" creationId="{1AA3024C-9EB7-26F8-9D7D-D67587F3901E}"/>
          </ac:spMkLst>
        </pc:spChg>
        <pc:spChg chg="mod">
          <ac:chgData name="Fabrício Fernando Nazareth Duarte" userId="fd5f21b1-bc59-458f-8c64-31764c9c0e2e" providerId="ADAL" clId="{0BDAB778-A632-4A70-86C5-AA9A40213FAD}" dt="2024-05-28T14:20:46.337" v="553" actId="692"/>
          <ac:spMkLst>
            <pc:docMk/>
            <pc:sldMk cId="661382766" sldId="2141413530"/>
            <ac:spMk id="25" creationId="{99E017E9-ABEC-5B63-4EF6-90ADBB160A5D}"/>
          </ac:spMkLst>
        </pc:spChg>
        <pc:spChg chg="mod">
          <ac:chgData name="Fabrício Fernando Nazareth Duarte" userId="fd5f21b1-bc59-458f-8c64-31764c9c0e2e" providerId="ADAL" clId="{0BDAB778-A632-4A70-86C5-AA9A40213FAD}" dt="2024-05-28T14:20:46.337" v="553" actId="692"/>
          <ac:spMkLst>
            <pc:docMk/>
            <pc:sldMk cId="661382766" sldId="2141413530"/>
            <ac:spMk id="26" creationId="{CFA2B908-DC5B-9B0D-2E77-708E23B49C0E}"/>
          </ac:spMkLst>
        </pc:spChg>
        <pc:spChg chg="mod">
          <ac:chgData name="Fabrício Fernando Nazareth Duarte" userId="fd5f21b1-bc59-458f-8c64-31764c9c0e2e" providerId="ADAL" clId="{0BDAB778-A632-4A70-86C5-AA9A40213FAD}" dt="2024-05-28T14:20:46.337" v="553" actId="692"/>
          <ac:spMkLst>
            <pc:docMk/>
            <pc:sldMk cId="661382766" sldId="2141413530"/>
            <ac:spMk id="27" creationId="{F927DAC4-C2D8-DA83-811E-3CE5249DD989}"/>
          </ac:spMkLst>
        </pc:spChg>
        <pc:spChg chg="mod">
          <ac:chgData name="Fabrício Fernando Nazareth Duarte" userId="fd5f21b1-bc59-458f-8c64-31764c9c0e2e" providerId="ADAL" clId="{0BDAB778-A632-4A70-86C5-AA9A40213FAD}" dt="2024-05-28T14:20:46.337" v="553" actId="692"/>
          <ac:spMkLst>
            <pc:docMk/>
            <pc:sldMk cId="661382766" sldId="2141413530"/>
            <ac:spMk id="28" creationId="{311D7516-A640-DC70-1CBA-EC8F7280C2B8}"/>
          </ac:spMkLst>
        </pc:spChg>
        <pc:spChg chg="mod">
          <ac:chgData name="Fabrício Fernando Nazareth Duarte" userId="fd5f21b1-bc59-458f-8c64-31764c9c0e2e" providerId="ADAL" clId="{0BDAB778-A632-4A70-86C5-AA9A40213FAD}" dt="2024-05-28T14:20:46.337" v="553" actId="692"/>
          <ac:spMkLst>
            <pc:docMk/>
            <pc:sldMk cId="661382766" sldId="2141413530"/>
            <ac:spMk id="29" creationId="{7C45F70D-9A22-9124-3850-66741169FDBA}"/>
          </ac:spMkLst>
        </pc:spChg>
        <pc:spChg chg="mod">
          <ac:chgData name="Fabrício Fernando Nazareth Duarte" userId="fd5f21b1-bc59-458f-8c64-31764c9c0e2e" providerId="ADAL" clId="{0BDAB778-A632-4A70-86C5-AA9A40213FAD}" dt="2024-05-28T14:20:46.337" v="553" actId="692"/>
          <ac:spMkLst>
            <pc:docMk/>
            <pc:sldMk cId="661382766" sldId="2141413530"/>
            <ac:spMk id="30" creationId="{D18349F2-6D13-8AFB-3E26-7D8AB6661E0E}"/>
          </ac:spMkLst>
        </pc:spChg>
        <pc:spChg chg="mod">
          <ac:chgData name="Fabrício Fernando Nazareth Duarte" userId="fd5f21b1-bc59-458f-8c64-31764c9c0e2e" providerId="ADAL" clId="{0BDAB778-A632-4A70-86C5-AA9A40213FAD}" dt="2024-05-28T14:20:46.337" v="553" actId="692"/>
          <ac:spMkLst>
            <pc:docMk/>
            <pc:sldMk cId="661382766" sldId="2141413530"/>
            <ac:spMk id="31" creationId="{BC151598-8C4B-1084-C9D2-6EA68E7FB41E}"/>
          </ac:spMkLst>
        </pc:spChg>
        <pc:spChg chg="mod">
          <ac:chgData name="Fabrício Fernando Nazareth Duarte" userId="fd5f21b1-bc59-458f-8c64-31764c9c0e2e" providerId="ADAL" clId="{0BDAB778-A632-4A70-86C5-AA9A40213FAD}" dt="2024-05-28T14:20:46.337" v="553" actId="692"/>
          <ac:spMkLst>
            <pc:docMk/>
            <pc:sldMk cId="661382766" sldId="2141413530"/>
            <ac:spMk id="32" creationId="{5E90B791-23E3-10B6-C1C7-33635788AEB6}"/>
          </ac:spMkLst>
        </pc:spChg>
        <pc:spChg chg="mod">
          <ac:chgData name="Fabrício Fernando Nazareth Duarte" userId="fd5f21b1-bc59-458f-8c64-31764c9c0e2e" providerId="ADAL" clId="{0BDAB778-A632-4A70-86C5-AA9A40213FAD}" dt="2024-05-28T14:20:46.337" v="553" actId="692"/>
          <ac:spMkLst>
            <pc:docMk/>
            <pc:sldMk cId="661382766" sldId="2141413530"/>
            <ac:spMk id="33" creationId="{2930CBD0-894E-E4A9-4908-30B961F05C3A}"/>
          </ac:spMkLst>
        </pc:spChg>
        <pc:spChg chg="mod">
          <ac:chgData name="Fabrício Fernando Nazareth Duarte" userId="fd5f21b1-bc59-458f-8c64-31764c9c0e2e" providerId="ADAL" clId="{0BDAB778-A632-4A70-86C5-AA9A40213FAD}" dt="2024-05-28T14:20:46.337" v="553" actId="692"/>
          <ac:spMkLst>
            <pc:docMk/>
            <pc:sldMk cId="661382766" sldId="2141413530"/>
            <ac:spMk id="34" creationId="{894EDADA-6754-4042-E0F3-784B653F725C}"/>
          </ac:spMkLst>
        </pc:spChg>
        <pc:spChg chg="mod">
          <ac:chgData name="Fabrício Fernando Nazareth Duarte" userId="fd5f21b1-bc59-458f-8c64-31764c9c0e2e" providerId="ADAL" clId="{0BDAB778-A632-4A70-86C5-AA9A40213FAD}" dt="2024-05-28T14:20:46.337" v="553" actId="692"/>
          <ac:spMkLst>
            <pc:docMk/>
            <pc:sldMk cId="661382766" sldId="2141413530"/>
            <ac:spMk id="35" creationId="{B4DE6041-E209-2989-7E77-6CCAB110C24C}"/>
          </ac:spMkLst>
        </pc:spChg>
        <pc:spChg chg="mod">
          <ac:chgData name="Fabrício Fernando Nazareth Duarte" userId="fd5f21b1-bc59-458f-8c64-31764c9c0e2e" providerId="ADAL" clId="{0BDAB778-A632-4A70-86C5-AA9A40213FAD}" dt="2024-05-28T14:20:46.337" v="553" actId="692"/>
          <ac:spMkLst>
            <pc:docMk/>
            <pc:sldMk cId="661382766" sldId="2141413530"/>
            <ac:spMk id="36" creationId="{C6C1FEAF-D42B-2E40-C605-5F411CBAE6E5}"/>
          </ac:spMkLst>
        </pc:spChg>
        <pc:spChg chg="mod">
          <ac:chgData name="Fabrício Fernando Nazareth Duarte" userId="fd5f21b1-bc59-458f-8c64-31764c9c0e2e" providerId="ADAL" clId="{0BDAB778-A632-4A70-86C5-AA9A40213FAD}" dt="2024-05-28T14:20:46.337" v="553" actId="692"/>
          <ac:spMkLst>
            <pc:docMk/>
            <pc:sldMk cId="661382766" sldId="2141413530"/>
            <ac:spMk id="37" creationId="{87121CA4-C29C-825C-94A4-348AF5C1CA93}"/>
          </ac:spMkLst>
        </pc:spChg>
        <pc:spChg chg="mod">
          <ac:chgData name="Fabrício Fernando Nazareth Duarte" userId="fd5f21b1-bc59-458f-8c64-31764c9c0e2e" providerId="ADAL" clId="{0BDAB778-A632-4A70-86C5-AA9A40213FAD}" dt="2024-05-28T14:20:46.337" v="553" actId="692"/>
          <ac:spMkLst>
            <pc:docMk/>
            <pc:sldMk cId="661382766" sldId="2141413530"/>
            <ac:spMk id="38" creationId="{65DE17F5-572C-F4C6-C2BD-5A10FD0CBC78}"/>
          </ac:spMkLst>
        </pc:spChg>
        <pc:spChg chg="mod">
          <ac:chgData name="Fabrício Fernando Nazareth Duarte" userId="fd5f21b1-bc59-458f-8c64-31764c9c0e2e" providerId="ADAL" clId="{0BDAB778-A632-4A70-86C5-AA9A40213FAD}" dt="2024-05-28T14:20:46.337" v="553" actId="692"/>
          <ac:spMkLst>
            <pc:docMk/>
            <pc:sldMk cId="661382766" sldId="2141413530"/>
            <ac:spMk id="39" creationId="{F5569174-02EC-57D3-71EC-5C8850906209}"/>
          </ac:spMkLst>
        </pc:spChg>
        <pc:spChg chg="mod">
          <ac:chgData name="Fabrício Fernando Nazareth Duarte" userId="fd5f21b1-bc59-458f-8c64-31764c9c0e2e" providerId="ADAL" clId="{0BDAB778-A632-4A70-86C5-AA9A40213FAD}" dt="2024-05-28T14:20:46.337" v="553" actId="692"/>
          <ac:spMkLst>
            <pc:docMk/>
            <pc:sldMk cId="661382766" sldId="2141413530"/>
            <ac:spMk id="40" creationId="{6567087A-70CC-2A1B-A513-9329A6405EF2}"/>
          </ac:spMkLst>
        </pc:spChg>
        <pc:spChg chg="mod">
          <ac:chgData name="Fabrício Fernando Nazareth Duarte" userId="fd5f21b1-bc59-458f-8c64-31764c9c0e2e" providerId="ADAL" clId="{0BDAB778-A632-4A70-86C5-AA9A40213FAD}" dt="2024-05-28T14:20:46.337" v="553" actId="692"/>
          <ac:spMkLst>
            <pc:docMk/>
            <pc:sldMk cId="661382766" sldId="2141413530"/>
            <ac:spMk id="41" creationId="{44F404A5-4B53-54DA-7735-9C31680F0D88}"/>
          </ac:spMkLst>
        </pc:spChg>
        <pc:spChg chg="mod">
          <ac:chgData name="Fabrício Fernando Nazareth Duarte" userId="fd5f21b1-bc59-458f-8c64-31764c9c0e2e" providerId="ADAL" clId="{0BDAB778-A632-4A70-86C5-AA9A40213FAD}" dt="2024-05-28T14:20:46.337" v="553" actId="692"/>
          <ac:spMkLst>
            <pc:docMk/>
            <pc:sldMk cId="661382766" sldId="2141413530"/>
            <ac:spMk id="42" creationId="{5D9FD5BF-A94D-E2A3-56B4-FEEDDE0FBA0F}"/>
          </ac:spMkLst>
        </pc:spChg>
        <pc:spChg chg="mod">
          <ac:chgData name="Fabrício Fernando Nazareth Duarte" userId="fd5f21b1-bc59-458f-8c64-31764c9c0e2e" providerId="ADAL" clId="{0BDAB778-A632-4A70-86C5-AA9A40213FAD}" dt="2024-05-28T14:20:46.337" v="553" actId="692"/>
          <ac:spMkLst>
            <pc:docMk/>
            <pc:sldMk cId="661382766" sldId="2141413530"/>
            <ac:spMk id="43" creationId="{3230B59F-7DD2-E52D-A4FB-88CD48C5FF65}"/>
          </ac:spMkLst>
        </pc:spChg>
        <pc:spChg chg="mod">
          <ac:chgData name="Fabrício Fernando Nazareth Duarte" userId="fd5f21b1-bc59-458f-8c64-31764c9c0e2e" providerId="ADAL" clId="{0BDAB778-A632-4A70-86C5-AA9A40213FAD}" dt="2024-05-28T14:20:46.337" v="553" actId="692"/>
          <ac:spMkLst>
            <pc:docMk/>
            <pc:sldMk cId="661382766" sldId="2141413530"/>
            <ac:spMk id="44" creationId="{1496D680-2D19-23B5-8376-0E4551E078CD}"/>
          </ac:spMkLst>
        </pc:spChg>
        <pc:spChg chg="mod">
          <ac:chgData name="Fabrício Fernando Nazareth Duarte" userId="fd5f21b1-bc59-458f-8c64-31764c9c0e2e" providerId="ADAL" clId="{0BDAB778-A632-4A70-86C5-AA9A40213FAD}" dt="2024-05-28T14:20:46.337" v="553" actId="692"/>
          <ac:spMkLst>
            <pc:docMk/>
            <pc:sldMk cId="661382766" sldId="2141413530"/>
            <ac:spMk id="45" creationId="{0F8C59B1-7131-FAEE-6435-833F8B08C0B9}"/>
          </ac:spMkLst>
        </pc:spChg>
        <pc:spChg chg="mod">
          <ac:chgData name="Fabrício Fernando Nazareth Duarte" userId="fd5f21b1-bc59-458f-8c64-31764c9c0e2e" providerId="ADAL" clId="{0BDAB778-A632-4A70-86C5-AA9A40213FAD}" dt="2024-05-28T14:20:46.337" v="553" actId="692"/>
          <ac:spMkLst>
            <pc:docMk/>
            <pc:sldMk cId="661382766" sldId="2141413530"/>
            <ac:spMk id="46" creationId="{953B68F0-AD23-C7B8-0555-E42D72E3CD82}"/>
          </ac:spMkLst>
        </pc:spChg>
        <pc:spChg chg="mod">
          <ac:chgData name="Fabrício Fernando Nazareth Duarte" userId="fd5f21b1-bc59-458f-8c64-31764c9c0e2e" providerId="ADAL" clId="{0BDAB778-A632-4A70-86C5-AA9A40213FAD}" dt="2024-05-28T14:20:46.337" v="553" actId="692"/>
          <ac:spMkLst>
            <pc:docMk/>
            <pc:sldMk cId="661382766" sldId="2141413530"/>
            <ac:spMk id="47" creationId="{93155009-463F-55F7-8F53-7772BE489DF4}"/>
          </ac:spMkLst>
        </pc:spChg>
        <pc:spChg chg="mod">
          <ac:chgData name="Fabrício Fernando Nazareth Duarte" userId="fd5f21b1-bc59-458f-8c64-31764c9c0e2e" providerId="ADAL" clId="{0BDAB778-A632-4A70-86C5-AA9A40213FAD}" dt="2024-05-28T14:20:46.337" v="553" actId="692"/>
          <ac:spMkLst>
            <pc:docMk/>
            <pc:sldMk cId="661382766" sldId="2141413530"/>
            <ac:spMk id="48" creationId="{EA04BDAC-600B-587A-68C4-E5795B4EC26E}"/>
          </ac:spMkLst>
        </pc:spChg>
        <pc:spChg chg="mod">
          <ac:chgData name="Fabrício Fernando Nazareth Duarte" userId="fd5f21b1-bc59-458f-8c64-31764c9c0e2e" providerId="ADAL" clId="{0BDAB778-A632-4A70-86C5-AA9A40213FAD}" dt="2024-05-28T14:20:46.337" v="553" actId="692"/>
          <ac:spMkLst>
            <pc:docMk/>
            <pc:sldMk cId="661382766" sldId="2141413530"/>
            <ac:spMk id="49" creationId="{A4C5D1F3-3403-FE29-1B7F-6BB5D7049AD3}"/>
          </ac:spMkLst>
        </pc:spChg>
        <pc:spChg chg="mod">
          <ac:chgData name="Fabrício Fernando Nazareth Duarte" userId="fd5f21b1-bc59-458f-8c64-31764c9c0e2e" providerId="ADAL" clId="{0BDAB778-A632-4A70-86C5-AA9A40213FAD}" dt="2024-05-28T14:20:46.337" v="553" actId="692"/>
          <ac:spMkLst>
            <pc:docMk/>
            <pc:sldMk cId="661382766" sldId="2141413530"/>
            <ac:spMk id="50" creationId="{24B47427-F162-1AC0-A342-B2128D91D12B}"/>
          </ac:spMkLst>
        </pc:spChg>
        <pc:spChg chg="mod">
          <ac:chgData name="Fabrício Fernando Nazareth Duarte" userId="fd5f21b1-bc59-458f-8c64-31764c9c0e2e" providerId="ADAL" clId="{0BDAB778-A632-4A70-86C5-AA9A40213FAD}" dt="2024-05-28T14:20:46.337" v="553" actId="692"/>
          <ac:spMkLst>
            <pc:docMk/>
            <pc:sldMk cId="661382766" sldId="2141413530"/>
            <ac:spMk id="51" creationId="{F31AB552-3DB5-9A8B-1F5C-B2BD7C840DD3}"/>
          </ac:spMkLst>
        </pc:spChg>
        <pc:spChg chg="mod">
          <ac:chgData name="Fabrício Fernando Nazareth Duarte" userId="fd5f21b1-bc59-458f-8c64-31764c9c0e2e" providerId="ADAL" clId="{0BDAB778-A632-4A70-86C5-AA9A40213FAD}" dt="2024-05-28T14:20:46.337" v="553" actId="692"/>
          <ac:spMkLst>
            <pc:docMk/>
            <pc:sldMk cId="661382766" sldId="2141413530"/>
            <ac:spMk id="52" creationId="{2C8F1305-0216-0312-D5B4-43B86F0F75AD}"/>
          </ac:spMkLst>
        </pc:spChg>
        <pc:spChg chg="mod">
          <ac:chgData name="Fabrício Fernando Nazareth Duarte" userId="fd5f21b1-bc59-458f-8c64-31764c9c0e2e" providerId="ADAL" clId="{0BDAB778-A632-4A70-86C5-AA9A40213FAD}" dt="2024-05-28T14:20:46.337" v="553" actId="692"/>
          <ac:spMkLst>
            <pc:docMk/>
            <pc:sldMk cId="661382766" sldId="2141413530"/>
            <ac:spMk id="53" creationId="{D2E17FB3-12F7-D3E9-7ABF-9C0E86EB241D}"/>
          </ac:spMkLst>
        </pc:spChg>
        <pc:spChg chg="mod">
          <ac:chgData name="Fabrício Fernando Nazareth Duarte" userId="fd5f21b1-bc59-458f-8c64-31764c9c0e2e" providerId="ADAL" clId="{0BDAB778-A632-4A70-86C5-AA9A40213FAD}" dt="2024-05-28T14:20:46.337" v="553" actId="692"/>
          <ac:spMkLst>
            <pc:docMk/>
            <pc:sldMk cId="661382766" sldId="2141413530"/>
            <ac:spMk id="54" creationId="{36D48013-E921-4566-C4C8-98A119853986}"/>
          </ac:spMkLst>
        </pc:spChg>
        <pc:spChg chg="mod">
          <ac:chgData name="Fabrício Fernando Nazareth Duarte" userId="fd5f21b1-bc59-458f-8c64-31764c9c0e2e" providerId="ADAL" clId="{0BDAB778-A632-4A70-86C5-AA9A40213FAD}" dt="2024-05-28T14:20:46.337" v="553" actId="692"/>
          <ac:spMkLst>
            <pc:docMk/>
            <pc:sldMk cId="661382766" sldId="2141413530"/>
            <ac:spMk id="55" creationId="{68FDBCCD-9A62-1D39-ADAC-D01B4A9983B3}"/>
          </ac:spMkLst>
        </pc:spChg>
        <pc:spChg chg="mod">
          <ac:chgData name="Fabrício Fernando Nazareth Duarte" userId="fd5f21b1-bc59-458f-8c64-31764c9c0e2e" providerId="ADAL" clId="{0BDAB778-A632-4A70-86C5-AA9A40213FAD}" dt="2024-05-28T14:20:46.337" v="553" actId="692"/>
          <ac:spMkLst>
            <pc:docMk/>
            <pc:sldMk cId="661382766" sldId="2141413530"/>
            <ac:spMk id="56" creationId="{17116623-425B-09BF-294F-1894CAB05C14}"/>
          </ac:spMkLst>
        </pc:spChg>
        <pc:spChg chg="mod">
          <ac:chgData name="Fabrício Fernando Nazareth Duarte" userId="fd5f21b1-bc59-458f-8c64-31764c9c0e2e" providerId="ADAL" clId="{0BDAB778-A632-4A70-86C5-AA9A40213FAD}" dt="2024-05-28T14:20:46.337" v="553" actId="692"/>
          <ac:spMkLst>
            <pc:docMk/>
            <pc:sldMk cId="661382766" sldId="2141413530"/>
            <ac:spMk id="57" creationId="{1C544CDE-39A1-1697-6B97-D94F19F703B8}"/>
          </ac:spMkLst>
        </pc:spChg>
        <pc:spChg chg="mod">
          <ac:chgData name="Fabrício Fernando Nazareth Duarte" userId="fd5f21b1-bc59-458f-8c64-31764c9c0e2e" providerId="ADAL" clId="{0BDAB778-A632-4A70-86C5-AA9A40213FAD}" dt="2024-05-28T14:20:46.337" v="553" actId="692"/>
          <ac:spMkLst>
            <pc:docMk/>
            <pc:sldMk cId="661382766" sldId="2141413530"/>
            <ac:spMk id="58" creationId="{F8A38AFE-077A-14CF-8682-4C5FC9813459}"/>
          </ac:spMkLst>
        </pc:spChg>
        <pc:spChg chg="mod">
          <ac:chgData name="Fabrício Fernando Nazareth Duarte" userId="fd5f21b1-bc59-458f-8c64-31764c9c0e2e" providerId="ADAL" clId="{0BDAB778-A632-4A70-86C5-AA9A40213FAD}" dt="2024-05-28T14:20:46.337" v="553" actId="692"/>
          <ac:spMkLst>
            <pc:docMk/>
            <pc:sldMk cId="661382766" sldId="2141413530"/>
            <ac:spMk id="59" creationId="{71BE2E5F-AF72-5A3B-FF58-CFBBEDD7A56C}"/>
          </ac:spMkLst>
        </pc:spChg>
        <pc:spChg chg="mod">
          <ac:chgData name="Fabrício Fernando Nazareth Duarte" userId="fd5f21b1-bc59-458f-8c64-31764c9c0e2e" providerId="ADAL" clId="{0BDAB778-A632-4A70-86C5-AA9A40213FAD}" dt="2024-05-28T14:20:46.337" v="553" actId="692"/>
          <ac:spMkLst>
            <pc:docMk/>
            <pc:sldMk cId="661382766" sldId="2141413530"/>
            <ac:spMk id="60" creationId="{A0062C88-D155-1B4C-B42C-E0FB1357F805}"/>
          </ac:spMkLst>
        </pc:spChg>
        <pc:spChg chg="mod">
          <ac:chgData name="Fabrício Fernando Nazareth Duarte" userId="fd5f21b1-bc59-458f-8c64-31764c9c0e2e" providerId="ADAL" clId="{0BDAB778-A632-4A70-86C5-AA9A40213FAD}" dt="2024-05-28T14:20:46.337" v="553" actId="692"/>
          <ac:spMkLst>
            <pc:docMk/>
            <pc:sldMk cId="661382766" sldId="2141413530"/>
            <ac:spMk id="61" creationId="{E8265EF3-EDBF-79CA-7332-72DF9A6EE72D}"/>
          </ac:spMkLst>
        </pc:spChg>
        <pc:spChg chg="mod">
          <ac:chgData name="Fabrício Fernando Nazareth Duarte" userId="fd5f21b1-bc59-458f-8c64-31764c9c0e2e" providerId="ADAL" clId="{0BDAB778-A632-4A70-86C5-AA9A40213FAD}" dt="2024-05-28T14:20:46.337" v="553" actId="692"/>
          <ac:spMkLst>
            <pc:docMk/>
            <pc:sldMk cId="661382766" sldId="2141413530"/>
            <ac:spMk id="62" creationId="{7E5C849E-438A-2978-47EE-D78367D4928D}"/>
          </ac:spMkLst>
        </pc:spChg>
        <pc:spChg chg="mod">
          <ac:chgData name="Fabrício Fernando Nazareth Duarte" userId="fd5f21b1-bc59-458f-8c64-31764c9c0e2e" providerId="ADAL" clId="{0BDAB778-A632-4A70-86C5-AA9A40213FAD}" dt="2024-05-28T14:20:46.337" v="553" actId="692"/>
          <ac:spMkLst>
            <pc:docMk/>
            <pc:sldMk cId="661382766" sldId="2141413530"/>
            <ac:spMk id="63" creationId="{D6844774-C319-F4B5-985E-64745F165900}"/>
          </ac:spMkLst>
        </pc:spChg>
        <pc:spChg chg="mod">
          <ac:chgData name="Fabrício Fernando Nazareth Duarte" userId="fd5f21b1-bc59-458f-8c64-31764c9c0e2e" providerId="ADAL" clId="{0BDAB778-A632-4A70-86C5-AA9A40213FAD}" dt="2024-05-28T14:20:46.337" v="553" actId="692"/>
          <ac:spMkLst>
            <pc:docMk/>
            <pc:sldMk cId="661382766" sldId="2141413530"/>
            <ac:spMk id="64" creationId="{37903498-6E33-E0F6-068A-427814A69085}"/>
          </ac:spMkLst>
        </pc:spChg>
        <pc:spChg chg="mod">
          <ac:chgData name="Fabrício Fernando Nazareth Duarte" userId="fd5f21b1-bc59-458f-8c64-31764c9c0e2e" providerId="ADAL" clId="{0BDAB778-A632-4A70-86C5-AA9A40213FAD}" dt="2024-05-28T14:20:46.337" v="553" actId="692"/>
          <ac:spMkLst>
            <pc:docMk/>
            <pc:sldMk cId="661382766" sldId="2141413530"/>
            <ac:spMk id="65" creationId="{A8A2320F-7ACB-4C14-D95B-A6A2E1720FCF}"/>
          </ac:spMkLst>
        </pc:spChg>
        <pc:spChg chg="mod">
          <ac:chgData name="Fabrício Fernando Nazareth Duarte" userId="fd5f21b1-bc59-458f-8c64-31764c9c0e2e" providerId="ADAL" clId="{0BDAB778-A632-4A70-86C5-AA9A40213FAD}" dt="2024-05-28T14:20:46.337" v="553" actId="692"/>
          <ac:spMkLst>
            <pc:docMk/>
            <pc:sldMk cId="661382766" sldId="2141413530"/>
            <ac:spMk id="66" creationId="{7CF10E1F-742B-FA96-3FB9-3560C8894F09}"/>
          </ac:spMkLst>
        </pc:spChg>
        <pc:spChg chg="mod">
          <ac:chgData name="Fabrício Fernando Nazareth Duarte" userId="fd5f21b1-bc59-458f-8c64-31764c9c0e2e" providerId="ADAL" clId="{0BDAB778-A632-4A70-86C5-AA9A40213FAD}" dt="2024-05-28T14:20:46.337" v="553" actId="692"/>
          <ac:spMkLst>
            <pc:docMk/>
            <pc:sldMk cId="661382766" sldId="2141413530"/>
            <ac:spMk id="67" creationId="{41646D33-B6AE-C27C-5141-5D9F3D2C5EAF}"/>
          </ac:spMkLst>
        </pc:spChg>
        <pc:spChg chg="mod">
          <ac:chgData name="Fabrício Fernando Nazareth Duarte" userId="fd5f21b1-bc59-458f-8c64-31764c9c0e2e" providerId="ADAL" clId="{0BDAB778-A632-4A70-86C5-AA9A40213FAD}" dt="2024-05-28T14:20:46.337" v="553" actId="692"/>
          <ac:spMkLst>
            <pc:docMk/>
            <pc:sldMk cId="661382766" sldId="2141413530"/>
            <ac:spMk id="68" creationId="{33CEDDD8-20AF-24EF-35A8-436D108418E0}"/>
          </ac:spMkLst>
        </pc:spChg>
        <pc:spChg chg="mod">
          <ac:chgData name="Fabrício Fernando Nazareth Duarte" userId="fd5f21b1-bc59-458f-8c64-31764c9c0e2e" providerId="ADAL" clId="{0BDAB778-A632-4A70-86C5-AA9A40213FAD}" dt="2024-05-28T14:20:46.337" v="553" actId="692"/>
          <ac:spMkLst>
            <pc:docMk/>
            <pc:sldMk cId="661382766" sldId="2141413530"/>
            <ac:spMk id="69" creationId="{44B253B2-75C1-77F9-FD1E-77C03B0701ED}"/>
          </ac:spMkLst>
        </pc:spChg>
        <pc:spChg chg="mod">
          <ac:chgData name="Fabrício Fernando Nazareth Duarte" userId="fd5f21b1-bc59-458f-8c64-31764c9c0e2e" providerId="ADAL" clId="{0BDAB778-A632-4A70-86C5-AA9A40213FAD}" dt="2024-05-28T14:20:46.337" v="553" actId="692"/>
          <ac:spMkLst>
            <pc:docMk/>
            <pc:sldMk cId="661382766" sldId="2141413530"/>
            <ac:spMk id="70" creationId="{95A7B95A-5897-3867-79D3-16F4E0E5319A}"/>
          </ac:spMkLst>
        </pc:spChg>
        <pc:spChg chg="mod">
          <ac:chgData name="Fabrício Fernando Nazareth Duarte" userId="fd5f21b1-bc59-458f-8c64-31764c9c0e2e" providerId="ADAL" clId="{0BDAB778-A632-4A70-86C5-AA9A40213FAD}" dt="2024-05-28T14:20:46.337" v="553" actId="692"/>
          <ac:spMkLst>
            <pc:docMk/>
            <pc:sldMk cId="661382766" sldId="2141413530"/>
            <ac:spMk id="71" creationId="{E0306433-9A5C-4FAF-7C4D-308E202C5CDE}"/>
          </ac:spMkLst>
        </pc:spChg>
        <pc:spChg chg="mod">
          <ac:chgData name="Fabrício Fernando Nazareth Duarte" userId="fd5f21b1-bc59-458f-8c64-31764c9c0e2e" providerId="ADAL" clId="{0BDAB778-A632-4A70-86C5-AA9A40213FAD}" dt="2024-05-28T14:20:46.337" v="553" actId="692"/>
          <ac:spMkLst>
            <pc:docMk/>
            <pc:sldMk cId="661382766" sldId="2141413530"/>
            <ac:spMk id="72" creationId="{97655658-33F2-CC72-69F9-DC914422BDBB}"/>
          </ac:spMkLst>
        </pc:spChg>
        <pc:spChg chg="mod">
          <ac:chgData name="Fabrício Fernando Nazareth Duarte" userId="fd5f21b1-bc59-458f-8c64-31764c9c0e2e" providerId="ADAL" clId="{0BDAB778-A632-4A70-86C5-AA9A40213FAD}" dt="2024-05-28T14:20:46.337" v="553" actId="692"/>
          <ac:spMkLst>
            <pc:docMk/>
            <pc:sldMk cId="661382766" sldId="2141413530"/>
            <ac:spMk id="73" creationId="{A33FB98B-F868-F482-3A59-F0E6DA5CBFC0}"/>
          </ac:spMkLst>
        </pc:spChg>
        <pc:spChg chg="mod">
          <ac:chgData name="Fabrício Fernando Nazareth Duarte" userId="fd5f21b1-bc59-458f-8c64-31764c9c0e2e" providerId="ADAL" clId="{0BDAB778-A632-4A70-86C5-AA9A40213FAD}" dt="2024-05-28T14:20:46.337" v="553" actId="692"/>
          <ac:spMkLst>
            <pc:docMk/>
            <pc:sldMk cId="661382766" sldId="2141413530"/>
            <ac:spMk id="74" creationId="{A121D619-6A4A-0DB2-D2F8-056AD199CF06}"/>
          </ac:spMkLst>
        </pc:spChg>
        <pc:spChg chg="mod">
          <ac:chgData name="Fabrício Fernando Nazareth Duarte" userId="fd5f21b1-bc59-458f-8c64-31764c9c0e2e" providerId="ADAL" clId="{0BDAB778-A632-4A70-86C5-AA9A40213FAD}" dt="2024-05-28T14:20:46.337" v="553" actId="692"/>
          <ac:spMkLst>
            <pc:docMk/>
            <pc:sldMk cId="661382766" sldId="2141413530"/>
            <ac:spMk id="75" creationId="{1C192310-2D62-B937-6C93-9B250DAA73D7}"/>
          </ac:spMkLst>
        </pc:spChg>
        <pc:spChg chg="mod">
          <ac:chgData name="Fabrício Fernando Nazareth Duarte" userId="fd5f21b1-bc59-458f-8c64-31764c9c0e2e" providerId="ADAL" clId="{0BDAB778-A632-4A70-86C5-AA9A40213FAD}" dt="2024-05-28T14:20:46.337" v="553" actId="692"/>
          <ac:spMkLst>
            <pc:docMk/>
            <pc:sldMk cId="661382766" sldId="2141413530"/>
            <ac:spMk id="76" creationId="{504D4E4B-861E-8FA6-5A73-4C225AE5E8A8}"/>
          </ac:spMkLst>
        </pc:spChg>
        <pc:spChg chg="mod">
          <ac:chgData name="Fabrício Fernando Nazareth Duarte" userId="fd5f21b1-bc59-458f-8c64-31764c9c0e2e" providerId="ADAL" clId="{0BDAB778-A632-4A70-86C5-AA9A40213FAD}" dt="2024-05-28T14:20:46.337" v="553" actId="692"/>
          <ac:spMkLst>
            <pc:docMk/>
            <pc:sldMk cId="661382766" sldId="2141413530"/>
            <ac:spMk id="77" creationId="{A93B30E6-20C9-AECF-8CEA-DF888FBC0AE1}"/>
          </ac:spMkLst>
        </pc:spChg>
        <pc:spChg chg="mod">
          <ac:chgData name="Fabrício Fernando Nazareth Duarte" userId="fd5f21b1-bc59-458f-8c64-31764c9c0e2e" providerId="ADAL" clId="{0BDAB778-A632-4A70-86C5-AA9A40213FAD}" dt="2024-05-28T14:20:46.337" v="553" actId="692"/>
          <ac:spMkLst>
            <pc:docMk/>
            <pc:sldMk cId="661382766" sldId="2141413530"/>
            <ac:spMk id="78" creationId="{825BC2A0-403C-6559-3740-782A5472C09E}"/>
          </ac:spMkLst>
        </pc:spChg>
        <pc:spChg chg="mod">
          <ac:chgData name="Fabrício Fernando Nazareth Duarte" userId="fd5f21b1-bc59-458f-8c64-31764c9c0e2e" providerId="ADAL" clId="{0BDAB778-A632-4A70-86C5-AA9A40213FAD}" dt="2024-05-28T14:20:46.337" v="553" actId="692"/>
          <ac:spMkLst>
            <pc:docMk/>
            <pc:sldMk cId="661382766" sldId="2141413530"/>
            <ac:spMk id="79" creationId="{6C08DDEF-CC9B-90F6-451A-E0A2EA3E6214}"/>
          </ac:spMkLst>
        </pc:spChg>
        <pc:spChg chg="mod">
          <ac:chgData name="Fabrício Fernando Nazareth Duarte" userId="fd5f21b1-bc59-458f-8c64-31764c9c0e2e" providerId="ADAL" clId="{0BDAB778-A632-4A70-86C5-AA9A40213FAD}" dt="2024-05-28T14:20:46.337" v="553" actId="692"/>
          <ac:spMkLst>
            <pc:docMk/>
            <pc:sldMk cId="661382766" sldId="2141413530"/>
            <ac:spMk id="80" creationId="{8CC92D4A-C931-4356-EA68-9FEAD8E0D773}"/>
          </ac:spMkLst>
        </pc:spChg>
        <pc:spChg chg="mod">
          <ac:chgData name="Fabrício Fernando Nazareth Duarte" userId="fd5f21b1-bc59-458f-8c64-31764c9c0e2e" providerId="ADAL" clId="{0BDAB778-A632-4A70-86C5-AA9A40213FAD}" dt="2024-05-28T14:20:46.337" v="553" actId="692"/>
          <ac:spMkLst>
            <pc:docMk/>
            <pc:sldMk cId="661382766" sldId="2141413530"/>
            <ac:spMk id="81" creationId="{C8A6B726-5D24-1595-0571-06B3E8D0D294}"/>
          </ac:spMkLst>
        </pc:spChg>
        <pc:spChg chg="mod">
          <ac:chgData name="Fabrício Fernando Nazareth Duarte" userId="fd5f21b1-bc59-458f-8c64-31764c9c0e2e" providerId="ADAL" clId="{0BDAB778-A632-4A70-86C5-AA9A40213FAD}" dt="2024-05-28T14:20:46.337" v="553" actId="692"/>
          <ac:spMkLst>
            <pc:docMk/>
            <pc:sldMk cId="661382766" sldId="2141413530"/>
            <ac:spMk id="82" creationId="{34A56E26-2196-4819-6A5E-A1B9E9AD88E2}"/>
          </ac:spMkLst>
        </pc:spChg>
        <pc:spChg chg="mod">
          <ac:chgData name="Fabrício Fernando Nazareth Duarte" userId="fd5f21b1-bc59-458f-8c64-31764c9c0e2e" providerId="ADAL" clId="{0BDAB778-A632-4A70-86C5-AA9A40213FAD}" dt="2024-05-28T14:20:46.337" v="553" actId="692"/>
          <ac:spMkLst>
            <pc:docMk/>
            <pc:sldMk cId="661382766" sldId="2141413530"/>
            <ac:spMk id="83" creationId="{D4EC7EAC-3C8F-9E8D-FCFF-0090889C7C0E}"/>
          </ac:spMkLst>
        </pc:spChg>
        <pc:spChg chg="mod">
          <ac:chgData name="Fabrício Fernando Nazareth Duarte" userId="fd5f21b1-bc59-458f-8c64-31764c9c0e2e" providerId="ADAL" clId="{0BDAB778-A632-4A70-86C5-AA9A40213FAD}" dt="2024-05-28T14:20:46.337" v="553" actId="692"/>
          <ac:spMkLst>
            <pc:docMk/>
            <pc:sldMk cId="661382766" sldId="2141413530"/>
            <ac:spMk id="84" creationId="{659B162C-4043-BCE5-0D59-22276D1086C2}"/>
          </ac:spMkLst>
        </pc:spChg>
        <pc:spChg chg="mod">
          <ac:chgData name="Fabrício Fernando Nazareth Duarte" userId="fd5f21b1-bc59-458f-8c64-31764c9c0e2e" providerId="ADAL" clId="{0BDAB778-A632-4A70-86C5-AA9A40213FAD}" dt="2024-05-28T14:20:46.337" v="553" actId="692"/>
          <ac:spMkLst>
            <pc:docMk/>
            <pc:sldMk cId="661382766" sldId="2141413530"/>
            <ac:spMk id="85" creationId="{CE48E02D-4DBA-6198-FD93-C6D9B7C2C5E8}"/>
          </ac:spMkLst>
        </pc:spChg>
        <pc:spChg chg="mod">
          <ac:chgData name="Fabrício Fernando Nazareth Duarte" userId="fd5f21b1-bc59-458f-8c64-31764c9c0e2e" providerId="ADAL" clId="{0BDAB778-A632-4A70-86C5-AA9A40213FAD}" dt="2024-05-28T14:20:46.337" v="553" actId="692"/>
          <ac:spMkLst>
            <pc:docMk/>
            <pc:sldMk cId="661382766" sldId="2141413530"/>
            <ac:spMk id="86" creationId="{89563DE1-6E67-6037-5C74-EA53762BF799}"/>
          </ac:spMkLst>
        </pc:spChg>
        <pc:spChg chg="mod">
          <ac:chgData name="Fabrício Fernando Nazareth Duarte" userId="fd5f21b1-bc59-458f-8c64-31764c9c0e2e" providerId="ADAL" clId="{0BDAB778-A632-4A70-86C5-AA9A40213FAD}" dt="2024-05-28T14:20:46.337" v="553" actId="692"/>
          <ac:spMkLst>
            <pc:docMk/>
            <pc:sldMk cId="661382766" sldId="2141413530"/>
            <ac:spMk id="87" creationId="{36D0718C-AB92-44CE-0CA9-FA48A9AEDBA8}"/>
          </ac:spMkLst>
        </pc:spChg>
        <pc:spChg chg="mod">
          <ac:chgData name="Fabrício Fernando Nazareth Duarte" userId="fd5f21b1-bc59-458f-8c64-31764c9c0e2e" providerId="ADAL" clId="{0BDAB778-A632-4A70-86C5-AA9A40213FAD}" dt="2024-05-28T14:20:46.337" v="553" actId="692"/>
          <ac:spMkLst>
            <pc:docMk/>
            <pc:sldMk cId="661382766" sldId="2141413530"/>
            <ac:spMk id="88" creationId="{8B60C963-C40D-1A29-60B1-5C77A5DDF7BF}"/>
          </ac:spMkLst>
        </pc:spChg>
        <pc:spChg chg="mod">
          <ac:chgData name="Fabrício Fernando Nazareth Duarte" userId="fd5f21b1-bc59-458f-8c64-31764c9c0e2e" providerId="ADAL" clId="{0BDAB778-A632-4A70-86C5-AA9A40213FAD}" dt="2024-05-28T14:20:46.337" v="553" actId="692"/>
          <ac:spMkLst>
            <pc:docMk/>
            <pc:sldMk cId="661382766" sldId="2141413530"/>
            <ac:spMk id="89" creationId="{64C006FF-3ABC-8056-D2A4-D8669112CA61}"/>
          </ac:spMkLst>
        </pc:spChg>
        <pc:spChg chg="mod">
          <ac:chgData name="Fabrício Fernando Nazareth Duarte" userId="fd5f21b1-bc59-458f-8c64-31764c9c0e2e" providerId="ADAL" clId="{0BDAB778-A632-4A70-86C5-AA9A40213FAD}" dt="2024-05-28T14:20:46.337" v="553" actId="692"/>
          <ac:spMkLst>
            <pc:docMk/>
            <pc:sldMk cId="661382766" sldId="2141413530"/>
            <ac:spMk id="90" creationId="{1C77401B-A6E6-459D-902C-245921D7A3FC}"/>
          </ac:spMkLst>
        </pc:spChg>
        <pc:spChg chg="mod">
          <ac:chgData name="Fabrício Fernando Nazareth Duarte" userId="fd5f21b1-bc59-458f-8c64-31764c9c0e2e" providerId="ADAL" clId="{0BDAB778-A632-4A70-86C5-AA9A40213FAD}" dt="2024-05-28T14:20:46.337" v="553" actId="692"/>
          <ac:spMkLst>
            <pc:docMk/>
            <pc:sldMk cId="661382766" sldId="2141413530"/>
            <ac:spMk id="91" creationId="{CCD56AC6-F638-93DE-0043-93AB467125EA}"/>
          </ac:spMkLst>
        </pc:spChg>
        <pc:spChg chg="mod">
          <ac:chgData name="Fabrício Fernando Nazareth Duarte" userId="fd5f21b1-bc59-458f-8c64-31764c9c0e2e" providerId="ADAL" clId="{0BDAB778-A632-4A70-86C5-AA9A40213FAD}" dt="2024-05-28T14:20:46.337" v="553" actId="692"/>
          <ac:spMkLst>
            <pc:docMk/>
            <pc:sldMk cId="661382766" sldId="2141413530"/>
            <ac:spMk id="92" creationId="{BCABAF46-A89D-FD6C-A5F7-C918D6C7B209}"/>
          </ac:spMkLst>
        </pc:spChg>
        <pc:spChg chg="mod">
          <ac:chgData name="Fabrício Fernando Nazareth Duarte" userId="fd5f21b1-bc59-458f-8c64-31764c9c0e2e" providerId="ADAL" clId="{0BDAB778-A632-4A70-86C5-AA9A40213FAD}" dt="2024-05-28T14:20:46.337" v="553" actId="692"/>
          <ac:spMkLst>
            <pc:docMk/>
            <pc:sldMk cId="661382766" sldId="2141413530"/>
            <ac:spMk id="93" creationId="{B7263A61-78BF-D7EA-5ABC-815B7482AB1F}"/>
          </ac:spMkLst>
        </pc:spChg>
        <pc:spChg chg="mod">
          <ac:chgData name="Fabrício Fernando Nazareth Duarte" userId="fd5f21b1-bc59-458f-8c64-31764c9c0e2e" providerId="ADAL" clId="{0BDAB778-A632-4A70-86C5-AA9A40213FAD}" dt="2024-05-28T14:20:46.337" v="553" actId="692"/>
          <ac:spMkLst>
            <pc:docMk/>
            <pc:sldMk cId="661382766" sldId="2141413530"/>
            <ac:spMk id="94" creationId="{F0D5C7BF-2E4A-4CB9-1270-304E3E6105E2}"/>
          </ac:spMkLst>
        </pc:spChg>
        <pc:spChg chg="mod">
          <ac:chgData name="Fabrício Fernando Nazareth Duarte" userId="fd5f21b1-bc59-458f-8c64-31764c9c0e2e" providerId="ADAL" clId="{0BDAB778-A632-4A70-86C5-AA9A40213FAD}" dt="2024-05-28T14:20:46.337" v="553" actId="692"/>
          <ac:spMkLst>
            <pc:docMk/>
            <pc:sldMk cId="661382766" sldId="2141413530"/>
            <ac:spMk id="95" creationId="{B7A90A99-EB7A-963F-08C8-A5E998356018}"/>
          </ac:spMkLst>
        </pc:spChg>
        <pc:spChg chg="mod">
          <ac:chgData name="Fabrício Fernando Nazareth Duarte" userId="fd5f21b1-bc59-458f-8c64-31764c9c0e2e" providerId="ADAL" clId="{0BDAB778-A632-4A70-86C5-AA9A40213FAD}" dt="2024-05-28T14:20:46.337" v="553" actId="692"/>
          <ac:spMkLst>
            <pc:docMk/>
            <pc:sldMk cId="661382766" sldId="2141413530"/>
            <ac:spMk id="96" creationId="{BBA3DF79-2E9F-8D87-882B-046A869DE82A}"/>
          </ac:spMkLst>
        </pc:spChg>
        <pc:spChg chg="mod">
          <ac:chgData name="Fabrício Fernando Nazareth Duarte" userId="fd5f21b1-bc59-458f-8c64-31764c9c0e2e" providerId="ADAL" clId="{0BDAB778-A632-4A70-86C5-AA9A40213FAD}" dt="2024-05-28T14:20:46.337" v="553" actId="692"/>
          <ac:spMkLst>
            <pc:docMk/>
            <pc:sldMk cId="661382766" sldId="2141413530"/>
            <ac:spMk id="97" creationId="{5381ADEB-ACFC-2D9D-C2C8-4B670EF9B985}"/>
          </ac:spMkLst>
        </pc:spChg>
        <pc:spChg chg="mod">
          <ac:chgData name="Fabrício Fernando Nazareth Duarte" userId="fd5f21b1-bc59-458f-8c64-31764c9c0e2e" providerId="ADAL" clId="{0BDAB778-A632-4A70-86C5-AA9A40213FAD}" dt="2024-05-28T14:20:46.337" v="553" actId="692"/>
          <ac:spMkLst>
            <pc:docMk/>
            <pc:sldMk cId="661382766" sldId="2141413530"/>
            <ac:spMk id="98" creationId="{A466152F-86E6-144B-D1B8-AF7188FED6CF}"/>
          </ac:spMkLst>
        </pc:spChg>
        <pc:spChg chg="mod">
          <ac:chgData name="Fabrício Fernando Nazareth Duarte" userId="fd5f21b1-bc59-458f-8c64-31764c9c0e2e" providerId="ADAL" clId="{0BDAB778-A632-4A70-86C5-AA9A40213FAD}" dt="2024-05-28T14:20:46.337" v="553" actId="692"/>
          <ac:spMkLst>
            <pc:docMk/>
            <pc:sldMk cId="661382766" sldId="2141413530"/>
            <ac:spMk id="99" creationId="{258F8656-2A5B-EEC7-7020-ECAEA15F1140}"/>
          </ac:spMkLst>
        </pc:spChg>
        <pc:spChg chg="mod">
          <ac:chgData name="Fabrício Fernando Nazareth Duarte" userId="fd5f21b1-bc59-458f-8c64-31764c9c0e2e" providerId="ADAL" clId="{0BDAB778-A632-4A70-86C5-AA9A40213FAD}" dt="2024-05-28T14:20:46.337" v="553" actId="692"/>
          <ac:spMkLst>
            <pc:docMk/>
            <pc:sldMk cId="661382766" sldId="2141413530"/>
            <ac:spMk id="100" creationId="{205042C8-457A-E237-8E0F-D7F34E97551F}"/>
          </ac:spMkLst>
        </pc:spChg>
        <pc:spChg chg="mod">
          <ac:chgData name="Fabrício Fernando Nazareth Duarte" userId="fd5f21b1-bc59-458f-8c64-31764c9c0e2e" providerId="ADAL" clId="{0BDAB778-A632-4A70-86C5-AA9A40213FAD}" dt="2024-05-28T14:20:46.337" v="553" actId="692"/>
          <ac:spMkLst>
            <pc:docMk/>
            <pc:sldMk cId="661382766" sldId="2141413530"/>
            <ac:spMk id="101" creationId="{D6BCBF3C-9ED4-F743-83F3-FC129814CFE5}"/>
          </ac:spMkLst>
        </pc:spChg>
        <pc:spChg chg="mod">
          <ac:chgData name="Fabrício Fernando Nazareth Duarte" userId="fd5f21b1-bc59-458f-8c64-31764c9c0e2e" providerId="ADAL" clId="{0BDAB778-A632-4A70-86C5-AA9A40213FAD}" dt="2024-05-28T14:20:46.337" v="553" actId="692"/>
          <ac:spMkLst>
            <pc:docMk/>
            <pc:sldMk cId="661382766" sldId="2141413530"/>
            <ac:spMk id="102" creationId="{78839A09-08F6-065C-AEFB-C0EC6B867831}"/>
          </ac:spMkLst>
        </pc:spChg>
        <pc:spChg chg="mod">
          <ac:chgData name="Fabrício Fernando Nazareth Duarte" userId="fd5f21b1-bc59-458f-8c64-31764c9c0e2e" providerId="ADAL" clId="{0BDAB778-A632-4A70-86C5-AA9A40213FAD}" dt="2024-05-28T14:20:46.337" v="553" actId="692"/>
          <ac:spMkLst>
            <pc:docMk/>
            <pc:sldMk cId="661382766" sldId="2141413530"/>
            <ac:spMk id="103" creationId="{0CB96809-73F8-784B-5388-CEAB97B7CA13}"/>
          </ac:spMkLst>
        </pc:spChg>
        <pc:spChg chg="mod">
          <ac:chgData name="Fabrício Fernando Nazareth Duarte" userId="fd5f21b1-bc59-458f-8c64-31764c9c0e2e" providerId="ADAL" clId="{0BDAB778-A632-4A70-86C5-AA9A40213FAD}" dt="2024-05-28T14:20:46.337" v="553" actId="692"/>
          <ac:spMkLst>
            <pc:docMk/>
            <pc:sldMk cId="661382766" sldId="2141413530"/>
            <ac:spMk id="104" creationId="{AD00C809-17F4-369D-D7C9-D10632CC15FC}"/>
          </ac:spMkLst>
        </pc:spChg>
        <pc:spChg chg="mod">
          <ac:chgData name="Fabrício Fernando Nazareth Duarte" userId="fd5f21b1-bc59-458f-8c64-31764c9c0e2e" providerId="ADAL" clId="{0BDAB778-A632-4A70-86C5-AA9A40213FAD}" dt="2024-05-28T14:20:46.337" v="553" actId="692"/>
          <ac:spMkLst>
            <pc:docMk/>
            <pc:sldMk cId="661382766" sldId="2141413530"/>
            <ac:spMk id="105" creationId="{64CEAA28-837A-34E4-B0C9-D2C91F935533}"/>
          </ac:spMkLst>
        </pc:spChg>
        <pc:spChg chg="mod">
          <ac:chgData name="Fabrício Fernando Nazareth Duarte" userId="fd5f21b1-bc59-458f-8c64-31764c9c0e2e" providerId="ADAL" clId="{0BDAB778-A632-4A70-86C5-AA9A40213FAD}" dt="2024-05-28T14:20:46.337" v="553" actId="692"/>
          <ac:spMkLst>
            <pc:docMk/>
            <pc:sldMk cId="661382766" sldId="2141413530"/>
            <ac:spMk id="106" creationId="{A5BE594B-613E-F955-99A8-C4B8DDBA9C74}"/>
          </ac:spMkLst>
        </pc:spChg>
        <pc:spChg chg="mod">
          <ac:chgData name="Fabrício Fernando Nazareth Duarte" userId="fd5f21b1-bc59-458f-8c64-31764c9c0e2e" providerId="ADAL" clId="{0BDAB778-A632-4A70-86C5-AA9A40213FAD}" dt="2024-05-28T14:20:46.337" v="553" actId="692"/>
          <ac:spMkLst>
            <pc:docMk/>
            <pc:sldMk cId="661382766" sldId="2141413530"/>
            <ac:spMk id="107" creationId="{C810D64D-76CC-E4BD-C88C-1358DDCEDD04}"/>
          </ac:spMkLst>
        </pc:spChg>
        <pc:spChg chg="mod">
          <ac:chgData name="Fabrício Fernando Nazareth Duarte" userId="fd5f21b1-bc59-458f-8c64-31764c9c0e2e" providerId="ADAL" clId="{0BDAB778-A632-4A70-86C5-AA9A40213FAD}" dt="2024-05-28T14:20:46.337" v="553" actId="692"/>
          <ac:spMkLst>
            <pc:docMk/>
            <pc:sldMk cId="661382766" sldId="2141413530"/>
            <ac:spMk id="108" creationId="{0E9FDDC4-6932-6309-A3C1-75FBA3BC9D85}"/>
          </ac:spMkLst>
        </pc:spChg>
        <pc:spChg chg="mod">
          <ac:chgData name="Fabrício Fernando Nazareth Duarte" userId="fd5f21b1-bc59-458f-8c64-31764c9c0e2e" providerId="ADAL" clId="{0BDAB778-A632-4A70-86C5-AA9A40213FAD}" dt="2024-05-28T14:20:46.337" v="553" actId="692"/>
          <ac:spMkLst>
            <pc:docMk/>
            <pc:sldMk cId="661382766" sldId="2141413530"/>
            <ac:spMk id="109" creationId="{60A4FAC5-7DD7-A4CC-85FE-0ECB42CDC4A0}"/>
          </ac:spMkLst>
        </pc:spChg>
        <pc:spChg chg="mod">
          <ac:chgData name="Fabrício Fernando Nazareth Duarte" userId="fd5f21b1-bc59-458f-8c64-31764c9c0e2e" providerId="ADAL" clId="{0BDAB778-A632-4A70-86C5-AA9A40213FAD}" dt="2024-05-28T14:20:46.337" v="553" actId="692"/>
          <ac:spMkLst>
            <pc:docMk/>
            <pc:sldMk cId="661382766" sldId="2141413530"/>
            <ac:spMk id="110" creationId="{AB29E736-F6ED-ADE7-FA28-A9BAD4FEE9FD}"/>
          </ac:spMkLst>
        </pc:spChg>
        <pc:spChg chg="mod">
          <ac:chgData name="Fabrício Fernando Nazareth Duarte" userId="fd5f21b1-bc59-458f-8c64-31764c9c0e2e" providerId="ADAL" clId="{0BDAB778-A632-4A70-86C5-AA9A40213FAD}" dt="2024-05-28T14:20:46.337" v="553" actId="692"/>
          <ac:spMkLst>
            <pc:docMk/>
            <pc:sldMk cId="661382766" sldId="2141413530"/>
            <ac:spMk id="111" creationId="{9DDE7C0A-912A-99BF-F05C-B2A70E4EB4C8}"/>
          </ac:spMkLst>
        </pc:spChg>
        <pc:spChg chg="mod">
          <ac:chgData name="Fabrício Fernando Nazareth Duarte" userId="fd5f21b1-bc59-458f-8c64-31764c9c0e2e" providerId="ADAL" clId="{0BDAB778-A632-4A70-86C5-AA9A40213FAD}" dt="2024-05-28T14:20:46.337" v="553" actId="692"/>
          <ac:spMkLst>
            <pc:docMk/>
            <pc:sldMk cId="661382766" sldId="2141413530"/>
            <ac:spMk id="112" creationId="{A2BB507D-9410-4F58-6C66-EA1E2948BFE5}"/>
          </ac:spMkLst>
        </pc:spChg>
        <pc:spChg chg="mod">
          <ac:chgData name="Fabrício Fernando Nazareth Duarte" userId="fd5f21b1-bc59-458f-8c64-31764c9c0e2e" providerId="ADAL" clId="{0BDAB778-A632-4A70-86C5-AA9A40213FAD}" dt="2024-05-28T14:20:46.337" v="553" actId="692"/>
          <ac:spMkLst>
            <pc:docMk/>
            <pc:sldMk cId="661382766" sldId="2141413530"/>
            <ac:spMk id="113" creationId="{6995E106-3890-EFC8-067B-7678F23F6731}"/>
          </ac:spMkLst>
        </pc:spChg>
        <pc:spChg chg="mod">
          <ac:chgData name="Fabrício Fernando Nazareth Duarte" userId="fd5f21b1-bc59-458f-8c64-31764c9c0e2e" providerId="ADAL" clId="{0BDAB778-A632-4A70-86C5-AA9A40213FAD}" dt="2024-05-28T14:20:46.337" v="553" actId="692"/>
          <ac:spMkLst>
            <pc:docMk/>
            <pc:sldMk cId="661382766" sldId="2141413530"/>
            <ac:spMk id="114" creationId="{67123FBA-1B6B-B94F-F5C7-F181702D2A69}"/>
          </ac:spMkLst>
        </pc:spChg>
        <pc:spChg chg="mod">
          <ac:chgData name="Fabrício Fernando Nazareth Duarte" userId="fd5f21b1-bc59-458f-8c64-31764c9c0e2e" providerId="ADAL" clId="{0BDAB778-A632-4A70-86C5-AA9A40213FAD}" dt="2024-05-28T14:20:46.337" v="553" actId="692"/>
          <ac:spMkLst>
            <pc:docMk/>
            <pc:sldMk cId="661382766" sldId="2141413530"/>
            <ac:spMk id="115" creationId="{F53451AD-C2F6-379E-2431-ED06DE7FD2E6}"/>
          </ac:spMkLst>
        </pc:spChg>
        <pc:spChg chg="mod">
          <ac:chgData name="Fabrício Fernando Nazareth Duarte" userId="fd5f21b1-bc59-458f-8c64-31764c9c0e2e" providerId="ADAL" clId="{0BDAB778-A632-4A70-86C5-AA9A40213FAD}" dt="2024-05-28T14:20:46.337" v="553" actId="692"/>
          <ac:spMkLst>
            <pc:docMk/>
            <pc:sldMk cId="661382766" sldId="2141413530"/>
            <ac:spMk id="116" creationId="{301C975F-C1C4-74A9-7850-4229B2B59E1C}"/>
          </ac:spMkLst>
        </pc:spChg>
        <pc:spChg chg="mod">
          <ac:chgData name="Fabrício Fernando Nazareth Duarte" userId="fd5f21b1-bc59-458f-8c64-31764c9c0e2e" providerId="ADAL" clId="{0BDAB778-A632-4A70-86C5-AA9A40213FAD}" dt="2024-05-28T14:20:46.337" v="553" actId="692"/>
          <ac:spMkLst>
            <pc:docMk/>
            <pc:sldMk cId="661382766" sldId="2141413530"/>
            <ac:spMk id="117" creationId="{33F4949B-BD70-7D93-B9F4-DE68A6DBAF89}"/>
          </ac:spMkLst>
        </pc:spChg>
        <pc:spChg chg="mod">
          <ac:chgData name="Fabrício Fernando Nazareth Duarte" userId="fd5f21b1-bc59-458f-8c64-31764c9c0e2e" providerId="ADAL" clId="{0BDAB778-A632-4A70-86C5-AA9A40213FAD}" dt="2024-05-28T14:20:46.337" v="553" actId="692"/>
          <ac:spMkLst>
            <pc:docMk/>
            <pc:sldMk cId="661382766" sldId="2141413530"/>
            <ac:spMk id="118" creationId="{11D16345-0C1F-565A-B4D0-28A9D71F9A12}"/>
          </ac:spMkLst>
        </pc:spChg>
        <pc:spChg chg="mod">
          <ac:chgData name="Fabrício Fernando Nazareth Duarte" userId="fd5f21b1-bc59-458f-8c64-31764c9c0e2e" providerId="ADAL" clId="{0BDAB778-A632-4A70-86C5-AA9A40213FAD}" dt="2024-05-28T14:20:46.337" v="553" actId="692"/>
          <ac:spMkLst>
            <pc:docMk/>
            <pc:sldMk cId="661382766" sldId="2141413530"/>
            <ac:spMk id="119" creationId="{CE9CC1B5-A094-0657-2EF3-A53EFD69B664}"/>
          </ac:spMkLst>
        </pc:spChg>
        <pc:spChg chg="mod">
          <ac:chgData name="Fabrício Fernando Nazareth Duarte" userId="fd5f21b1-bc59-458f-8c64-31764c9c0e2e" providerId="ADAL" clId="{0BDAB778-A632-4A70-86C5-AA9A40213FAD}" dt="2024-05-28T14:20:46.337" v="553" actId="692"/>
          <ac:spMkLst>
            <pc:docMk/>
            <pc:sldMk cId="661382766" sldId="2141413530"/>
            <ac:spMk id="120" creationId="{28E403E9-DA1B-DDE9-4AAC-39825DF3B3A7}"/>
          </ac:spMkLst>
        </pc:spChg>
        <pc:spChg chg="mod">
          <ac:chgData name="Fabrício Fernando Nazareth Duarte" userId="fd5f21b1-bc59-458f-8c64-31764c9c0e2e" providerId="ADAL" clId="{0BDAB778-A632-4A70-86C5-AA9A40213FAD}" dt="2024-05-28T14:20:46.337" v="553" actId="692"/>
          <ac:spMkLst>
            <pc:docMk/>
            <pc:sldMk cId="661382766" sldId="2141413530"/>
            <ac:spMk id="121" creationId="{F13A16A8-F0A1-D642-20FF-0D208DCF30F0}"/>
          </ac:spMkLst>
        </pc:spChg>
        <pc:spChg chg="mod">
          <ac:chgData name="Fabrício Fernando Nazareth Duarte" userId="fd5f21b1-bc59-458f-8c64-31764c9c0e2e" providerId="ADAL" clId="{0BDAB778-A632-4A70-86C5-AA9A40213FAD}" dt="2024-05-28T14:20:46.337" v="553" actId="692"/>
          <ac:spMkLst>
            <pc:docMk/>
            <pc:sldMk cId="661382766" sldId="2141413530"/>
            <ac:spMk id="122" creationId="{5009C232-BCF7-4704-ECB6-CD4B1DAF860D}"/>
          </ac:spMkLst>
        </pc:spChg>
        <pc:spChg chg="mod">
          <ac:chgData name="Fabrício Fernando Nazareth Duarte" userId="fd5f21b1-bc59-458f-8c64-31764c9c0e2e" providerId="ADAL" clId="{0BDAB778-A632-4A70-86C5-AA9A40213FAD}" dt="2024-05-28T14:20:46.337" v="553" actId="692"/>
          <ac:spMkLst>
            <pc:docMk/>
            <pc:sldMk cId="661382766" sldId="2141413530"/>
            <ac:spMk id="123" creationId="{CB4447AB-4B81-CD8E-BFDC-8C686DEA3EEF}"/>
          </ac:spMkLst>
        </pc:spChg>
        <pc:spChg chg="mod">
          <ac:chgData name="Fabrício Fernando Nazareth Duarte" userId="fd5f21b1-bc59-458f-8c64-31764c9c0e2e" providerId="ADAL" clId="{0BDAB778-A632-4A70-86C5-AA9A40213FAD}" dt="2024-05-28T14:20:46.337" v="553" actId="692"/>
          <ac:spMkLst>
            <pc:docMk/>
            <pc:sldMk cId="661382766" sldId="2141413530"/>
            <ac:spMk id="124" creationId="{AD67325D-693C-D7FB-F0D7-FF9B0A4014D5}"/>
          </ac:spMkLst>
        </pc:spChg>
        <pc:spChg chg="mod">
          <ac:chgData name="Fabrício Fernando Nazareth Duarte" userId="fd5f21b1-bc59-458f-8c64-31764c9c0e2e" providerId="ADAL" clId="{0BDAB778-A632-4A70-86C5-AA9A40213FAD}" dt="2024-05-28T14:20:46.337" v="553" actId="692"/>
          <ac:spMkLst>
            <pc:docMk/>
            <pc:sldMk cId="661382766" sldId="2141413530"/>
            <ac:spMk id="125" creationId="{807BB822-C343-1D19-07B6-808A30B98D31}"/>
          </ac:spMkLst>
        </pc:spChg>
        <pc:spChg chg="mod">
          <ac:chgData name="Fabrício Fernando Nazareth Duarte" userId="fd5f21b1-bc59-458f-8c64-31764c9c0e2e" providerId="ADAL" clId="{0BDAB778-A632-4A70-86C5-AA9A40213FAD}" dt="2024-05-28T14:20:46.337" v="553" actId="692"/>
          <ac:spMkLst>
            <pc:docMk/>
            <pc:sldMk cId="661382766" sldId="2141413530"/>
            <ac:spMk id="126" creationId="{E0354524-9E60-68AA-9829-CB3ECFED40B4}"/>
          </ac:spMkLst>
        </pc:spChg>
        <pc:spChg chg="mod">
          <ac:chgData name="Fabrício Fernando Nazareth Duarte" userId="fd5f21b1-bc59-458f-8c64-31764c9c0e2e" providerId="ADAL" clId="{0BDAB778-A632-4A70-86C5-AA9A40213FAD}" dt="2024-05-28T14:20:46.337" v="553" actId="692"/>
          <ac:spMkLst>
            <pc:docMk/>
            <pc:sldMk cId="661382766" sldId="2141413530"/>
            <ac:spMk id="127" creationId="{EE906A0A-9266-2367-0949-2612193D7B09}"/>
          </ac:spMkLst>
        </pc:spChg>
        <pc:spChg chg="mod">
          <ac:chgData name="Fabrício Fernando Nazareth Duarte" userId="fd5f21b1-bc59-458f-8c64-31764c9c0e2e" providerId="ADAL" clId="{0BDAB778-A632-4A70-86C5-AA9A40213FAD}" dt="2024-05-28T14:20:46.337" v="553" actId="692"/>
          <ac:spMkLst>
            <pc:docMk/>
            <pc:sldMk cId="661382766" sldId="2141413530"/>
            <ac:spMk id="128" creationId="{1654CB28-4CC1-1F40-E731-06998D7F4005}"/>
          </ac:spMkLst>
        </pc:spChg>
        <pc:spChg chg="mod">
          <ac:chgData name="Fabrício Fernando Nazareth Duarte" userId="fd5f21b1-bc59-458f-8c64-31764c9c0e2e" providerId="ADAL" clId="{0BDAB778-A632-4A70-86C5-AA9A40213FAD}" dt="2024-05-28T14:20:46.337" v="553" actId="692"/>
          <ac:spMkLst>
            <pc:docMk/>
            <pc:sldMk cId="661382766" sldId="2141413530"/>
            <ac:spMk id="129" creationId="{BA810229-1CF4-3513-7178-FAEDE9DE7AB0}"/>
          </ac:spMkLst>
        </pc:spChg>
        <pc:spChg chg="mod">
          <ac:chgData name="Fabrício Fernando Nazareth Duarte" userId="fd5f21b1-bc59-458f-8c64-31764c9c0e2e" providerId="ADAL" clId="{0BDAB778-A632-4A70-86C5-AA9A40213FAD}" dt="2024-05-28T14:20:46.337" v="553" actId="692"/>
          <ac:spMkLst>
            <pc:docMk/>
            <pc:sldMk cId="661382766" sldId="2141413530"/>
            <ac:spMk id="130" creationId="{98381772-474C-D845-513C-55A639983757}"/>
          </ac:spMkLst>
        </pc:spChg>
        <pc:spChg chg="mod">
          <ac:chgData name="Fabrício Fernando Nazareth Duarte" userId="fd5f21b1-bc59-458f-8c64-31764c9c0e2e" providerId="ADAL" clId="{0BDAB778-A632-4A70-86C5-AA9A40213FAD}" dt="2024-05-28T14:20:46.337" v="553" actId="692"/>
          <ac:spMkLst>
            <pc:docMk/>
            <pc:sldMk cId="661382766" sldId="2141413530"/>
            <ac:spMk id="131" creationId="{F399FAFD-3ED8-ECEE-4089-27C5DDD6B693}"/>
          </ac:spMkLst>
        </pc:spChg>
        <pc:spChg chg="mod">
          <ac:chgData name="Fabrício Fernando Nazareth Duarte" userId="fd5f21b1-bc59-458f-8c64-31764c9c0e2e" providerId="ADAL" clId="{0BDAB778-A632-4A70-86C5-AA9A40213FAD}" dt="2024-05-28T14:20:46.337" v="553" actId="692"/>
          <ac:spMkLst>
            <pc:docMk/>
            <pc:sldMk cId="661382766" sldId="2141413530"/>
            <ac:spMk id="132" creationId="{BC29DB09-D8A9-D143-CD60-B94A24BD63F8}"/>
          </ac:spMkLst>
        </pc:spChg>
        <pc:spChg chg="mod">
          <ac:chgData name="Fabrício Fernando Nazareth Duarte" userId="fd5f21b1-bc59-458f-8c64-31764c9c0e2e" providerId="ADAL" clId="{0BDAB778-A632-4A70-86C5-AA9A40213FAD}" dt="2024-05-28T14:20:46.337" v="553" actId="692"/>
          <ac:spMkLst>
            <pc:docMk/>
            <pc:sldMk cId="661382766" sldId="2141413530"/>
            <ac:spMk id="133" creationId="{09D82CE2-17F6-C4D0-A2A6-32C7A996A73E}"/>
          </ac:spMkLst>
        </pc:spChg>
        <pc:spChg chg="mod">
          <ac:chgData name="Fabrício Fernando Nazareth Duarte" userId="fd5f21b1-bc59-458f-8c64-31764c9c0e2e" providerId="ADAL" clId="{0BDAB778-A632-4A70-86C5-AA9A40213FAD}" dt="2024-05-28T14:20:46.337" v="553" actId="692"/>
          <ac:spMkLst>
            <pc:docMk/>
            <pc:sldMk cId="661382766" sldId="2141413530"/>
            <ac:spMk id="134" creationId="{E59F65B0-A4E7-04B5-D7DF-F8F7B76B0997}"/>
          </ac:spMkLst>
        </pc:spChg>
        <pc:spChg chg="mod">
          <ac:chgData name="Fabrício Fernando Nazareth Duarte" userId="fd5f21b1-bc59-458f-8c64-31764c9c0e2e" providerId="ADAL" clId="{0BDAB778-A632-4A70-86C5-AA9A40213FAD}" dt="2024-05-28T14:20:46.337" v="553" actId="692"/>
          <ac:spMkLst>
            <pc:docMk/>
            <pc:sldMk cId="661382766" sldId="2141413530"/>
            <ac:spMk id="135" creationId="{A1AEAD67-98D2-1508-7DF2-E5B4D6D83183}"/>
          </ac:spMkLst>
        </pc:spChg>
        <pc:spChg chg="mod">
          <ac:chgData name="Fabrício Fernando Nazareth Duarte" userId="fd5f21b1-bc59-458f-8c64-31764c9c0e2e" providerId="ADAL" clId="{0BDAB778-A632-4A70-86C5-AA9A40213FAD}" dt="2024-05-28T14:20:46.337" v="553" actId="692"/>
          <ac:spMkLst>
            <pc:docMk/>
            <pc:sldMk cId="661382766" sldId="2141413530"/>
            <ac:spMk id="136" creationId="{5023E278-61AB-BCBD-2F81-88F74049FFD0}"/>
          </ac:spMkLst>
        </pc:spChg>
        <pc:spChg chg="mod">
          <ac:chgData name="Fabrício Fernando Nazareth Duarte" userId="fd5f21b1-bc59-458f-8c64-31764c9c0e2e" providerId="ADAL" clId="{0BDAB778-A632-4A70-86C5-AA9A40213FAD}" dt="2024-05-28T14:20:46.337" v="553" actId="692"/>
          <ac:spMkLst>
            <pc:docMk/>
            <pc:sldMk cId="661382766" sldId="2141413530"/>
            <ac:spMk id="137" creationId="{BCD8A459-C036-A2C1-DC84-A8D322B2CE1D}"/>
          </ac:spMkLst>
        </pc:spChg>
        <pc:spChg chg="mod">
          <ac:chgData name="Fabrício Fernando Nazareth Duarte" userId="fd5f21b1-bc59-458f-8c64-31764c9c0e2e" providerId="ADAL" clId="{0BDAB778-A632-4A70-86C5-AA9A40213FAD}" dt="2024-05-28T14:20:46.337" v="553" actId="692"/>
          <ac:spMkLst>
            <pc:docMk/>
            <pc:sldMk cId="661382766" sldId="2141413530"/>
            <ac:spMk id="138" creationId="{AA9C4AE0-3BE0-F7DA-242A-0DD952A6686D}"/>
          </ac:spMkLst>
        </pc:spChg>
        <pc:spChg chg="mod">
          <ac:chgData name="Fabrício Fernando Nazareth Duarte" userId="fd5f21b1-bc59-458f-8c64-31764c9c0e2e" providerId="ADAL" clId="{0BDAB778-A632-4A70-86C5-AA9A40213FAD}" dt="2024-05-28T14:20:46.337" v="553" actId="692"/>
          <ac:spMkLst>
            <pc:docMk/>
            <pc:sldMk cId="661382766" sldId="2141413530"/>
            <ac:spMk id="139" creationId="{43D69AF8-DE63-B268-E0F3-F0CA5929F158}"/>
          </ac:spMkLst>
        </pc:spChg>
        <pc:spChg chg="mod">
          <ac:chgData name="Fabrício Fernando Nazareth Duarte" userId="fd5f21b1-bc59-458f-8c64-31764c9c0e2e" providerId="ADAL" clId="{0BDAB778-A632-4A70-86C5-AA9A40213FAD}" dt="2024-05-28T14:20:46.337" v="553" actId="692"/>
          <ac:spMkLst>
            <pc:docMk/>
            <pc:sldMk cId="661382766" sldId="2141413530"/>
            <ac:spMk id="140" creationId="{0EF2F779-7381-19C7-EE8A-141B488CD2B2}"/>
          </ac:spMkLst>
        </pc:spChg>
        <pc:spChg chg="mod">
          <ac:chgData name="Fabrício Fernando Nazareth Duarte" userId="fd5f21b1-bc59-458f-8c64-31764c9c0e2e" providerId="ADAL" clId="{0BDAB778-A632-4A70-86C5-AA9A40213FAD}" dt="2024-05-28T14:20:46.337" v="553" actId="692"/>
          <ac:spMkLst>
            <pc:docMk/>
            <pc:sldMk cId="661382766" sldId="2141413530"/>
            <ac:spMk id="141" creationId="{1F024155-699A-8D8E-1177-378602CA87A0}"/>
          </ac:spMkLst>
        </pc:spChg>
        <pc:spChg chg="mod">
          <ac:chgData name="Fabrício Fernando Nazareth Duarte" userId="fd5f21b1-bc59-458f-8c64-31764c9c0e2e" providerId="ADAL" clId="{0BDAB778-A632-4A70-86C5-AA9A40213FAD}" dt="2024-05-28T14:20:46.337" v="553" actId="692"/>
          <ac:spMkLst>
            <pc:docMk/>
            <pc:sldMk cId="661382766" sldId="2141413530"/>
            <ac:spMk id="142" creationId="{AC70DEC7-2B41-8B2F-A9E9-ACA180C33370}"/>
          </ac:spMkLst>
        </pc:spChg>
        <pc:spChg chg="mod">
          <ac:chgData name="Fabrício Fernando Nazareth Duarte" userId="fd5f21b1-bc59-458f-8c64-31764c9c0e2e" providerId="ADAL" clId="{0BDAB778-A632-4A70-86C5-AA9A40213FAD}" dt="2024-05-28T14:20:46.337" v="553" actId="692"/>
          <ac:spMkLst>
            <pc:docMk/>
            <pc:sldMk cId="661382766" sldId="2141413530"/>
            <ac:spMk id="143" creationId="{1C4214E3-15AF-1FED-E383-E36BBEDA714B}"/>
          </ac:spMkLst>
        </pc:spChg>
        <pc:spChg chg="mod">
          <ac:chgData name="Fabrício Fernando Nazareth Duarte" userId="fd5f21b1-bc59-458f-8c64-31764c9c0e2e" providerId="ADAL" clId="{0BDAB778-A632-4A70-86C5-AA9A40213FAD}" dt="2024-05-28T14:20:46.337" v="553" actId="692"/>
          <ac:spMkLst>
            <pc:docMk/>
            <pc:sldMk cId="661382766" sldId="2141413530"/>
            <ac:spMk id="144" creationId="{7CC1F520-04BC-1210-03C4-1C50F0EF5FC3}"/>
          </ac:spMkLst>
        </pc:spChg>
        <pc:spChg chg="mod">
          <ac:chgData name="Fabrício Fernando Nazareth Duarte" userId="fd5f21b1-bc59-458f-8c64-31764c9c0e2e" providerId="ADAL" clId="{0BDAB778-A632-4A70-86C5-AA9A40213FAD}" dt="2024-05-28T14:20:46.337" v="553" actId="692"/>
          <ac:spMkLst>
            <pc:docMk/>
            <pc:sldMk cId="661382766" sldId="2141413530"/>
            <ac:spMk id="145" creationId="{6795EDC7-649D-B048-0E2D-60C12E96356F}"/>
          </ac:spMkLst>
        </pc:spChg>
        <pc:spChg chg="mod">
          <ac:chgData name="Fabrício Fernando Nazareth Duarte" userId="fd5f21b1-bc59-458f-8c64-31764c9c0e2e" providerId="ADAL" clId="{0BDAB778-A632-4A70-86C5-AA9A40213FAD}" dt="2024-05-28T14:20:46.337" v="553" actId="692"/>
          <ac:spMkLst>
            <pc:docMk/>
            <pc:sldMk cId="661382766" sldId="2141413530"/>
            <ac:spMk id="146" creationId="{73CB489C-68C3-18EC-F85D-F6F2B921B679}"/>
          </ac:spMkLst>
        </pc:spChg>
        <pc:spChg chg="mod">
          <ac:chgData name="Fabrício Fernando Nazareth Duarte" userId="fd5f21b1-bc59-458f-8c64-31764c9c0e2e" providerId="ADAL" clId="{0BDAB778-A632-4A70-86C5-AA9A40213FAD}" dt="2024-05-28T14:20:46.337" v="553" actId="692"/>
          <ac:spMkLst>
            <pc:docMk/>
            <pc:sldMk cId="661382766" sldId="2141413530"/>
            <ac:spMk id="147" creationId="{DF31543A-F4C0-DA60-5973-D3BB5B277D2E}"/>
          </ac:spMkLst>
        </pc:spChg>
        <pc:spChg chg="mod">
          <ac:chgData name="Fabrício Fernando Nazareth Duarte" userId="fd5f21b1-bc59-458f-8c64-31764c9c0e2e" providerId="ADAL" clId="{0BDAB778-A632-4A70-86C5-AA9A40213FAD}" dt="2024-05-28T14:20:46.337" v="553" actId="692"/>
          <ac:spMkLst>
            <pc:docMk/>
            <pc:sldMk cId="661382766" sldId="2141413530"/>
            <ac:spMk id="148" creationId="{EE43FAC4-8CD9-6194-8C85-BCFF76037D0A}"/>
          </ac:spMkLst>
        </pc:spChg>
        <pc:spChg chg="mod">
          <ac:chgData name="Fabrício Fernando Nazareth Duarte" userId="fd5f21b1-bc59-458f-8c64-31764c9c0e2e" providerId="ADAL" clId="{0BDAB778-A632-4A70-86C5-AA9A40213FAD}" dt="2024-05-28T14:20:46.337" v="553" actId="692"/>
          <ac:spMkLst>
            <pc:docMk/>
            <pc:sldMk cId="661382766" sldId="2141413530"/>
            <ac:spMk id="149" creationId="{B06BFD3A-131F-16D0-B209-8BE61D60C16D}"/>
          </ac:spMkLst>
        </pc:spChg>
        <pc:spChg chg="mod">
          <ac:chgData name="Fabrício Fernando Nazareth Duarte" userId="fd5f21b1-bc59-458f-8c64-31764c9c0e2e" providerId="ADAL" clId="{0BDAB778-A632-4A70-86C5-AA9A40213FAD}" dt="2024-05-28T14:20:46.337" v="553" actId="692"/>
          <ac:spMkLst>
            <pc:docMk/>
            <pc:sldMk cId="661382766" sldId="2141413530"/>
            <ac:spMk id="150" creationId="{938D46C3-EE2A-A159-CBEF-1FCF0EE9A9CF}"/>
          </ac:spMkLst>
        </pc:spChg>
        <pc:spChg chg="mod">
          <ac:chgData name="Fabrício Fernando Nazareth Duarte" userId="fd5f21b1-bc59-458f-8c64-31764c9c0e2e" providerId="ADAL" clId="{0BDAB778-A632-4A70-86C5-AA9A40213FAD}" dt="2024-05-28T14:20:46.337" v="553" actId="692"/>
          <ac:spMkLst>
            <pc:docMk/>
            <pc:sldMk cId="661382766" sldId="2141413530"/>
            <ac:spMk id="151" creationId="{3FEA5A78-1C18-8936-D994-AE91A2E5E207}"/>
          </ac:spMkLst>
        </pc:spChg>
        <pc:spChg chg="mod">
          <ac:chgData name="Fabrício Fernando Nazareth Duarte" userId="fd5f21b1-bc59-458f-8c64-31764c9c0e2e" providerId="ADAL" clId="{0BDAB778-A632-4A70-86C5-AA9A40213FAD}" dt="2024-05-28T14:20:46.337" v="553" actId="692"/>
          <ac:spMkLst>
            <pc:docMk/>
            <pc:sldMk cId="661382766" sldId="2141413530"/>
            <ac:spMk id="152" creationId="{DFC755F6-ED20-9DE4-4A7F-428F77EFDC7C}"/>
          </ac:spMkLst>
        </pc:spChg>
        <pc:spChg chg="mod">
          <ac:chgData name="Fabrício Fernando Nazareth Duarte" userId="fd5f21b1-bc59-458f-8c64-31764c9c0e2e" providerId="ADAL" clId="{0BDAB778-A632-4A70-86C5-AA9A40213FAD}" dt="2024-05-28T14:20:46.337" v="553" actId="692"/>
          <ac:spMkLst>
            <pc:docMk/>
            <pc:sldMk cId="661382766" sldId="2141413530"/>
            <ac:spMk id="153" creationId="{8644EFE6-17CD-FC09-5C86-C02EF480E4D1}"/>
          </ac:spMkLst>
        </pc:spChg>
        <pc:spChg chg="mod">
          <ac:chgData name="Fabrício Fernando Nazareth Duarte" userId="fd5f21b1-bc59-458f-8c64-31764c9c0e2e" providerId="ADAL" clId="{0BDAB778-A632-4A70-86C5-AA9A40213FAD}" dt="2024-05-28T14:20:46.337" v="553" actId="692"/>
          <ac:spMkLst>
            <pc:docMk/>
            <pc:sldMk cId="661382766" sldId="2141413530"/>
            <ac:spMk id="154" creationId="{9C87120A-0CD0-8A9D-CFE8-A437666306C8}"/>
          </ac:spMkLst>
        </pc:spChg>
        <pc:spChg chg="mod">
          <ac:chgData name="Fabrício Fernando Nazareth Duarte" userId="fd5f21b1-bc59-458f-8c64-31764c9c0e2e" providerId="ADAL" clId="{0BDAB778-A632-4A70-86C5-AA9A40213FAD}" dt="2024-05-28T14:20:46.337" v="553" actId="692"/>
          <ac:spMkLst>
            <pc:docMk/>
            <pc:sldMk cId="661382766" sldId="2141413530"/>
            <ac:spMk id="155" creationId="{3C6EC905-6263-369A-5B6B-148001936322}"/>
          </ac:spMkLst>
        </pc:spChg>
        <pc:spChg chg="mod">
          <ac:chgData name="Fabrício Fernando Nazareth Duarte" userId="fd5f21b1-bc59-458f-8c64-31764c9c0e2e" providerId="ADAL" clId="{0BDAB778-A632-4A70-86C5-AA9A40213FAD}" dt="2024-05-28T14:20:46.337" v="553" actId="692"/>
          <ac:spMkLst>
            <pc:docMk/>
            <pc:sldMk cId="661382766" sldId="2141413530"/>
            <ac:spMk id="156" creationId="{474B3FAB-BCB7-1140-5E15-0F4563603B36}"/>
          </ac:spMkLst>
        </pc:spChg>
        <pc:spChg chg="mod">
          <ac:chgData name="Fabrício Fernando Nazareth Duarte" userId="fd5f21b1-bc59-458f-8c64-31764c9c0e2e" providerId="ADAL" clId="{0BDAB778-A632-4A70-86C5-AA9A40213FAD}" dt="2024-05-28T14:20:46.337" v="553" actId="692"/>
          <ac:spMkLst>
            <pc:docMk/>
            <pc:sldMk cId="661382766" sldId="2141413530"/>
            <ac:spMk id="157" creationId="{9F7BD6EE-ECE8-AEAA-A985-B787736996DC}"/>
          </ac:spMkLst>
        </pc:spChg>
        <pc:spChg chg="mod">
          <ac:chgData name="Fabrício Fernando Nazareth Duarte" userId="fd5f21b1-bc59-458f-8c64-31764c9c0e2e" providerId="ADAL" clId="{0BDAB778-A632-4A70-86C5-AA9A40213FAD}" dt="2024-05-28T14:20:46.337" v="553" actId="692"/>
          <ac:spMkLst>
            <pc:docMk/>
            <pc:sldMk cId="661382766" sldId="2141413530"/>
            <ac:spMk id="158" creationId="{F2B03A6D-7080-CAF1-2D0F-9E83676B0C1F}"/>
          </ac:spMkLst>
        </pc:spChg>
        <pc:spChg chg="mod">
          <ac:chgData name="Fabrício Fernando Nazareth Duarte" userId="fd5f21b1-bc59-458f-8c64-31764c9c0e2e" providerId="ADAL" clId="{0BDAB778-A632-4A70-86C5-AA9A40213FAD}" dt="2024-05-28T14:20:46.337" v="553" actId="692"/>
          <ac:spMkLst>
            <pc:docMk/>
            <pc:sldMk cId="661382766" sldId="2141413530"/>
            <ac:spMk id="159" creationId="{D4B4534B-3B33-C839-2C4B-6EDEBE2A3269}"/>
          </ac:spMkLst>
        </pc:spChg>
        <pc:spChg chg="mod">
          <ac:chgData name="Fabrício Fernando Nazareth Duarte" userId="fd5f21b1-bc59-458f-8c64-31764c9c0e2e" providerId="ADAL" clId="{0BDAB778-A632-4A70-86C5-AA9A40213FAD}" dt="2024-05-28T14:20:46.337" v="553" actId="692"/>
          <ac:spMkLst>
            <pc:docMk/>
            <pc:sldMk cId="661382766" sldId="2141413530"/>
            <ac:spMk id="160" creationId="{13AA76BC-81E4-4C9F-7436-3B7018409DF8}"/>
          </ac:spMkLst>
        </pc:spChg>
        <pc:spChg chg="mod">
          <ac:chgData name="Fabrício Fernando Nazareth Duarte" userId="fd5f21b1-bc59-458f-8c64-31764c9c0e2e" providerId="ADAL" clId="{0BDAB778-A632-4A70-86C5-AA9A40213FAD}" dt="2024-05-28T14:20:46.337" v="553" actId="692"/>
          <ac:spMkLst>
            <pc:docMk/>
            <pc:sldMk cId="661382766" sldId="2141413530"/>
            <ac:spMk id="161" creationId="{D95BD3A6-6A2D-C1AF-61D6-0F138619D642}"/>
          </ac:spMkLst>
        </pc:spChg>
        <pc:spChg chg="mod">
          <ac:chgData name="Fabrício Fernando Nazareth Duarte" userId="fd5f21b1-bc59-458f-8c64-31764c9c0e2e" providerId="ADAL" clId="{0BDAB778-A632-4A70-86C5-AA9A40213FAD}" dt="2024-05-28T14:20:46.337" v="553" actId="692"/>
          <ac:spMkLst>
            <pc:docMk/>
            <pc:sldMk cId="661382766" sldId="2141413530"/>
            <ac:spMk id="162" creationId="{70D26F70-A0C5-92A8-93D6-424876D4955B}"/>
          </ac:spMkLst>
        </pc:spChg>
        <pc:spChg chg="mod">
          <ac:chgData name="Fabrício Fernando Nazareth Duarte" userId="fd5f21b1-bc59-458f-8c64-31764c9c0e2e" providerId="ADAL" clId="{0BDAB778-A632-4A70-86C5-AA9A40213FAD}" dt="2024-05-28T14:20:46.337" v="553" actId="692"/>
          <ac:spMkLst>
            <pc:docMk/>
            <pc:sldMk cId="661382766" sldId="2141413530"/>
            <ac:spMk id="163" creationId="{2D3F1CC4-4606-628D-4AF8-9FA65638DF20}"/>
          </ac:spMkLst>
        </pc:spChg>
        <pc:spChg chg="mod">
          <ac:chgData name="Fabrício Fernando Nazareth Duarte" userId="fd5f21b1-bc59-458f-8c64-31764c9c0e2e" providerId="ADAL" clId="{0BDAB778-A632-4A70-86C5-AA9A40213FAD}" dt="2024-05-28T14:20:46.337" v="553" actId="692"/>
          <ac:spMkLst>
            <pc:docMk/>
            <pc:sldMk cId="661382766" sldId="2141413530"/>
            <ac:spMk id="164" creationId="{E3D0DCBC-2C8E-F163-90EE-54DC48659BF3}"/>
          </ac:spMkLst>
        </pc:spChg>
        <pc:spChg chg="mod">
          <ac:chgData name="Fabrício Fernando Nazareth Duarte" userId="fd5f21b1-bc59-458f-8c64-31764c9c0e2e" providerId="ADAL" clId="{0BDAB778-A632-4A70-86C5-AA9A40213FAD}" dt="2024-05-28T14:20:46.337" v="553" actId="692"/>
          <ac:spMkLst>
            <pc:docMk/>
            <pc:sldMk cId="661382766" sldId="2141413530"/>
            <ac:spMk id="165" creationId="{D11BC9AA-9F76-F94D-1878-02D3DF6B4926}"/>
          </ac:spMkLst>
        </pc:spChg>
        <pc:spChg chg="mod">
          <ac:chgData name="Fabrício Fernando Nazareth Duarte" userId="fd5f21b1-bc59-458f-8c64-31764c9c0e2e" providerId="ADAL" clId="{0BDAB778-A632-4A70-86C5-AA9A40213FAD}" dt="2024-05-28T14:20:46.337" v="553" actId="692"/>
          <ac:spMkLst>
            <pc:docMk/>
            <pc:sldMk cId="661382766" sldId="2141413530"/>
            <ac:spMk id="166" creationId="{1E91698A-C108-CFE0-73D9-A0E8BD02D432}"/>
          </ac:spMkLst>
        </pc:spChg>
        <pc:spChg chg="mod">
          <ac:chgData name="Fabrício Fernando Nazareth Duarte" userId="fd5f21b1-bc59-458f-8c64-31764c9c0e2e" providerId="ADAL" clId="{0BDAB778-A632-4A70-86C5-AA9A40213FAD}" dt="2024-05-28T14:20:46.337" v="553" actId="692"/>
          <ac:spMkLst>
            <pc:docMk/>
            <pc:sldMk cId="661382766" sldId="2141413530"/>
            <ac:spMk id="167" creationId="{3C337263-25C6-4DFC-78B2-C1C69B415001}"/>
          </ac:spMkLst>
        </pc:spChg>
        <pc:spChg chg="mod">
          <ac:chgData name="Fabrício Fernando Nazareth Duarte" userId="fd5f21b1-bc59-458f-8c64-31764c9c0e2e" providerId="ADAL" clId="{0BDAB778-A632-4A70-86C5-AA9A40213FAD}" dt="2024-05-28T14:20:46.337" v="553" actId="692"/>
          <ac:spMkLst>
            <pc:docMk/>
            <pc:sldMk cId="661382766" sldId="2141413530"/>
            <ac:spMk id="168" creationId="{768E6277-81D6-E60E-72B9-29F3B5CFC578}"/>
          </ac:spMkLst>
        </pc:spChg>
        <pc:spChg chg="mod">
          <ac:chgData name="Fabrício Fernando Nazareth Duarte" userId="fd5f21b1-bc59-458f-8c64-31764c9c0e2e" providerId="ADAL" clId="{0BDAB778-A632-4A70-86C5-AA9A40213FAD}" dt="2024-05-28T14:20:46.337" v="553" actId="692"/>
          <ac:spMkLst>
            <pc:docMk/>
            <pc:sldMk cId="661382766" sldId="2141413530"/>
            <ac:spMk id="169" creationId="{F15AC16F-C68D-01F4-70F7-A0EA1808F9AD}"/>
          </ac:spMkLst>
        </pc:spChg>
        <pc:spChg chg="mod">
          <ac:chgData name="Fabrício Fernando Nazareth Duarte" userId="fd5f21b1-bc59-458f-8c64-31764c9c0e2e" providerId="ADAL" clId="{0BDAB778-A632-4A70-86C5-AA9A40213FAD}" dt="2024-05-28T14:20:46.337" v="553" actId="692"/>
          <ac:spMkLst>
            <pc:docMk/>
            <pc:sldMk cId="661382766" sldId="2141413530"/>
            <ac:spMk id="170" creationId="{7AC2A36C-366C-3CD3-02D6-22F2FAE58A44}"/>
          </ac:spMkLst>
        </pc:spChg>
        <pc:spChg chg="mod">
          <ac:chgData name="Fabrício Fernando Nazareth Duarte" userId="fd5f21b1-bc59-458f-8c64-31764c9c0e2e" providerId="ADAL" clId="{0BDAB778-A632-4A70-86C5-AA9A40213FAD}" dt="2024-05-28T14:20:46.337" v="553" actId="692"/>
          <ac:spMkLst>
            <pc:docMk/>
            <pc:sldMk cId="661382766" sldId="2141413530"/>
            <ac:spMk id="171" creationId="{B135200D-FA00-4631-2767-048CE0D7421C}"/>
          </ac:spMkLst>
        </pc:spChg>
        <pc:spChg chg="mod">
          <ac:chgData name="Fabrício Fernando Nazareth Duarte" userId="fd5f21b1-bc59-458f-8c64-31764c9c0e2e" providerId="ADAL" clId="{0BDAB778-A632-4A70-86C5-AA9A40213FAD}" dt="2024-05-28T14:20:46.337" v="553" actId="692"/>
          <ac:spMkLst>
            <pc:docMk/>
            <pc:sldMk cId="661382766" sldId="2141413530"/>
            <ac:spMk id="172" creationId="{CF5BD50C-527F-EBE1-3FE5-794400EAF6D6}"/>
          </ac:spMkLst>
        </pc:spChg>
        <pc:spChg chg="mod">
          <ac:chgData name="Fabrício Fernando Nazareth Duarte" userId="fd5f21b1-bc59-458f-8c64-31764c9c0e2e" providerId="ADAL" clId="{0BDAB778-A632-4A70-86C5-AA9A40213FAD}" dt="2024-05-28T14:20:46.337" v="553" actId="692"/>
          <ac:spMkLst>
            <pc:docMk/>
            <pc:sldMk cId="661382766" sldId="2141413530"/>
            <ac:spMk id="173" creationId="{0BCDD375-145B-7E4B-9541-6CD377AE2EBD}"/>
          </ac:spMkLst>
        </pc:spChg>
        <pc:spChg chg="mod">
          <ac:chgData name="Fabrício Fernando Nazareth Duarte" userId="fd5f21b1-bc59-458f-8c64-31764c9c0e2e" providerId="ADAL" clId="{0BDAB778-A632-4A70-86C5-AA9A40213FAD}" dt="2024-05-28T14:20:46.337" v="553" actId="692"/>
          <ac:spMkLst>
            <pc:docMk/>
            <pc:sldMk cId="661382766" sldId="2141413530"/>
            <ac:spMk id="174" creationId="{9FF6C376-3BFA-E70A-648B-A9437350576E}"/>
          </ac:spMkLst>
        </pc:spChg>
        <pc:spChg chg="mod">
          <ac:chgData name="Fabrício Fernando Nazareth Duarte" userId="fd5f21b1-bc59-458f-8c64-31764c9c0e2e" providerId="ADAL" clId="{0BDAB778-A632-4A70-86C5-AA9A40213FAD}" dt="2024-05-28T14:20:46.337" v="553" actId="692"/>
          <ac:spMkLst>
            <pc:docMk/>
            <pc:sldMk cId="661382766" sldId="2141413530"/>
            <ac:spMk id="175" creationId="{0F6D2BB4-0925-2BFB-0F79-E53204F4EBC5}"/>
          </ac:spMkLst>
        </pc:spChg>
        <pc:spChg chg="mod">
          <ac:chgData name="Fabrício Fernando Nazareth Duarte" userId="fd5f21b1-bc59-458f-8c64-31764c9c0e2e" providerId="ADAL" clId="{0BDAB778-A632-4A70-86C5-AA9A40213FAD}" dt="2024-05-28T14:20:46.337" v="553" actId="692"/>
          <ac:spMkLst>
            <pc:docMk/>
            <pc:sldMk cId="661382766" sldId="2141413530"/>
            <ac:spMk id="176" creationId="{9B54B9D7-96A3-4308-DDC8-8CE21088C89A}"/>
          </ac:spMkLst>
        </pc:spChg>
        <pc:spChg chg="mod">
          <ac:chgData name="Fabrício Fernando Nazareth Duarte" userId="fd5f21b1-bc59-458f-8c64-31764c9c0e2e" providerId="ADAL" clId="{0BDAB778-A632-4A70-86C5-AA9A40213FAD}" dt="2024-05-28T14:20:46.337" v="553" actId="692"/>
          <ac:spMkLst>
            <pc:docMk/>
            <pc:sldMk cId="661382766" sldId="2141413530"/>
            <ac:spMk id="177" creationId="{BDA4CEC4-00AA-48AC-58B9-6F76AA875D51}"/>
          </ac:spMkLst>
        </pc:spChg>
        <pc:spChg chg="mod">
          <ac:chgData name="Fabrício Fernando Nazareth Duarte" userId="fd5f21b1-bc59-458f-8c64-31764c9c0e2e" providerId="ADAL" clId="{0BDAB778-A632-4A70-86C5-AA9A40213FAD}" dt="2024-05-28T14:20:46.337" v="553" actId="692"/>
          <ac:spMkLst>
            <pc:docMk/>
            <pc:sldMk cId="661382766" sldId="2141413530"/>
            <ac:spMk id="178" creationId="{94D96C46-2A42-8055-85B8-F7812B753544}"/>
          </ac:spMkLst>
        </pc:spChg>
        <pc:spChg chg="mod">
          <ac:chgData name="Fabrício Fernando Nazareth Duarte" userId="fd5f21b1-bc59-458f-8c64-31764c9c0e2e" providerId="ADAL" clId="{0BDAB778-A632-4A70-86C5-AA9A40213FAD}" dt="2024-05-28T14:20:46.337" v="553" actId="692"/>
          <ac:spMkLst>
            <pc:docMk/>
            <pc:sldMk cId="661382766" sldId="2141413530"/>
            <ac:spMk id="179" creationId="{997C86F4-A1BD-716E-B242-50FC751A7F72}"/>
          </ac:spMkLst>
        </pc:spChg>
        <pc:spChg chg="mod">
          <ac:chgData name="Fabrício Fernando Nazareth Duarte" userId="fd5f21b1-bc59-458f-8c64-31764c9c0e2e" providerId="ADAL" clId="{0BDAB778-A632-4A70-86C5-AA9A40213FAD}" dt="2024-05-28T14:20:46.337" v="553" actId="692"/>
          <ac:spMkLst>
            <pc:docMk/>
            <pc:sldMk cId="661382766" sldId="2141413530"/>
            <ac:spMk id="180" creationId="{F28F6BC6-97D7-9568-272E-CF02EDB669E2}"/>
          </ac:spMkLst>
        </pc:spChg>
        <pc:spChg chg="mod">
          <ac:chgData name="Fabrício Fernando Nazareth Duarte" userId="fd5f21b1-bc59-458f-8c64-31764c9c0e2e" providerId="ADAL" clId="{0BDAB778-A632-4A70-86C5-AA9A40213FAD}" dt="2024-05-28T14:20:46.337" v="553" actId="692"/>
          <ac:spMkLst>
            <pc:docMk/>
            <pc:sldMk cId="661382766" sldId="2141413530"/>
            <ac:spMk id="181" creationId="{6F0FA6BE-BABC-57A6-3A19-532CD83D139F}"/>
          </ac:spMkLst>
        </pc:spChg>
        <pc:spChg chg="mod">
          <ac:chgData name="Fabrício Fernando Nazareth Duarte" userId="fd5f21b1-bc59-458f-8c64-31764c9c0e2e" providerId="ADAL" clId="{0BDAB778-A632-4A70-86C5-AA9A40213FAD}" dt="2024-05-28T14:20:46.337" v="553" actId="692"/>
          <ac:spMkLst>
            <pc:docMk/>
            <pc:sldMk cId="661382766" sldId="2141413530"/>
            <ac:spMk id="182" creationId="{3EA0094F-0B8A-48F1-D28F-F3B3F082B277}"/>
          </ac:spMkLst>
        </pc:spChg>
        <pc:spChg chg="mod">
          <ac:chgData name="Fabrício Fernando Nazareth Duarte" userId="fd5f21b1-bc59-458f-8c64-31764c9c0e2e" providerId="ADAL" clId="{0BDAB778-A632-4A70-86C5-AA9A40213FAD}" dt="2024-05-28T14:20:46.337" v="553" actId="692"/>
          <ac:spMkLst>
            <pc:docMk/>
            <pc:sldMk cId="661382766" sldId="2141413530"/>
            <ac:spMk id="183" creationId="{ABFC95CD-66BB-60EE-4FD9-ECC50A163035}"/>
          </ac:spMkLst>
        </pc:spChg>
        <pc:spChg chg="mod">
          <ac:chgData name="Fabrício Fernando Nazareth Duarte" userId="fd5f21b1-bc59-458f-8c64-31764c9c0e2e" providerId="ADAL" clId="{0BDAB778-A632-4A70-86C5-AA9A40213FAD}" dt="2024-05-28T14:20:46.337" v="553" actId="692"/>
          <ac:spMkLst>
            <pc:docMk/>
            <pc:sldMk cId="661382766" sldId="2141413530"/>
            <ac:spMk id="184" creationId="{80FB6D3C-E48C-CB0E-793A-D2FB6CD099C1}"/>
          </ac:spMkLst>
        </pc:spChg>
        <pc:spChg chg="mod">
          <ac:chgData name="Fabrício Fernando Nazareth Duarte" userId="fd5f21b1-bc59-458f-8c64-31764c9c0e2e" providerId="ADAL" clId="{0BDAB778-A632-4A70-86C5-AA9A40213FAD}" dt="2024-05-28T14:20:46.337" v="553" actId="692"/>
          <ac:spMkLst>
            <pc:docMk/>
            <pc:sldMk cId="661382766" sldId="2141413530"/>
            <ac:spMk id="185" creationId="{588B2177-F20F-0793-0799-67830A805E70}"/>
          </ac:spMkLst>
        </pc:spChg>
        <pc:spChg chg="mod">
          <ac:chgData name="Fabrício Fernando Nazareth Duarte" userId="fd5f21b1-bc59-458f-8c64-31764c9c0e2e" providerId="ADAL" clId="{0BDAB778-A632-4A70-86C5-AA9A40213FAD}" dt="2024-05-28T14:20:46.337" v="553" actId="692"/>
          <ac:spMkLst>
            <pc:docMk/>
            <pc:sldMk cId="661382766" sldId="2141413530"/>
            <ac:spMk id="186" creationId="{7E894BCC-B9D1-9878-1578-09A7983C333B}"/>
          </ac:spMkLst>
        </pc:spChg>
        <pc:spChg chg="mod">
          <ac:chgData name="Fabrício Fernando Nazareth Duarte" userId="fd5f21b1-bc59-458f-8c64-31764c9c0e2e" providerId="ADAL" clId="{0BDAB778-A632-4A70-86C5-AA9A40213FAD}" dt="2024-05-28T14:20:46.337" v="553" actId="692"/>
          <ac:spMkLst>
            <pc:docMk/>
            <pc:sldMk cId="661382766" sldId="2141413530"/>
            <ac:spMk id="187" creationId="{BC2E32FC-A465-4E16-C7A3-67CA370FDA4B}"/>
          </ac:spMkLst>
        </pc:spChg>
        <pc:spChg chg="mod">
          <ac:chgData name="Fabrício Fernando Nazareth Duarte" userId="fd5f21b1-bc59-458f-8c64-31764c9c0e2e" providerId="ADAL" clId="{0BDAB778-A632-4A70-86C5-AA9A40213FAD}" dt="2024-05-28T14:20:46.337" v="553" actId="692"/>
          <ac:spMkLst>
            <pc:docMk/>
            <pc:sldMk cId="661382766" sldId="2141413530"/>
            <ac:spMk id="188" creationId="{0448BE77-6A62-2877-7AD6-786FA06EA4B0}"/>
          </ac:spMkLst>
        </pc:spChg>
        <pc:spChg chg="mod">
          <ac:chgData name="Fabrício Fernando Nazareth Duarte" userId="fd5f21b1-bc59-458f-8c64-31764c9c0e2e" providerId="ADAL" clId="{0BDAB778-A632-4A70-86C5-AA9A40213FAD}" dt="2024-05-28T14:20:46.337" v="553" actId="692"/>
          <ac:spMkLst>
            <pc:docMk/>
            <pc:sldMk cId="661382766" sldId="2141413530"/>
            <ac:spMk id="189" creationId="{C0611361-6698-9363-D07C-895A2C6DF5D4}"/>
          </ac:spMkLst>
        </pc:spChg>
        <pc:spChg chg="mod">
          <ac:chgData name="Fabrício Fernando Nazareth Duarte" userId="fd5f21b1-bc59-458f-8c64-31764c9c0e2e" providerId="ADAL" clId="{0BDAB778-A632-4A70-86C5-AA9A40213FAD}" dt="2024-05-28T14:20:46.337" v="553" actId="692"/>
          <ac:spMkLst>
            <pc:docMk/>
            <pc:sldMk cId="661382766" sldId="2141413530"/>
            <ac:spMk id="190" creationId="{08DF898A-BD4C-FDA7-AF9F-38480E728124}"/>
          </ac:spMkLst>
        </pc:spChg>
        <pc:spChg chg="mod">
          <ac:chgData name="Fabrício Fernando Nazareth Duarte" userId="fd5f21b1-bc59-458f-8c64-31764c9c0e2e" providerId="ADAL" clId="{0BDAB778-A632-4A70-86C5-AA9A40213FAD}" dt="2024-05-28T14:20:46.337" v="553" actId="692"/>
          <ac:spMkLst>
            <pc:docMk/>
            <pc:sldMk cId="661382766" sldId="2141413530"/>
            <ac:spMk id="191" creationId="{519F54FD-FA69-83C1-B9C5-3311E8044DD3}"/>
          </ac:spMkLst>
        </pc:spChg>
        <pc:spChg chg="mod">
          <ac:chgData name="Fabrício Fernando Nazareth Duarte" userId="fd5f21b1-bc59-458f-8c64-31764c9c0e2e" providerId="ADAL" clId="{0BDAB778-A632-4A70-86C5-AA9A40213FAD}" dt="2024-05-28T14:20:46.337" v="553" actId="692"/>
          <ac:spMkLst>
            <pc:docMk/>
            <pc:sldMk cId="661382766" sldId="2141413530"/>
            <ac:spMk id="192" creationId="{72B845FA-2666-9DB7-44BF-66F35ABEB36A}"/>
          </ac:spMkLst>
        </pc:spChg>
        <pc:spChg chg="mod">
          <ac:chgData name="Fabrício Fernando Nazareth Duarte" userId="fd5f21b1-bc59-458f-8c64-31764c9c0e2e" providerId="ADAL" clId="{0BDAB778-A632-4A70-86C5-AA9A40213FAD}" dt="2024-05-28T14:20:46.337" v="553" actId="692"/>
          <ac:spMkLst>
            <pc:docMk/>
            <pc:sldMk cId="661382766" sldId="2141413530"/>
            <ac:spMk id="193" creationId="{05EBD39A-450B-DE81-C204-A3EFED293D23}"/>
          </ac:spMkLst>
        </pc:spChg>
        <pc:spChg chg="mod">
          <ac:chgData name="Fabrício Fernando Nazareth Duarte" userId="fd5f21b1-bc59-458f-8c64-31764c9c0e2e" providerId="ADAL" clId="{0BDAB778-A632-4A70-86C5-AA9A40213FAD}" dt="2024-05-28T14:20:46.337" v="553" actId="692"/>
          <ac:spMkLst>
            <pc:docMk/>
            <pc:sldMk cId="661382766" sldId="2141413530"/>
            <ac:spMk id="194" creationId="{8D42C4EA-DF0E-EE0F-7BF7-04FFE4A2455B}"/>
          </ac:spMkLst>
        </pc:spChg>
        <pc:spChg chg="mod">
          <ac:chgData name="Fabrício Fernando Nazareth Duarte" userId="fd5f21b1-bc59-458f-8c64-31764c9c0e2e" providerId="ADAL" clId="{0BDAB778-A632-4A70-86C5-AA9A40213FAD}" dt="2024-05-28T14:20:46.337" v="553" actId="692"/>
          <ac:spMkLst>
            <pc:docMk/>
            <pc:sldMk cId="661382766" sldId="2141413530"/>
            <ac:spMk id="195" creationId="{27201E66-3307-9FA5-9C72-070451D34A26}"/>
          </ac:spMkLst>
        </pc:spChg>
        <pc:spChg chg="mod">
          <ac:chgData name="Fabrício Fernando Nazareth Duarte" userId="fd5f21b1-bc59-458f-8c64-31764c9c0e2e" providerId="ADAL" clId="{0BDAB778-A632-4A70-86C5-AA9A40213FAD}" dt="2024-05-28T14:20:46.337" v="553" actId="692"/>
          <ac:spMkLst>
            <pc:docMk/>
            <pc:sldMk cId="661382766" sldId="2141413530"/>
            <ac:spMk id="196" creationId="{9F68AA4E-2BE3-66EE-16D4-9B4D19F1790E}"/>
          </ac:spMkLst>
        </pc:spChg>
        <pc:spChg chg="mod">
          <ac:chgData name="Fabrício Fernando Nazareth Duarte" userId="fd5f21b1-bc59-458f-8c64-31764c9c0e2e" providerId="ADAL" clId="{0BDAB778-A632-4A70-86C5-AA9A40213FAD}" dt="2024-05-28T14:20:46.337" v="553" actId="692"/>
          <ac:spMkLst>
            <pc:docMk/>
            <pc:sldMk cId="661382766" sldId="2141413530"/>
            <ac:spMk id="197" creationId="{47BB12D2-0D8A-182C-E4A0-B7C99EA59812}"/>
          </ac:spMkLst>
        </pc:spChg>
        <pc:spChg chg="mod">
          <ac:chgData name="Fabrício Fernando Nazareth Duarte" userId="fd5f21b1-bc59-458f-8c64-31764c9c0e2e" providerId="ADAL" clId="{0BDAB778-A632-4A70-86C5-AA9A40213FAD}" dt="2024-05-28T14:20:46.337" v="553" actId="692"/>
          <ac:spMkLst>
            <pc:docMk/>
            <pc:sldMk cId="661382766" sldId="2141413530"/>
            <ac:spMk id="198" creationId="{44328C10-0763-F767-3D20-18ADFEFF3A6B}"/>
          </ac:spMkLst>
        </pc:spChg>
        <pc:spChg chg="mod">
          <ac:chgData name="Fabrício Fernando Nazareth Duarte" userId="fd5f21b1-bc59-458f-8c64-31764c9c0e2e" providerId="ADAL" clId="{0BDAB778-A632-4A70-86C5-AA9A40213FAD}" dt="2024-05-28T14:20:46.337" v="553" actId="692"/>
          <ac:spMkLst>
            <pc:docMk/>
            <pc:sldMk cId="661382766" sldId="2141413530"/>
            <ac:spMk id="199" creationId="{1BCDEF49-0F93-9390-1F66-480528B68D96}"/>
          </ac:spMkLst>
        </pc:spChg>
        <pc:spChg chg="mod">
          <ac:chgData name="Fabrício Fernando Nazareth Duarte" userId="fd5f21b1-bc59-458f-8c64-31764c9c0e2e" providerId="ADAL" clId="{0BDAB778-A632-4A70-86C5-AA9A40213FAD}" dt="2024-05-28T14:20:46.337" v="553" actId="692"/>
          <ac:spMkLst>
            <pc:docMk/>
            <pc:sldMk cId="661382766" sldId="2141413530"/>
            <ac:spMk id="200" creationId="{C9ADFD2B-1D80-28F5-BBC4-C7EF86B2A5B8}"/>
          </ac:spMkLst>
        </pc:spChg>
        <pc:spChg chg="mod">
          <ac:chgData name="Fabrício Fernando Nazareth Duarte" userId="fd5f21b1-bc59-458f-8c64-31764c9c0e2e" providerId="ADAL" clId="{0BDAB778-A632-4A70-86C5-AA9A40213FAD}" dt="2024-05-28T14:20:46.337" v="553" actId="692"/>
          <ac:spMkLst>
            <pc:docMk/>
            <pc:sldMk cId="661382766" sldId="2141413530"/>
            <ac:spMk id="201" creationId="{A97D0EA6-72A1-7123-3828-D0002CDD0010}"/>
          </ac:spMkLst>
        </pc:spChg>
        <pc:spChg chg="mod">
          <ac:chgData name="Fabrício Fernando Nazareth Duarte" userId="fd5f21b1-bc59-458f-8c64-31764c9c0e2e" providerId="ADAL" clId="{0BDAB778-A632-4A70-86C5-AA9A40213FAD}" dt="2024-05-28T14:20:46.337" v="553" actId="692"/>
          <ac:spMkLst>
            <pc:docMk/>
            <pc:sldMk cId="661382766" sldId="2141413530"/>
            <ac:spMk id="202" creationId="{F97E7F79-E15A-C58E-7027-FBFA07136C9A}"/>
          </ac:spMkLst>
        </pc:spChg>
        <pc:spChg chg="mod">
          <ac:chgData name="Fabrício Fernando Nazareth Duarte" userId="fd5f21b1-bc59-458f-8c64-31764c9c0e2e" providerId="ADAL" clId="{0BDAB778-A632-4A70-86C5-AA9A40213FAD}" dt="2024-05-28T14:20:46.337" v="553" actId="692"/>
          <ac:spMkLst>
            <pc:docMk/>
            <pc:sldMk cId="661382766" sldId="2141413530"/>
            <ac:spMk id="203" creationId="{8CE00C93-80CC-C09E-C6BB-66F4D8DC0AB1}"/>
          </ac:spMkLst>
        </pc:spChg>
        <pc:spChg chg="mod">
          <ac:chgData name="Fabrício Fernando Nazareth Duarte" userId="fd5f21b1-bc59-458f-8c64-31764c9c0e2e" providerId="ADAL" clId="{0BDAB778-A632-4A70-86C5-AA9A40213FAD}" dt="2024-05-28T14:20:46.337" v="553" actId="692"/>
          <ac:spMkLst>
            <pc:docMk/>
            <pc:sldMk cId="661382766" sldId="2141413530"/>
            <ac:spMk id="204" creationId="{66BCB650-A72E-508D-6DD6-8E75AE4FDCDC}"/>
          </ac:spMkLst>
        </pc:spChg>
        <pc:spChg chg="mod">
          <ac:chgData name="Fabrício Fernando Nazareth Duarte" userId="fd5f21b1-bc59-458f-8c64-31764c9c0e2e" providerId="ADAL" clId="{0BDAB778-A632-4A70-86C5-AA9A40213FAD}" dt="2024-05-28T14:20:46.337" v="553" actId="692"/>
          <ac:spMkLst>
            <pc:docMk/>
            <pc:sldMk cId="661382766" sldId="2141413530"/>
            <ac:spMk id="205" creationId="{E171A0AA-5AF1-648D-8C87-83FBB79CD190}"/>
          </ac:spMkLst>
        </pc:spChg>
        <pc:spChg chg="mod">
          <ac:chgData name="Fabrício Fernando Nazareth Duarte" userId="fd5f21b1-bc59-458f-8c64-31764c9c0e2e" providerId="ADAL" clId="{0BDAB778-A632-4A70-86C5-AA9A40213FAD}" dt="2024-05-28T14:20:46.337" v="553" actId="692"/>
          <ac:spMkLst>
            <pc:docMk/>
            <pc:sldMk cId="661382766" sldId="2141413530"/>
            <ac:spMk id="206" creationId="{084E487C-252C-F37A-1C49-FEF1961A87CE}"/>
          </ac:spMkLst>
        </pc:spChg>
        <pc:spChg chg="mod">
          <ac:chgData name="Fabrício Fernando Nazareth Duarte" userId="fd5f21b1-bc59-458f-8c64-31764c9c0e2e" providerId="ADAL" clId="{0BDAB778-A632-4A70-86C5-AA9A40213FAD}" dt="2024-05-28T14:20:46.337" v="553" actId="692"/>
          <ac:spMkLst>
            <pc:docMk/>
            <pc:sldMk cId="661382766" sldId="2141413530"/>
            <ac:spMk id="207" creationId="{179E4488-E81F-A2C3-9D6F-84084F000E1E}"/>
          </ac:spMkLst>
        </pc:spChg>
        <pc:spChg chg="mod">
          <ac:chgData name="Fabrício Fernando Nazareth Duarte" userId="fd5f21b1-bc59-458f-8c64-31764c9c0e2e" providerId="ADAL" clId="{0BDAB778-A632-4A70-86C5-AA9A40213FAD}" dt="2024-05-28T14:20:46.337" v="553" actId="692"/>
          <ac:spMkLst>
            <pc:docMk/>
            <pc:sldMk cId="661382766" sldId="2141413530"/>
            <ac:spMk id="208" creationId="{9C333784-9BC0-A0BF-591A-226C12FCA5D6}"/>
          </ac:spMkLst>
        </pc:spChg>
        <pc:spChg chg="mod">
          <ac:chgData name="Fabrício Fernando Nazareth Duarte" userId="fd5f21b1-bc59-458f-8c64-31764c9c0e2e" providerId="ADAL" clId="{0BDAB778-A632-4A70-86C5-AA9A40213FAD}" dt="2024-05-28T14:20:46.337" v="553" actId="692"/>
          <ac:spMkLst>
            <pc:docMk/>
            <pc:sldMk cId="661382766" sldId="2141413530"/>
            <ac:spMk id="209" creationId="{043A09F8-E20F-5FBD-5FFF-ACEFF7738A14}"/>
          </ac:spMkLst>
        </pc:spChg>
        <pc:spChg chg="mod">
          <ac:chgData name="Fabrício Fernando Nazareth Duarte" userId="fd5f21b1-bc59-458f-8c64-31764c9c0e2e" providerId="ADAL" clId="{0BDAB778-A632-4A70-86C5-AA9A40213FAD}" dt="2024-05-28T14:20:46.337" v="553" actId="692"/>
          <ac:spMkLst>
            <pc:docMk/>
            <pc:sldMk cId="661382766" sldId="2141413530"/>
            <ac:spMk id="210" creationId="{1BE44651-2944-5AA7-9B00-02BC164FB46B}"/>
          </ac:spMkLst>
        </pc:spChg>
        <pc:spChg chg="mod">
          <ac:chgData name="Fabrício Fernando Nazareth Duarte" userId="fd5f21b1-bc59-458f-8c64-31764c9c0e2e" providerId="ADAL" clId="{0BDAB778-A632-4A70-86C5-AA9A40213FAD}" dt="2024-05-28T14:20:46.337" v="553" actId="692"/>
          <ac:spMkLst>
            <pc:docMk/>
            <pc:sldMk cId="661382766" sldId="2141413530"/>
            <ac:spMk id="211" creationId="{16493002-C690-D0D4-1309-FFCD06A54AE4}"/>
          </ac:spMkLst>
        </pc:spChg>
        <pc:spChg chg="mod">
          <ac:chgData name="Fabrício Fernando Nazareth Duarte" userId="fd5f21b1-bc59-458f-8c64-31764c9c0e2e" providerId="ADAL" clId="{0BDAB778-A632-4A70-86C5-AA9A40213FAD}" dt="2024-05-28T14:20:46.337" v="553" actId="692"/>
          <ac:spMkLst>
            <pc:docMk/>
            <pc:sldMk cId="661382766" sldId="2141413530"/>
            <ac:spMk id="212" creationId="{DA9692F6-23C4-570A-926B-3C937EFD1DEE}"/>
          </ac:spMkLst>
        </pc:spChg>
        <pc:spChg chg="mod">
          <ac:chgData name="Fabrício Fernando Nazareth Duarte" userId="fd5f21b1-bc59-458f-8c64-31764c9c0e2e" providerId="ADAL" clId="{0BDAB778-A632-4A70-86C5-AA9A40213FAD}" dt="2024-05-28T14:20:46.337" v="553" actId="692"/>
          <ac:spMkLst>
            <pc:docMk/>
            <pc:sldMk cId="661382766" sldId="2141413530"/>
            <ac:spMk id="213" creationId="{18A8CE17-6D80-9FB3-6EC3-20707B7F572D}"/>
          </ac:spMkLst>
        </pc:spChg>
        <pc:spChg chg="mod">
          <ac:chgData name="Fabrício Fernando Nazareth Duarte" userId="fd5f21b1-bc59-458f-8c64-31764c9c0e2e" providerId="ADAL" clId="{0BDAB778-A632-4A70-86C5-AA9A40213FAD}" dt="2024-05-28T14:20:46.337" v="553" actId="692"/>
          <ac:spMkLst>
            <pc:docMk/>
            <pc:sldMk cId="661382766" sldId="2141413530"/>
            <ac:spMk id="214" creationId="{4461C931-EBEE-C16A-1E87-18637FF9E247}"/>
          </ac:spMkLst>
        </pc:spChg>
        <pc:spChg chg="mod">
          <ac:chgData name="Fabrício Fernando Nazareth Duarte" userId="fd5f21b1-bc59-458f-8c64-31764c9c0e2e" providerId="ADAL" clId="{0BDAB778-A632-4A70-86C5-AA9A40213FAD}" dt="2024-05-28T14:20:46.337" v="553" actId="692"/>
          <ac:spMkLst>
            <pc:docMk/>
            <pc:sldMk cId="661382766" sldId="2141413530"/>
            <ac:spMk id="215" creationId="{D4B31EE0-389C-51B1-829A-A35CBB186D9F}"/>
          </ac:spMkLst>
        </pc:spChg>
        <pc:spChg chg="mod">
          <ac:chgData name="Fabrício Fernando Nazareth Duarte" userId="fd5f21b1-bc59-458f-8c64-31764c9c0e2e" providerId="ADAL" clId="{0BDAB778-A632-4A70-86C5-AA9A40213FAD}" dt="2024-05-28T14:20:46.337" v="553" actId="692"/>
          <ac:spMkLst>
            <pc:docMk/>
            <pc:sldMk cId="661382766" sldId="2141413530"/>
            <ac:spMk id="216" creationId="{4D1EA2C0-844C-7CE4-F205-F5C555F01279}"/>
          </ac:spMkLst>
        </pc:spChg>
        <pc:spChg chg="mod">
          <ac:chgData name="Fabrício Fernando Nazareth Duarte" userId="fd5f21b1-bc59-458f-8c64-31764c9c0e2e" providerId="ADAL" clId="{0BDAB778-A632-4A70-86C5-AA9A40213FAD}" dt="2024-05-28T14:20:46.337" v="553" actId="692"/>
          <ac:spMkLst>
            <pc:docMk/>
            <pc:sldMk cId="661382766" sldId="2141413530"/>
            <ac:spMk id="217" creationId="{F26191FC-753F-B66C-38E0-DF33A5B4148C}"/>
          </ac:spMkLst>
        </pc:spChg>
        <pc:spChg chg="mod">
          <ac:chgData name="Fabrício Fernando Nazareth Duarte" userId="fd5f21b1-bc59-458f-8c64-31764c9c0e2e" providerId="ADAL" clId="{0BDAB778-A632-4A70-86C5-AA9A40213FAD}" dt="2024-05-28T14:20:46.337" v="553" actId="692"/>
          <ac:spMkLst>
            <pc:docMk/>
            <pc:sldMk cId="661382766" sldId="2141413530"/>
            <ac:spMk id="218" creationId="{D2CEBFA2-E964-1CE7-F60A-CA000AA66C46}"/>
          </ac:spMkLst>
        </pc:spChg>
        <pc:spChg chg="mod">
          <ac:chgData name="Fabrício Fernando Nazareth Duarte" userId="fd5f21b1-bc59-458f-8c64-31764c9c0e2e" providerId="ADAL" clId="{0BDAB778-A632-4A70-86C5-AA9A40213FAD}" dt="2024-05-28T14:20:46.337" v="553" actId="692"/>
          <ac:spMkLst>
            <pc:docMk/>
            <pc:sldMk cId="661382766" sldId="2141413530"/>
            <ac:spMk id="219" creationId="{16D1D87C-43E2-53DD-76AD-6799AC63BB57}"/>
          </ac:spMkLst>
        </pc:spChg>
        <pc:spChg chg="mod">
          <ac:chgData name="Fabrício Fernando Nazareth Duarte" userId="fd5f21b1-bc59-458f-8c64-31764c9c0e2e" providerId="ADAL" clId="{0BDAB778-A632-4A70-86C5-AA9A40213FAD}" dt="2024-05-28T14:20:46.337" v="553" actId="692"/>
          <ac:spMkLst>
            <pc:docMk/>
            <pc:sldMk cId="661382766" sldId="2141413530"/>
            <ac:spMk id="220" creationId="{018174E9-C3FA-0BE8-D028-E7F46D23287A}"/>
          </ac:spMkLst>
        </pc:spChg>
        <pc:spChg chg="mod">
          <ac:chgData name="Fabrício Fernando Nazareth Duarte" userId="fd5f21b1-bc59-458f-8c64-31764c9c0e2e" providerId="ADAL" clId="{0BDAB778-A632-4A70-86C5-AA9A40213FAD}" dt="2024-05-28T14:20:46.337" v="553" actId="692"/>
          <ac:spMkLst>
            <pc:docMk/>
            <pc:sldMk cId="661382766" sldId="2141413530"/>
            <ac:spMk id="221" creationId="{91BE1497-B194-4D4C-A491-07F8512D70D9}"/>
          </ac:spMkLst>
        </pc:spChg>
        <pc:spChg chg="mod">
          <ac:chgData name="Fabrício Fernando Nazareth Duarte" userId="fd5f21b1-bc59-458f-8c64-31764c9c0e2e" providerId="ADAL" clId="{0BDAB778-A632-4A70-86C5-AA9A40213FAD}" dt="2024-05-28T14:20:46.337" v="553" actId="692"/>
          <ac:spMkLst>
            <pc:docMk/>
            <pc:sldMk cId="661382766" sldId="2141413530"/>
            <ac:spMk id="222" creationId="{EFB5A743-A976-4F42-3404-DBB90CAA2DB9}"/>
          </ac:spMkLst>
        </pc:spChg>
        <pc:spChg chg="mod">
          <ac:chgData name="Fabrício Fernando Nazareth Duarte" userId="fd5f21b1-bc59-458f-8c64-31764c9c0e2e" providerId="ADAL" clId="{0BDAB778-A632-4A70-86C5-AA9A40213FAD}" dt="2024-05-28T14:20:46.337" v="553" actId="692"/>
          <ac:spMkLst>
            <pc:docMk/>
            <pc:sldMk cId="661382766" sldId="2141413530"/>
            <ac:spMk id="223" creationId="{71C9D724-6193-1C97-C7B5-31FF1327900E}"/>
          </ac:spMkLst>
        </pc:spChg>
        <pc:spChg chg="mod">
          <ac:chgData name="Fabrício Fernando Nazareth Duarte" userId="fd5f21b1-bc59-458f-8c64-31764c9c0e2e" providerId="ADAL" clId="{0BDAB778-A632-4A70-86C5-AA9A40213FAD}" dt="2024-05-28T14:20:46.337" v="553" actId="692"/>
          <ac:spMkLst>
            <pc:docMk/>
            <pc:sldMk cId="661382766" sldId="2141413530"/>
            <ac:spMk id="224" creationId="{29FB4685-292A-F151-27DD-30B1BE891682}"/>
          </ac:spMkLst>
        </pc:spChg>
        <pc:spChg chg="mod">
          <ac:chgData name="Fabrício Fernando Nazareth Duarte" userId="fd5f21b1-bc59-458f-8c64-31764c9c0e2e" providerId="ADAL" clId="{0BDAB778-A632-4A70-86C5-AA9A40213FAD}" dt="2024-05-28T14:20:46.337" v="553" actId="692"/>
          <ac:spMkLst>
            <pc:docMk/>
            <pc:sldMk cId="661382766" sldId="2141413530"/>
            <ac:spMk id="225" creationId="{37640F9C-A30D-B2FC-623B-1C76C7FC0924}"/>
          </ac:spMkLst>
        </pc:spChg>
        <pc:spChg chg="mod">
          <ac:chgData name="Fabrício Fernando Nazareth Duarte" userId="fd5f21b1-bc59-458f-8c64-31764c9c0e2e" providerId="ADAL" clId="{0BDAB778-A632-4A70-86C5-AA9A40213FAD}" dt="2024-05-28T14:20:46.337" v="553" actId="692"/>
          <ac:spMkLst>
            <pc:docMk/>
            <pc:sldMk cId="661382766" sldId="2141413530"/>
            <ac:spMk id="226" creationId="{08E0293F-3DF7-EF39-8E2A-5ED91E4EB72A}"/>
          </ac:spMkLst>
        </pc:spChg>
        <pc:spChg chg="mod">
          <ac:chgData name="Fabrício Fernando Nazareth Duarte" userId="fd5f21b1-bc59-458f-8c64-31764c9c0e2e" providerId="ADAL" clId="{0BDAB778-A632-4A70-86C5-AA9A40213FAD}" dt="2024-05-28T14:20:46.337" v="553" actId="692"/>
          <ac:spMkLst>
            <pc:docMk/>
            <pc:sldMk cId="661382766" sldId="2141413530"/>
            <ac:spMk id="227" creationId="{20C713BD-689E-0022-154E-BBA036703394}"/>
          </ac:spMkLst>
        </pc:spChg>
        <pc:spChg chg="mod">
          <ac:chgData name="Fabrício Fernando Nazareth Duarte" userId="fd5f21b1-bc59-458f-8c64-31764c9c0e2e" providerId="ADAL" clId="{0BDAB778-A632-4A70-86C5-AA9A40213FAD}" dt="2024-05-28T14:20:46.337" v="553" actId="692"/>
          <ac:spMkLst>
            <pc:docMk/>
            <pc:sldMk cId="661382766" sldId="2141413530"/>
            <ac:spMk id="228" creationId="{92E7B17F-2292-24CC-BA47-1EB66B7ABF23}"/>
          </ac:spMkLst>
        </pc:spChg>
        <pc:spChg chg="mod">
          <ac:chgData name="Fabrício Fernando Nazareth Duarte" userId="fd5f21b1-bc59-458f-8c64-31764c9c0e2e" providerId="ADAL" clId="{0BDAB778-A632-4A70-86C5-AA9A40213FAD}" dt="2024-05-28T14:20:46.337" v="553" actId="692"/>
          <ac:spMkLst>
            <pc:docMk/>
            <pc:sldMk cId="661382766" sldId="2141413530"/>
            <ac:spMk id="229" creationId="{E846C369-8114-27AE-971E-7C991149839C}"/>
          </ac:spMkLst>
        </pc:spChg>
        <pc:spChg chg="mod">
          <ac:chgData name="Fabrício Fernando Nazareth Duarte" userId="fd5f21b1-bc59-458f-8c64-31764c9c0e2e" providerId="ADAL" clId="{0BDAB778-A632-4A70-86C5-AA9A40213FAD}" dt="2024-05-28T14:20:46.337" v="553" actId="692"/>
          <ac:spMkLst>
            <pc:docMk/>
            <pc:sldMk cId="661382766" sldId="2141413530"/>
            <ac:spMk id="230" creationId="{E5B33686-290C-34D9-E235-FD2E8FF06A1C}"/>
          </ac:spMkLst>
        </pc:spChg>
        <pc:spChg chg="mod">
          <ac:chgData name="Fabrício Fernando Nazareth Duarte" userId="fd5f21b1-bc59-458f-8c64-31764c9c0e2e" providerId="ADAL" clId="{0BDAB778-A632-4A70-86C5-AA9A40213FAD}" dt="2024-05-28T14:20:46.337" v="553" actId="692"/>
          <ac:spMkLst>
            <pc:docMk/>
            <pc:sldMk cId="661382766" sldId="2141413530"/>
            <ac:spMk id="231" creationId="{73A00A7E-AF7C-55FD-ED8F-42D184B06116}"/>
          </ac:spMkLst>
        </pc:spChg>
        <pc:spChg chg="mod">
          <ac:chgData name="Fabrício Fernando Nazareth Duarte" userId="fd5f21b1-bc59-458f-8c64-31764c9c0e2e" providerId="ADAL" clId="{0BDAB778-A632-4A70-86C5-AA9A40213FAD}" dt="2024-05-28T14:20:46.337" v="553" actId="692"/>
          <ac:spMkLst>
            <pc:docMk/>
            <pc:sldMk cId="661382766" sldId="2141413530"/>
            <ac:spMk id="232" creationId="{FE046DB3-5F0D-5FB7-235E-D68524185082}"/>
          </ac:spMkLst>
        </pc:spChg>
        <pc:spChg chg="mod">
          <ac:chgData name="Fabrício Fernando Nazareth Duarte" userId="fd5f21b1-bc59-458f-8c64-31764c9c0e2e" providerId="ADAL" clId="{0BDAB778-A632-4A70-86C5-AA9A40213FAD}" dt="2024-05-28T14:20:46.337" v="553" actId="692"/>
          <ac:spMkLst>
            <pc:docMk/>
            <pc:sldMk cId="661382766" sldId="2141413530"/>
            <ac:spMk id="233" creationId="{41350CFC-0C64-4AF6-C10B-B4DB041D1FAF}"/>
          </ac:spMkLst>
        </pc:spChg>
        <pc:spChg chg="mod">
          <ac:chgData name="Fabrício Fernando Nazareth Duarte" userId="fd5f21b1-bc59-458f-8c64-31764c9c0e2e" providerId="ADAL" clId="{0BDAB778-A632-4A70-86C5-AA9A40213FAD}" dt="2024-05-28T14:20:46.337" v="553" actId="692"/>
          <ac:spMkLst>
            <pc:docMk/>
            <pc:sldMk cId="661382766" sldId="2141413530"/>
            <ac:spMk id="234" creationId="{C3C06B0C-FC6F-471F-E735-E0CEF0E46E48}"/>
          </ac:spMkLst>
        </pc:spChg>
        <pc:spChg chg="mod">
          <ac:chgData name="Fabrício Fernando Nazareth Duarte" userId="fd5f21b1-bc59-458f-8c64-31764c9c0e2e" providerId="ADAL" clId="{0BDAB778-A632-4A70-86C5-AA9A40213FAD}" dt="2024-05-28T14:20:46.337" v="553" actId="692"/>
          <ac:spMkLst>
            <pc:docMk/>
            <pc:sldMk cId="661382766" sldId="2141413530"/>
            <ac:spMk id="235" creationId="{6F99020E-BEF0-1BD4-DA69-57E9A0060E0B}"/>
          </ac:spMkLst>
        </pc:spChg>
        <pc:spChg chg="mod">
          <ac:chgData name="Fabrício Fernando Nazareth Duarte" userId="fd5f21b1-bc59-458f-8c64-31764c9c0e2e" providerId="ADAL" clId="{0BDAB778-A632-4A70-86C5-AA9A40213FAD}" dt="2024-05-28T14:20:46.337" v="553" actId="692"/>
          <ac:spMkLst>
            <pc:docMk/>
            <pc:sldMk cId="661382766" sldId="2141413530"/>
            <ac:spMk id="236" creationId="{5940849E-7C12-A2AB-EAA9-02421525B626}"/>
          </ac:spMkLst>
        </pc:spChg>
        <pc:spChg chg="mod">
          <ac:chgData name="Fabrício Fernando Nazareth Duarte" userId="fd5f21b1-bc59-458f-8c64-31764c9c0e2e" providerId="ADAL" clId="{0BDAB778-A632-4A70-86C5-AA9A40213FAD}" dt="2024-05-28T14:20:46.337" v="553" actId="692"/>
          <ac:spMkLst>
            <pc:docMk/>
            <pc:sldMk cId="661382766" sldId="2141413530"/>
            <ac:spMk id="237" creationId="{AE1C69A8-B9FA-88FF-A2FE-C1643551C660}"/>
          </ac:spMkLst>
        </pc:spChg>
        <pc:spChg chg="mod">
          <ac:chgData name="Fabrício Fernando Nazareth Duarte" userId="fd5f21b1-bc59-458f-8c64-31764c9c0e2e" providerId="ADAL" clId="{0BDAB778-A632-4A70-86C5-AA9A40213FAD}" dt="2024-05-28T14:20:46.337" v="553" actId="692"/>
          <ac:spMkLst>
            <pc:docMk/>
            <pc:sldMk cId="661382766" sldId="2141413530"/>
            <ac:spMk id="238" creationId="{CCCF68B7-335C-BE90-3098-0DA9BD0CA0AD}"/>
          </ac:spMkLst>
        </pc:spChg>
        <pc:spChg chg="mod">
          <ac:chgData name="Fabrício Fernando Nazareth Duarte" userId="fd5f21b1-bc59-458f-8c64-31764c9c0e2e" providerId="ADAL" clId="{0BDAB778-A632-4A70-86C5-AA9A40213FAD}" dt="2024-05-28T14:20:46.337" v="553" actId="692"/>
          <ac:spMkLst>
            <pc:docMk/>
            <pc:sldMk cId="661382766" sldId="2141413530"/>
            <ac:spMk id="239" creationId="{1FC95E79-58D9-110D-9003-AF72B6684A6E}"/>
          </ac:spMkLst>
        </pc:spChg>
        <pc:spChg chg="mod">
          <ac:chgData name="Fabrício Fernando Nazareth Duarte" userId="fd5f21b1-bc59-458f-8c64-31764c9c0e2e" providerId="ADAL" clId="{0BDAB778-A632-4A70-86C5-AA9A40213FAD}" dt="2024-05-28T14:20:46.337" v="553" actId="692"/>
          <ac:spMkLst>
            <pc:docMk/>
            <pc:sldMk cId="661382766" sldId="2141413530"/>
            <ac:spMk id="240" creationId="{53550587-8280-F3AE-72E0-220C4440485E}"/>
          </ac:spMkLst>
        </pc:spChg>
        <pc:spChg chg="mod">
          <ac:chgData name="Fabrício Fernando Nazareth Duarte" userId="fd5f21b1-bc59-458f-8c64-31764c9c0e2e" providerId="ADAL" clId="{0BDAB778-A632-4A70-86C5-AA9A40213FAD}" dt="2024-05-28T14:20:46.337" v="553" actId="692"/>
          <ac:spMkLst>
            <pc:docMk/>
            <pc:sldMk cId="661382766" sldId="2141413530"/>
            <ac:spMk id="241" creationId="{DF68FA09-C3AF-800F-B9E4-0B42CC215884}"/>
          </ac:spMkLst>
        </pc:spChg>
        <pc:spChg chg="mod">
          <ac:chgData name="Fabrício Fernando Nazareth Duarte" userId="fd5f21b1-bc59-458f-8c64-31764c9c0e2e" providerId="ADAL" clId="{0BDAB778-A632-4A70-86C5-AA9A40213FAD}" dt="2024-05-28T14:20:46.337" v="553" actId="692"/>
          <ac:spMkLst>
            <pc:docMk/>
            <pc:sldMk cId="661382766" sldId="2141413530"/>
            <ac:spMk id="242" creationId="{DB5428B3-7C84-C907-5347-6E2B40573B9F}"/>
          </ac:spMkLst>
        </pc:spChg>
        <pc:spChg chg="mod">
          <ac:chgData name="Fabrício Fernando Nazareth Duarte" userId="fd5f21b1-bc59-458f-8c64-31764c9c0e2e" providerId="ADAL" clId="{0BDAB778-A632-4A70-86C5-AA9A40213FAD}" dt="2024-05-28T14:20:46.337" v="553" actId="692"/>
          <ac:spMkLst>
            <pc:docMk/>
            <pc:sldMk cId="661382766" sldId="2141413530"/>
            <ac:spMk id="243" creationId="{854F8C1D-2B31-5313-723E-4C964D2F4714}"/>
          </ac:spMkLst>
        </pc:spChg>
        <pc:spChg chg="mod">
          <ac:chgData name="Fabrício Fernando Nazareth Duarte" userId="fd5f21b1-bc59-458f-8c64-31764c9c0e2e" providerId="ADAL" clId="{0BDAB778-A632-4A70-86C5-AA9A40213FAD}" dt="2024-05-28T14:20:46.337" v="553" actId="692"/>
          <ac:spMkLst>
            <pc:docMk/>
            <pc:sldMk cId="661382766" sldId="2141413530"/>
            <ac:spMk id="244" creationId="{62E79789-11AF-AE58-B802-43010F914579}"/>
          </ac:spMkLst>
        </pc:spChg>
        <pc:spChg chg="mod">
          <ac:chgData name="Fabrício Fernando Nazareth Duarte" userId="fd5f21b1-bc59-458f-8c64-31764c9c0e2e" providerId="ADAL" clId="{0BDAB778-A632-4A70-86C5-AA9A40213FAD}" dt="2024-05-28T14:20:46.337" v="553" actId="692"/>
          <ac:spMkLst>
            <pc:docMk/>
            <pc:sldMk cId="661382766" sldId="2141413530"/>
            <ac:spMk id="245" creationId="{B0283A8A-68CF-1864-26C9-7305DDD7ACA0}"/>
          </ac:spMkLst>
        </pc:spChg>
        <pc:spChg chg="mod">
          <ac:chgData name="Fabrício Fernando Nazareth Duarte" userId="fd5f21b1-bc59-458f-8c64-31764c9c0e2e" providerId="ADAL" clId="{0BDAB778-A632-4A70-86C5-AA9A40213FAD}" dt="2024-05-28T14:20:46.337" v="553" actId="692"/>
          <ac:spMkLst>
            <pc:docMk/>
            <pc:sldMk cId="661382766" sldId="2141413530"/>
            <ac:spMk id="246" creationId="{C2FEE57D-6942-372D-4C2B-9A6CB0728798}"/>
          </ac:spMkLst>
        </pc:spChg>
        <pc:spChg chg="mod">
          <ac:chgData name="Fabrício Fernando Nazareth Duarte" userId="fd5f21b1-bc59-458f-8c64-31764c9c0e2e" providerId="ADAL" clId="{0BDAB778-A632-4A70-86C5-AA9A40213FAD}" dt="2024-05-28T14:20:46.337" v="553" actId="692"/>
          <ac:spMkLst>
            <pc:docMk/>
            <pc:sldMk cId="661382766" sldId="2141413530"/>
            <ac:spMk id="247" creationId="{FAEB55BE-5329-99AC-A34B-00985C774BE8}"/>
          </ac:spMkLst>
        </pc:spChg>
        <pc:spChg chg="mod">
          <ac:chgData name="Fabrício Fernando Nazareth Duarte" userId="fd5f21b1-bc59-458f-8c64-31764c9c0e2e" providerId="ADAL" clId="{0BDAB778-A632-4A70-86C5-AA9A40213FAD}" dt="2024-05-28T14:20:46.337" v="553" actId="692"/>
          <ac:spMkLst>
            <pc:docMk/>
            <pc:sldMk cId="661382766" sldId="2141413530"/>
            <ac:spMk id="248" creationId="{08EEA7EB-D433-3751-9ABF-5698D5159F0B}"/>
          </ac:spMkLst>
        </pc:spChg>
        <pc:spChg chg="mod">
          <ac:chgData name="Fabrício Fernando Nazareth Duarte" userId="fd5f21b1-bc59-458f-8c64-31764c9c0e2e" providerId="ADAL" clId="{0BDAB778-A632-4A70-86C5-AA9A40213FAD}" dt="2024-05-28T14:20:46.337" v="553" actId="692"/>
          <ac:spMkLst>
            <pc:docMk/>
            <pc:sldMk cId="661382766" sldId="2141413530"/>
            <ac:spMk id="249" creationId="{E5E04E10-A553-FDE5-D7FC-4308EDFC4AE4}"/>
          </ac:spMkLst>
        </pc:spChg>
        <pc:spChg chg="mod">
          <ac:chgData name="Fabrício Fernando Nazareth Duarte" userId="fd5f21b1-bc59-458f-8c64-31764c9c0e2e" providerId="ADAL" clId="{0BDAB778-A632-4A70-86C5-AA9A40213FAD}" dt="2024-05-28T14:20:46.337" v="553" actId="692"/>
          <ac:spMkLst>
            <pc:docMk/>
            <pc:sldMk cId="661382766" sldId="2141413530"/>
            <ac:spMk id="250" creationId="{45537A87-287C-2728-6F5F-3B07FA9278A1}"/>
          </ac:spMkLst>
        </pc:spChg>
        <pc:spChg chg="mod">
          <ac:chgData name="Fabrício Fernando Nazareth Duarte" userId="fd5f21b1-bc59-458f-8c64-31764c9c0e2e" providerId="ADAL" clId="{0BDAB778-A632-4A70-86C5-AA9A40213FAD}" dt="2024-05-28T14:20:46.337" v="553" actId="692"/>
          <ac:spMkLst>
            <pc:docMk/>
            <pc:sldMk cId="661382766" sldId="2141413530"/>
            <ac:spMk id="251" creationId="{01B18708-A3BE-F7C5-E085-D68FBFA7961C}"/>
          </ac:spMkLst>
        </pc:spChg>
        <pc:spChg chg="mod">
          <ac:chgData name="Fabrício Fernando Nazareth Duarte" userId="fd5f21b1-bc59-458f-8c64-31764c9c0e2e" providerId="ADAL" clId="{0BDAB778-A632-4A70-86C5-AA9A40213FAD}" dt="2024-05-28T14:20:46.337" v="553" actId="692"/>
          <ac:spMkLst>
            <pc:docMk/>
            <pc:sldMk cId="661382766" sldId="2141413530"/>
            <ac:spMk id="252" creationId="{63069D72-36F2-8AA4-4CC8-2D8ED0D84694}"/>
          </ac:spMkLst>
        </pc:spChg>
        <pc:spChg chg="mod">
          <ac:chgData name="Fabrício Fernando Nazareth Duarte" userId="fd5f21b1-bc59-458f-8c64-31764c9c0e2e" providerId="ADAL" clId="{0BDAB778-A632-4A70-86C5-AA9A40213FAD}" dt="2024-05-28T14:20:46.337" v="553" actId="692"/>
          <ac:spMkLst>
            <pc:docMk/>
            <pc:sldMk cId="661382766" sldId="2141413530"/>
            <ac:spMk id="253" creationId="{86191C85-3F26-1986-8834-DCCE55452416}"/>
          </ac:spMkLst>
        </pc:spChg>
        <pc:spChg chg="mod">
          <ac:chgData name="Fabrício Fernando Nazareth Duarte" userId="fd5f21b1-bc59-458f-8c64-31764c9c0e2e" providerId="ADAL" clId="{0BDAB778-A632-4A70-86C5-AA9A40213FAD}" dt="2024-05-28T14:20:46.337" v="553" actId="692"/>
          <ac:spMkLst>
            <pc:docMk/>
            <pc:sldMk cId="661382766" sldId="2141413530"/>
            <ac:spMk id="254" creationId="{37DA771D-BF19-049B-7796-A4B20D8627E9}"/>
          </ac:spMkLst>
        </pc:spChg>
        <pc:spChg chg="mod">
          <ac:chgData name="Fabrício Fernando Nazareth Duarte" userId="fd5f21b1-bc59-458f-8c64-31764c9c0e2e" providerId="ADAL" clId="{0BDAB778-A632-4A70-86C5-AA9A40213FAD}" dt="2024-05-28T14:20:46.337" v="553" actId="692"/>
          <ac:spMkLst>
            <pc:docMk/>
            <pc:sldMk cId="661382766" sldId="2141413530"/>
            <ac:spMk id="255" creationId="{7CB721D4-8048-55CF-4A6A-A94BDDEEFA44}"/>
          </ac:spMkLst>
        </pc:spChg>
        <pc:spChg chg="mod">
          <ac:chgData name="Fabrício Fernando Nazareth Duarte" userId="fd5f21b1-bc59-458f-8c64-31764c9c0e2e" providerId="ADAL" clId="{0BDAB778-A632-4A70-86C5-AA9A40213FAD}" dt="2024-05-28T14:20:46.337" v="553" actId="692"/>
          <ac:spMkLst>
            <pc:docMk/>
            <pc:sldMk cId="661382766" sldId="2141413530"/>
            <ac:spMk id="256" creationId="{881A6723-845A-D8CA-23F7-4A6AD7E6145F}"/>
          </ac:spMkLst>
        </pc:spChg>
        <pc:spChg chg="mod">
          <ac:chgData name="Fabrício Fernando Nazareth Duarte" userId="fd5f21b1-bc59-458f-8c64-31764c9c0e2e" providerId="ADAL" clId="{0BDAB778-A632-4A70-86C5-AA9A40213FAD}" dt="2024-05-28T14:20:46.337" v="553" actId="692"/>
          <ac:spMkLst>
            <pc:docMk/>
            <pc:sldMk cId="661382766" sldId="2141413530"/>
            <ac:spMk id="257" creationId="{5DA70356-4B4E-6EF5-CF32-189BF5A32D9D}"/>
          </ac:spMkLst>
        </pc:spChg>
        <pc:spChg chg="mod">
          <ac:chgData name="Fabrício Fernando Nazareth Duarte" userId="fd5f21b1-bc59-458f-8c64-31764c9c0e2e" providerId="ADAL" clId="{0BDAB778-A632-4A70-86C5-AA9A40213FAD}" dt="2024-05-28T14:20:46.337" v="553" actId="692"/>
          <ac:spMkLst>
            <pc:docMk/>
            <pc:sldMk cId="661382766" sldId="2141413530"/>
            <ac:spMk id="258" creationId="{9238F34C-1A3B-2A6E-69D2-47DE1B935E0A}"/>
          </ac:spMkLst>
        </pc:spChg>
        <pc:spChg chg="mod">
          <ac:chgData name="Fabrício Fernando Nazareth Duarte" userId="fd5f21b1-bc59-458f-8c64-31764c9c0e2e" providerId="ADAL" clId="{0BDAB778-A632-4A70-86C5-AA9A40213FAD}" dt="2024-05-28T14:20:46.337" v="553" actId="692"/>
          <ac:spMkLst>
            <pc:docMk/>
            <pc:sldMk cId="661382766" sldId="2141413530"/>
            <ac:spMk id="259" creationId="{6CF47437-94A3-CB97-1721-88ED130D5864}"/>
          </ac:spMkLst>
        </pc:spChg>
        <pc:spChg chg="mod">
          <ac:chgData name="Fabrício Fernando Nazareth Duarte" userId="fd5f21b1-bc59-458f-8c64-31764c9c0e2e" providerId="ADAL" clId="{0BDAB778-A632-4A70-86C5-AA9A40213FAD}" dt="2024-05-28T14:20:46.337" v="553" actId="692"/>
          <ac:spMkLst>
            <pc:docMk/>
            <pc:sldMk cId="661382766" sldId="2141413530"/>
            <ac:spMk id="260" creationId="{AF5E27A5-C069-3EE8-3C34-49EECABD5D6D}"/>
          </ac:spMkLst>
        </pc:spChg>
        <pc:spChg chg="mod">
          <ac:chgData name="Fabrício Fernando Nazareth Duarte" userId="fd5f21b1-bc59-458f-8c64-31764c9c0e2e" providerId="ADAL" clId="{0BDAB778-A632-4A70-86C5-AA9A40213FAD}" dt="2024-05-28T14:20:46.337" v="553" actId="692"/>
          <ac:spMkLst>
            <pc:docMk/>
            <pc:sldMk cId="661382766" sldId="2141413530"/>
            <ac:spMk id="261" creationId="{28EC616B-0B16-9F9F-DB89-B2CFCE897223}"/>
          </ac:spMkLst>
        </pc:spChg>
        <pc:spChg chg="mod">
          <ac:chgData name="Fabrício Fernando Nazareth Duarte" userId="fd5f21b1-bc59-458f-8c64-31764c9c0e2e" providerId="ADAL" clId="{0BDAB778-A632-4A70-86C5-AA9A40213FAD}" dt="2024-05-28T14:20:46.337" v="553" actId="692"/>
          <ac:spMkLst>
            <pc:docMk/>
            <pc:sldMk cId="661382766" sldId="2141413530"/>
            <ac:spMk id="262" creationId="{EEE96B63-13FA-6607-6EF6-41810343A3BC}"/>
          </ac:spMkLst>
        </pc:spChg>
        <pc:spChg chg="mod">
          <ac:chgData name="Fabrício Fernando Nazareth Duarte" userId="fd5f21b1-bc59-458f-8c64-31764c9c0e2e" providerId="ADAL" clId="{0BDAB778-A632-4A70-86C5-AA9A40213FAD}" dt="2024-05-28T14:20:46.337" v="553" actId="692"/>
          <ac:spMkLst>
            <pc:docMk/>
            <pc:sldMk cId="661382766" sldId="2141413530"/>
            <ac:spMk id="263" creationId="{6C207DC4-2235-24AC-C4A8-CAAF12706FA2}"/>
          </ac:spMkLst>
        </pc:spChg>
        <pc:spChg chg="mod">
          <ac:chgData name="Fabrício Fernando Nazareth Duarte" userId="fd5f21b1-bc59-458f-8c64-31764c9c0e2e" providerId="ADAL" clId="{0BDAB778-A632-4A70-86C5-AA9A40213FAD}" dt="2024-05-28T14:20:46.337" v="553" actId="692"/>
          <ac:spMkLst>
            <pc:docMk/>
            <pc:sldMk cId="661382766" sldId="2141413530"/>
            <ac:spMk id="264" creationId="{F5DDDD1D-8658-E9F5-92D8-8AB770BE74CE}"/>
          </ac:spMkLst>
        </pc:spChg>
        <pc:spChg chg="mod">
          <ac:chgData name="Fabrício Fernando Nazareth Duarte" userId="fd5f21b1-bc59-458f-8c64-31764c9c0e2e" providerId="ADAL" clId="{0BDAB778-A632-4A70-86C5-AA9A40213FAD}" dt="2024-05-28T14:20:46.337" v="553" actId="692"/>
          <ac:spMkLst>
            <pc:docMk/>
            <pc:sldMk cId="661382766" sldId="2141413530"/>
            <ac:spMk id="265" creationId="{A44ABF05-0850-F669-5A0B-251899AF8F44}"/>
          </ac:spMkLst>
        </pc:spChg>
        <pc:spChg chg="mod">
          <ac:chgData name="Fabrício Fernando Nazareth Duarte" userId="fd5f21b1-bc59-458f-8c64-31764c9c0e2e" providerId="ADAL" clId="{0BDAB778-A632-4A70-86C5-AA9A40213FAD}" dt="2024-05-28T14:20:46.337" v="553" actId="692"/>
          <ac:spMkLst>
            <pc:docMk/>
            <pc:sldMk cId="661382766" sldId="2141413530"/>
            <ac:spMk id="266" creationId="{C316F29A-8E9F-6E22-1981-2B475CE3851D}"/>
          </ac:spMkLst>
        </pc:spChg>
        <pc:spChg chg="mod">
          <ac:chgData name="Fabrício Fernando Nazareth Duarte" userId="fd5f21b1-bc59-458f-8c64-31764c9c0e2e" providerId="ADAL" clId="{0BDAB778-A632-4A70-86C5-AA9A40213FAD}" dt="2024-05-28T14:20:46.337" v="553" actId="692"/>
          <ac:spMkLst>
            <pc:docMk/>
            <pc:sldMk cId="661382766" sldId="2141413530"/>
            <ac:spMk id="267" creationId="{51C08C98-D3F4-4551-508A-280353EE2D6F}"/>
          </ac:spMkLst>
        </pc:spChg>
        <pc:spChg chg="mod">
          <ac:chgData name="Fabrício Fernando Nazareth Duarte" userId="fd5f21b1-bc59-458f-8c64-31764c9c0e2e" providerId="ADAL" clId="{0BDAB778-A632-4A70-86C5-AA9A40213FAD}" dt="2024-05-28T14:20:46.337" v="553" actId="692"/>
          <ac:spMkLst>
            <pc:docMk/>
            <pc:sldMk cId="661382766" sldId="2141413530"/>
            <ac:spMk id="268" creationId="{F6CFC81B-8587-5BF4-FDB2-71C85BDE39B8}"/>
          </ac:spMkLst>
        </pc:spChg>
        <pc:spChg chg="mod">
          <ac:chgData name="Fabrício Fernando Nazareth Duarte" userId="fd5f21b1-bc59-458f-8c64-31764c9c0e2e" providerId="ADAL" clId="{0BDAB778-A632-4A70-86C5-AA9A40213FAD}" dt="2024-05-28T14:20:46.337" v="553" actId="692"/>
          <ac:spMkLst>
            <pc:docMk/>
            <pc:sldMk cId="661382766" sldId="2141413530"/>
            <ac:spMk id="269" creationId="{0D6145EF-8646-3794-1B79-9A7CC71E6B3F}"/>
          </ac:spMkLst>
        </pc:spChg>
        <pc:spChg chg="mod">
          <ac:chgData name="Fabrício Fernando Nazareth Duarte" userId="fd5f21b1-bc59-458f-8c64-31764c9c0e2e" providerId="ADAL" clId="{0BDAB778-A632-4A70-86C5-AA9A40213FAD}" dt="2024-05-28T14:20:46.337" v="553" actId="692"/>
          <ac:spMkLst>
            <pc:docMk/>
            <pc:sldMk cId="661382766" sldId="2141413530"/>
            <ac:spMk id="270" creationId="{FEBA01D5-BFCD-77EA-1BF4-918EA6F58EF2}"/>
          </ac:spMkLst>
        </pc:spChg>
        <pc:spChg chg="mod">
          <ac:chgData name="Fabrício Fernando Nazareth Duarte" userId="fd5f21b1-bc59-458f-8c64-31764c9c0e2e" providerId="ADAL" clId="{0BDAB778-A632-4A70-86C5-AA9A40213FAD}" dt="2024-05-28T14:20:46.337" v="553" actId="692"/>
          <ac:spMkLst>
            <pc:docMk/>
            <pc:sldMk cId="661382766" sldId="2141413530"/>
            <ac:spMk id="271" creationId="{A18BE726-4AAD-1931-81D8-FAF87436854E}"/>
          </ac:spMkLst>
        </pc:spChg>
        <pc:spChg chg="mod">
          <ac:chgData name="Fabrício Fernando Nazareth Duarte" userId="fd5f21b1-bc59-458f-8c64-31764c9c0e2e" providerId="ADAL" clId="{0BDAB778-A632-4A70-86C5-AA9A40213FAD}" dt="2024-05-28T14:20:46.337" v="553" actId="692"/>
          <ac:spMkLst>
            <pc:docMk/>
            <pc:sldMk cId="661382766" sldId="2141413530"/>
            <ac:spMk id="272" creationId="{55AFC5D3-D8DF-C912-E0BF-70769D8540A5}"/>
          </ac:spMkLst>
        </pc:spChg>
        <pc:spChg chg="mod">
          <ac:chgData name="Fabrício Fernando Nazareth Duarte" userId="fd5f21b1-bc59-458f-8c64-31764c9c0e2e" providerId="ADAL" clId="{0BDAB778-A632-4A70-86C5-AA9A40213FAD}" dt="2024-05-28T14:20:46.337" v="553" actId="692"/>
          <ac:spMkLst>
            <pc:docMk/>
            <pc:sldMk cId="661382766" sldId="2141413530"/>
            <ac:spMk id="273" creationId="{5205DBC3-5366-24AF-4515-6D96A40032CE}"/>
          </ac:spMkLst>
        </pc:spChg>
        <pc:spChg chg="mod">
          <ac:chgData name="Fabrício Fernando Nazareth Duarte" userId="fd5f21b1-bc59-458f-8c64-31764c9c0e2e" providerId="ADAL" clId="{0BDAB778-A632-4A70-86C5-AA9A40213FAD}" dt="2024-05-28T14:20:46.337" v="553" actId="692"/>
          <ac:spMkLst>
            <pc:docMk/>
            <pc:sldMk cId="661382766" sldId="2141413530"/>
            <ac:spMk id="274" creationId="{B3EE830C-21F4-50C3-1FC5-B66F5EDC8B1C}"/>
          </ac:spMkLst>
        </pc:spChg>
        <pc:spChg chg="mod">
          <ac:chgData name="Fabrício Fernando Nazareth Duarte" userId="fd5f21b1-bc59-458f-8c64-31764c9c0e2e" providerId="ADAL" clId="{0BDAB778-A632-4A70-86C5-AA9A40213FAD}" dt="2024-05-28T14:20:46.337" v="553" actId="692"/>
          <ac:spMkLst>
            <pc:docMk/>
            <pc:sldMk cId="661382766" sldId="2141413530"/>
            <ac:spMk id="275" creationId="{7A1F00D4-C203-2ABD-DB1C-A5101FE88397}"/>
          </ac:spMkLst>
        </pc:spChg>
        <pc:spChg chg="mod">
          <ac:chgData name="Fabrício Fernando Nazareth Duarte" userId="fd5f21b1-bc59-458f-8c64-31764c9c0e2e" providerId="ADAL" clId="{0BDAB778-A632-4A70-86C5-AA9A40213FAD}" dt="2024-05-28T14:20:46.337" v="553" actId="692"/>
          <ac:spMkLst>
            <pc:docMk/>
            <pc:sldMk cId="661382766" sldId="2141413530"/>
            <ac:spMk id="276" creationId="{575F7264-B9E8-3178-8E89-10F58ECEE68B}"/>
          </ac:spMkLst>
        </pc:spChg>
        <pc:spChg chg="mod">
          <ac:chgData name="Fabrício Fernando Nazareth Duarte" userId="fd5f21b1-bc59-458f-8c64-31764c9c0e2e" providerId="ADAL" clId="{0BDAB778-A632-4A70-86C5-AA9A40213FAD}" dt="2024-05-28T14:20:46.337" v="553" actId="692"/>
          <ac:spMkLst>
            <pc:docMk/>
            <pc:sldMk cId="661382766" sldId="2141413530"/>
            <ac:spMk id="277" creationId="{399ECF2F-5FDB-2BBB-CF2A-2F6C73AB5AAD}"/>
          </ac:spMkLst>
        </pc:spChg>
        <pc:spChg chg="mod">
          <ac:chgData name="Fabrício Fernando Nazareth Duarte" userId="fd5f21b1-bc59-458f-8c64-31764c9c0e2e" providerId="ADAL" clId="{0BDAB778-A632-4A70-86C5-AA9A40213FAD}" dt="2024-05-28T14:20:46.337" v="553" actId="692"/>
          <ac:spMkLst>
            <pc:docMk/>
            <pc:sldMk cId="661382766" sldId="2141413530"/>
            <ac:spMk id="278" creationId="{D968D8C7-113D-3EF0-FFC8-508657643E94}"/>
          </ac:spMkLst>
        </pc:spChg>
        <pc:spChg chg="mod">
          <ac:chgData name="Fabrício Fernando Nazareth Duarte" userId="fd5f21b1-bc59-458f-8c64-31764c9c0e2e" providerId="ADAL" clId="{0BDAB778-A632-4A70-86C5-AA9A40213FAD}" dt="2024-05-28T14:20:46.337" v="553" actId="692"/>
          <ac:spMkLst>
            <pc:docMk/>
            <pc:sldMk cId="661382766" sldId="2141413530"/>
            <ac:spMk id="279" creationId="{D78C448E-7D45-E58D-24B2-7C85E120521A}"/>
          </ac:spMkLst>
        </pc:spChg>
        <pc:spChg chg="mod">
          <ac:chgData name="Fabrício Fernando Nazareth Duarte" userId="fd5f21b1-bc59-458f-8c64-31764c9c0e2e" providerId="ADAL" clId="{0BDAB778-A632-4A70-86C5-AA9A40213FAD}" dt="2024-05-28T14:20:46.337" v="553" actId="692"/>
          <ac:spMkLst>
            <pc:docMk/>
            <pc:sldMk cId="661382766" sldId="2141413530"/>
            <ac:spMk id="280" creationId="{900EDBB8-3A6B-9160-3676-9BAACACCEFD8}"/>
          </ac:spMkLst>
        </pc:spChg>
        <pc:spChg chg="mod">
          <ac:chgData name="Fabrício Fernando Nazareth Duarte" userId="fd5f21b1-bc59-458f-8c64-31764c9c0e2e" providerId="ADAL" clId="{0BDAB778-A632-4A70-86C5-AA9A40213FAD}" dt="2024-05-28T14:20:46.337" v="553" actId="692"/>
          <ac:spMkLst>
            <pc:docMk/>
            <pc:sldMk cId="661382766" sldId="2141413530"/>
            <ac:spMk id="281" creationId="{C1B81F2F-640F-3B20-DC34-C806DC691CF3}"/>
          </ac:spMkLst>
        </pc:spChg>
        <pc:spChg chg="mod">
          <ac:chgData name="Fabrício Fernando Nazareth Duarte" userId="fd5f21b1-bc59-458f-8c64-31764c9c0e2e" providerId="ADAL" clId="{0BDAB778-A632-4A70-86C5-AA9A40213FAD}" dt="2024-05-28T14:20:46.337" v="553" actId="692"/>
          <ac:spMkLst>
            <pc:docMk/>
            <pc:sldMk cId="661382766" sldId="2141413530"/>
            <ac:spMk id="282" creationId="{4692EB49-B296-65BA-4528-C4D78BA51E22}"/>
          </ac:spMkLst>
        </pc:spChg>
        <pc:spChg chg="mod">
          <ac:chgData name="Fabrício Fernando Nazareth Duarte" userId="fd5f21b1-bc59-458f-8c64-31764c9c0e2e" providerId="ADAL" clId="{0BDAB778-A632-4A70-86C5-AA9A40213FAD}" dt="2024-05-28T14:20:46.337" v="553" actId="692"/>
          <ac:spMkLst>
            <pc:docMk/>
            <pc:sldMk cId="661382766" sldId="2141413530"/>
            <ac:spMk id="283" creationId="{B7097383-E809-F756-D13B-DA2115033DE5}"/>
          </ac:spMkLst>
        </pc:spChg>
        <pc:spChg chg="mod">
          <ac:chgData name="Fabrício Fernando Nazareth Duarte" userId="fd5f21b1-bc59-458f-8c64-31764c9c0e2e" providerId="ADAL" clId="{0BDAB778-A632-4A70-86C5-AA9A40213FAD}" dt="2024-05-28T14:20:46.337" v="553" actId="692"/>
          <ac:spMkLst>
            <pc:docMk/>
            <pc:sldMk cId="661382766" sldId="2141413530"/>
            <ac:spMk id="284" creationId="{C6A5579D-BBF9-5FFF-390A-F0E206F665DB}"/>
          </ac:spMkLst>
        </pc:spChg>
        <pc:spChg chg="mod">
          <ac:chgData name="Fabrício Fernando Nazareth Duarte" userId="fd5f21b1-bc59-458f-8c64-31764c9c0e2e" providerId="ADAL" clId="{0BDAB778-A632-4A70-86C5-AA9A40213FAD}" dt="2024-05-28T14:20:46.337" v="553" actId="692"/>
          <ac:spMkLst>
            <pc:docMk/>
            <pc:sldMk cId="661382766" sldId="2141413530"/>
            <ac:spMk id="285" creationId="{8EF86FC3-21AA-244A-AF02-1078C2E89FDB}"/>
          </ac:spMkLst>
        </pc:spChg>
        <pc:spChg chg="mod">
          <ac:chgData name="Fabrício Fernando Nazareth Duarte" userId="fd5f21b1-bc59-458f-8c64-31764c9c0e2e" providerId="ADAL" clId="{0BDAB778-A632-4A70-86C5-AA9A40213FAD}" dt="2024-05-28T14:20:46.337" v="553" actId="692"/>
          <ac:spMkLst>
            <pc:docMk/>
            <pc:sldMk cId="661382766" sldId="2141413530"/>
            <ac:spMk id="286" creationId="{B656A74D-8222-EC33-F6FC-6A4935D92267}"/>
          </ac:spMkLst>
        </pc:spChg>
        <pc:spChg chg="mod">
          <ac:chgData name="Fabrício Fernando Nazareth Duarte" userId="fd5f21b1-bc59-458f-8c64-31764c9c0e2e" providerId="ADAL" clId="{0BDAB778-A632-4A70-86C5-AA9A40213FAD}" dt="2024-05-28T14:20:46.337" v="553" actId="692"/>
          <ac:spMkLst>
            <pc:docMk/>
            <pc:sldMk cId="661382766" sldId="2141413530"/>
            <ac:spMk id="287" creationId="{2D97BA47-F85A-44E8-3A76-60027E15D49A}"/>
          </ac:spMkLst>
        </pc:spChg>
        <pc:spChg chg="mod">
          <ac:chgData name="Fabrício Fernando Nazareth Duarte" userId="fd5f21b1-bc59-458f-8c64-31764c9c0e2e" providerId="ADAL" clId="{0BDAB778-A632-4A70-86C5-AA9A40213FAD}" dt="2024-05-28T14:20:46.337" v="553" actId="692"/>
          <ac:spMkLst>
            <pc:docMk/>
            <pc:sldMk cId="661382766" sldId="2141413530"/>
            <ac:spMk id="288" creationId="{D6181E11-5A2D-AE5D-C060-287892FFC6AF}"/>
          </ac:spMkLst>
        </pc:spChg>
        <pc:spChg chg="mod">
          <ac:chgData name="Fabrício Fernando Nazareth Duarte" userId="fd5f21b1-bc59-458f-8c64-31764c9c0e2e" providerId="ADAL" clId="{0BDAB778-A632-4A70-86C5-AA9A40213FAD}" dt="2024-05-28T14:20:46.337" v="553" actId="692"/>
          <ac:spMkLst>
            <pc:docMk/>
            <pc:sldMk cId="661382766" sldId="2141413530"/>
            <ac:spMk id="289" creationId="{FBFB47F1-BDFF-18D6-EDD0-78595E10FFE3}"/>
          </ac:spMkLst>
        </pc:spChg>
        <pc:spChg chg="mod">
          <ac:chgData name="Fabrício Fernando Nazareth Duarte" userId="fd5f21b1-bc59-458f-8c64-31764c9c0e2e" providerId="ADAL" clId="{0BDAB778-A632-4A70-86C5-AA9A40213FAD}" dt="2024-05-28T14:20:46.337" v="553" actId="692"/>
          <ac:spMkLst>
            <pc:docMk/>
            <pc:sldMk cId="661382766" sldId="2141413530"/>
            <ac:spMk id="290" creationId="{A00873B8-39AD-12A7-53DD-6A92EC650D64}"/>
          </ac:spMkLst>
        </pc:spChg>
        <pc:spChg chg="mod">
          <ac:chgData name="Fabrício Fernando Nazareth Duarte" userId="fd5f21b1-bc59-458f-8c64-31764c9c0e2e" providerId="ADAL" clId="{0BDAB778-A632-4A70-86C5-AA9A40213FAD}" dt="2024-05-28T14:20:46.337" v="553" actId="692"/>
          <ac:spMkLst>
            <pc:docMk/>
            <pc:sldMk cId="661382766" sldId="2141413530"/>
            <ac:spMk id="291" creationId="{26C3BDEF-3B22-77F3-A230-2F2B530E8533}"/>
          </ac:spMkLst>
        </pc:spChg>
        <pc:spChg chg="mod">
          <ac:chgData name="Fabrício Fernando Nazareth Duarte" userId="fd5f21b1-bc59-458f-8c64-31764c9c0e2e" providerId="ADAL" clId="{0BDAB778-A632-4A70-86C5-AA9A40213FAD}" dt="2024-05-28T14:20:46.337" v="553" actId="692"/>
          <ac:spMkLst>
            <pc:docMk/>
            <pc:sldMk cId="661382766" sldId="2141413530"/>
            <ac:spMk id="292" creationId="{C166FE37-F8FF-D64F-4C10-8A503354EDBD}"/>
          </ac:spMkLst>
        </pc:spChg>
        <pc:spChg chg="mod">
          <ac:chgData name="Fabrício Fernando Nazareth Duarte" userId="fd5f21b1-bc59-458f-8c64-31764c9c0e2e" providerId="ADAL" clId="{0BDAB778-A632-4A70-86C5-AA9A40213FAD}" dt="2024-05-28T14:20:46.337" v="553" actId="692"/>
          <ac:spMkLst>
            <pc:docMk/>
            <pc:sldMk cId="661382766" sldId="2141413530"/>
            <ac:spMk id="293" creationId="{BD9939A0-9973-730A-4294-5018CEFCFCF3}"/>
          </ac:spMkLst>
        </pc:spChg>
        <pc:spChg chg="mod">
          <ac:chgData name="Fabrício Fernando Nazareth Duarte" userId="fd5f21b1-bc59-458f-8c64-31764c9c0e2e" providerId="ADAL" clId="{0BDAB778-A632-4A70-86C5-AA9A40213FAD}" dt="2024-05-28T14:20:46.337" v="553" actId="692"/>
          <ac:spMkLst>
            <pc:docMk/>
            <pc:sldMk cId="661382766" sldId="2141413530"/>
            <ac:spMk id="294" creationId="{58AF1D79-881E-E31D-F9A9-C40283D64D0C}"/>
          </ac:spMkLst>
        </pc:spChg>
        <pc:spChg chg="mod">
          <ac:chgData name="Fabrício Fernando Nazareth Duarte" userId="fd5f21b1-bc59-458f-8c64-31764c9c0e2e" providerId="ADAL" clId="{0BDAB778-A632-4A70-86C5-AA9A40213FAD}" dt="2024-05-28T14:20:46.337" v="553" actId="692"/>
          <ac:spMkLst>
            <pc:docMk/>
            <pc:sldMk cId="661382766" sldId="2141413530"/>
            <ac:spMk id="295" creationId="{7DDE2C25-62FE-236B-359B-F37D6D584E7B}"/>
          </ac:spMkLst>
        </pc:spChg>
        <pc:spChg chg="mod">
          <ac:chgData name="Fabrício Fernando Nazareth Duarte" userId="fd5f21b1-bc59-458f-8c64-31764c9c0e2e" providerId="ADAL" clId="{0BDAB778-A632-4A70-86C5-AA9A40213FAD}" dt="2024-05-28T14:20:46.337" v="553" actId="692"/>
          <ac:spMkLst>
            <pc:docMk/>
            <pc:sldMk cId="661382766" sldId="2141413530"/>
            <ac:spMk id="296" creationId="{6BFC7D7D-131A-7DDF-5A87-B464B3C753F1}"/>
          </ac:spMkLst>
        </pc:spChg>
        <pc:spChg chg="mod">
          <ac:chgData name="Fabrício Fernando Nazareth Duarte" userId="fd5f21b1-bc59-458f-8c64-31764c9c0e2e" providerId="ADAL" clId="{0BDAB778-A632-4A70-86C5-AA9A40213FAD}" dt="2024-05-28T14:20:46.337" v="553" actId="692"/>
          <ac:spMkLst>
            <pc:docMk/>
            <pc:sldMk cId="661382766" sldId="2141413530"/>
            <ac:spMk id="297" creationId="{B441CD80-15ED-2C5A-9D1E-421E6FFC2134}"/>
          </ac:spMkLst>
        </pc:spChg>
        <pc:spChg chg="mod">
          <ac:chgData name="Fabrício Fernando Nazareth Duarte" userId="fd5f21b1-bc59-458f-8c64-31764c9c0e2e" providerId="ADAL" clId="{0BDAB778-A632-4A70-86C5-AA9A40213FAD}" dt="2024-05-28T14:20:46.337" v="553" actId="692"/>
          <ac:spMkLst>
            <pc:docMk/>
            <pc:sldMk cId="661382766" sldId="2141413530"/>
            <ac:spMk id="298" creationId="{01B29B7F-13F1-4028-F228-A8113C7BDDC7}"/>
          </ac:spMkLst>
        </pc:spChg>
        <pc:spChg chg="mod">
          <ac:chgData name="Fabrício Fernando Nazareth Duarte" userId="fd5f21b1-bc59-458f-8c64-31764c9c0e2e" providerId="ADAL" clId="{0BDAB778-A632-4A70-86C5-AA9A40213FAD}" dt="2024-05-28T14:20:46.337" v="553" actId="692"/>
          <ac:spMkLst>
            <pc:docMk/>
            <pc:sldMk cId="661382766" sldId="2141413530"/>
            <ac:spMk id="299" creationId="{1B8F2FFB-61CD-04B1-0FC1-0EA9A790D3D0}"/>
          </ac:spMkLst>
        </pc:spChg>
        <pc:spChg chg="mod">
          <ac:chgData name="Fabrício Fernando Nazareth Duarte" userId="fd5f21b1-bc59-458f-8c64-31764c9c0e2e" providerId="ADAL" clId="{0BDAB778-A632-4A70-86C5-AA9A40213FAD}" dt="2024-05-28T14:20:46.337" v="553" actId="692"/>
          <ac:spMkLst>
            <pc:docMk/>
            <pc:sldMk cId="661382766" sldId="2141413530"/>
            <ac:spMk id="300" creationId="{A2B7BB4D-35AC-8DD3-84C5-F438F544B9F1}"/>
          </ac:spMkLst>
        </pc:spChg>
        <pc:spChg chg="mod">
          <ac:chgData name="Fabrício Fernando Nazareth Duarte" userId="fd5f21b1-bc59-458f-8c64-31764c9c0e2e" providerId="ADAL" clId="{0BDAB778-A632-4A70-86C5-AA9A40213FAD}" dt="2024-05-28T14:20:46.337" v="553" actId="692"/>
          <ac:spMkLst>
            <pc:docMk/>
            <pc:sldMk cId="661382766" sldId="2141413530"/>
            <ac:spMk id="301" creationId="{1A710DD0-2C0F-072F-D7BD-CF088835CC68}"/>
          </ac:spMkLst>
        </pc:spChg>
        <pc:spChg chg="mod">
          <ac:chgData name="Fabrício Fernando Nazareth Duarte" userId="fd5f21b1-bc59-458f-8c64-31764c9c0e2e" providerId="ADAL" clId="{0BDAB778-A632-4A70-86C5-AA9A40213FAD}" dt="2024-05-28T14:20:46.337" v="553" actId="692"/>
          <ac:spMkLst>
            <pc:docMk/>
            <pc:sldMk cId="661382766" sldId="2141413530"/>
            <ac:spMk id="302" creationId="{E09AA603-876B-0CE9-1BD7-555E776B1828}"/>
          </ac:spMkLst>
        </pc:spChg>
        <pc:spChg chg="mod">
          <ac:chgData name="Fabrício Fernando Nazareth Duarte" userId="fd5f21b1-bc59-458f-8c64-31764c9c0e2e" providerId="ADAL" clId="{0BDAB778-A632-4A70-86C5-AA9A40213FAD}" dt="2024-05-28T14:20:46.337" v="553" actId="692"/>
          <ac:spMkLst>
            <pc:docMk/>
            <pc:sldMk cId="661382766" sldId="2141413530"/>
            <ac:spMk id="303" creationId="{82F52CAA-65C9-68D6-AD1D-CE75242CB2C5}"/>
          </ac:spMkLst>
        </pc:spChg>
        <pc:spChg chg="mod">
          <ac:chgData name="Fabrício Fernando Nazareth Duarte" userId="fd5f21b1-bc59-458f-8c64-31764c9c0e2e" providerId="ADAL" clId="{0BDAB778-A632-4A70-86C5-AA9A40213FAD}" dt="2024-05-28T14:20:46.337" v="553" actId="692"/>
          <ac:spMkLst>
            <pc:docMk/>
            <pc:sldMk cId="661382766" sldId="2141413530"/>
            <ac:spMk id="304" creationId="{601D77BA-3C56-33EA-84C5-B6D2FFDD625B}"/>
          </ac:spMkLst>
        </pc:spChg>
        <pc:spChg chg="mod">
          <ac:chgData name="Fabrício Fernando Nazareth Duarte" userId="fd5f21b1-bc59-458f-8c64-31764c9c0e2e" providerId="ADAL" clId="{0BDAB778-A632-4A70-86C5-AA9A40213FAD}" dt="2024-05-28T14:20:46.337" v="553" actId="692"/>
          <ac:spMkLst>
            <pc:docMk/>
            <pc:sldMk cId="661382766" sldId="2141413530"/>
            <ac:spMk id="305" creationId="{4AB2EE9F-D5C1-D766-5BC7-2F6798872066}"/>
          </ac:spMkLst>
        </pc:spChg>
        <pc:spChg chg="mod">
          <ac:chgData name="Fabrício Fernando Nazareth Duarte" userId="fd5f21b1-bc59-458f-8c64-31764c9c0e2e" providerId="ADAL" clId="{0BDAB778-A632-4A70-86C5-AA9A40213FAD}" dt="2024-05-28T14:20:46.337" v="553" actId="692"/>
          <ac:spMkLst>
            <pc:docMk/>
            <pc:sldMk cId="661382766" sldId="2141413530"/>
            <ac:spMk id="306" creationId="{F618BC2A-1B05-4F0C-0A21-9FF0727D4D8B}"/>
          </ac:spMkLst>
        </pc:spChg>
        <pc:spChg chg="mod">
          <ac:chgData name="Fabrício Fernando Nazareth Duarte" userId="fd5f21b1-bc59-458f-8c64-31764c9c0e2e" providerId="ADAL" clId="{0BDAB778-A632-4A70-86C5-AA9A40213FAD}" dt="2024-05-28T14:20:46.337" v="553" actId="692"/>
          <ac:spMkLst>
            <pc:docMk/>
            <pc:sldMk cId="661382766" sldId="2141413530"/>
            <ac:spMk id="307" creationId="{FC0C5A29-280E-D7EA-F331-5C8B2D6E4F54}"/>
          </ac:spMkLst>
        </pc:spChg>
        <pc:spChg chg="mod">
          <ac:chgData name="Fabrício Fernando Nazareth Duarte" userId="fd5f21b1-bc59-458f-8c64-31764c9c0e2e" providerId="ADAL" clId="{0BDAB778-A632-4A70-86C5-AA9A40213FAD}" dt="2024-05-28T14:20:46.337" v="553" actId="692"/>
          <ac:spMkLst>
            <pc:docMk/>
            <pc:sldMk cId="661382766" sldId="2141413530"/>
            <ac:spMk id="308" creationId="{EF2965F3-98DB-726A-8D42-47B7D431DA9E}"/>
          </ac:spMkLst>
        </pc:spChg>
        <pc:spChg chg="mod">
          <ac:chgData name="Fabrício Fernando Nazareth Duarte" userId="fd5f21b1-bc59-458f-8c64-31764c9c0e2e" providerId="ADAL" clId="{0BDAB778-A632-4A70-86C5-AA9A40213FAD}" dt="2024-05-28T14:20:46.337" v="553" actId="692"/>
          <ac:spMkLst>
            <pc:docMk/>
            <pc:sldMk cId="661382766" sldId="2141413530"/>
            <ac:spMk id="309" creationId="{66C23DCC-68AB-3E37-8EBD-04B50F52F9F5}"/>
          </ac:spMkLst>
        </pc:spChg>
        <pc:spChg chg="mod">
          <ac:chgData name="Fabrício Fernando Nazareth Duarte" userId="fd5f21b1-bc59-458f-8c64-31764c9c0e2e" providerId="ADAL" clId="{0BDAB778-A632-4A70-86C5-AA9A40213FAD}" dt="2024-05-28T14:20:46.337" v="553" actId="692"/>
          <ac:spMkLst>
            <pc:docMk/>
            <pc:sldMk cId="661382766" sldId="2141413530"/>
            <ac:spMk id="310" creationId="{1DF4D50C-0312-C555-A695-F3430D57C125}"/>
          </ac:spMkLst>
        </pc:spChg>
        <pc:spChg chg="mod">
          <ac:chgData name="Fabrício Fernando Nazareth Duarte" userId="fd5f21b1-bc59-458f-8c64-31764c9c0e2e" providerId="ADAL" clId="{0BDAB778-A632-4A70-86C5-AA9A40213FAD}" dt="2024-05-28T14:20:46.337" v="553" actId="692"/>
          <ac:spMkLst>
            <pc:docMk/>
            <pc:sldMk cId="661382766" sldId="2141413530"/>
            <ac:spMk id="311" creationId="{6F3EA54B-4AE3-FD74-231B-042FA3F42FFF}"/>
          </ac:spMkLst>
        </pc:spChg>
        <pc:spChg chg="mod">
          <ac:chgData name="Fabrício Fernando Nazareth Duarte" userId="fd5f21b1-bc59-458f-8c64-31764c9c0e2e" providerId="ADAL" clId="{0BDAB778-A632-4A70-86C5-AA9A40213FAD}" dt="2024-05-28T14:20:46.337" v="553" actId="692"/>
          <ac:spMkLst>
            <pc:docMk/>
            <pc:sldMk cId="661382766" sldId="2141413530"/>
            <ac:spMk id="312" creationId="{9649B998-4484-768F-1ACA-2B54B1916828}"/>
          </ac:spMkLst>
        </pc:spChg>
        <pc:spChg chg="mod">
          <ac:chgData name="Fabrício Fernando Nazareth Duarte" userId="fd5f21b1-bc59-458f-8c64-31764c9c0e2e" providerId="ADAL" clId="{0BDAB778-A632-4A70-86C5-AA9A40213FAD}" dt="2024-05-28T14:20:46.337" v="553" actId="692"/>
          <ac:spMkLst>
            <pc:docMk/>
            <pc:sldMk cId="661382766" sldId="2141413530"/>
            <ac:spMk id="313" creationId="{F5E0B8FD-6A01-DBF0-220F-150E88B0AF7B}"/>
          </ac:spMkLst>
        </pc:spChg>
        <pc:spChg chg="mod">
          <ac:chgData name="Fabrício Fernando Nazareth Duarte" userId="fd5f21b1-bc59-458f-8c64-31764c9c0e2e" providerId="ADAL" clId="{0BDAB778-A632-4A70-86C5-AA9A40213FAD}" dt="2024-05-28T14:20:46.337" v="553" actId="692"/>
          <ac:spMkLst>
            <pc:docMk/>
            <pc:sldMk cId="661382766" sldId="2141413530"/>
            <ac:spMk id="314" creationId="{E3EFE3A2-99FC-4C74-B30A-8F255C12F9FD}"/>
          </ac:spMkLst>
        </pc:spChg>
        <pc:spChg chg="mod">
          <ac:chgData name="Fabrício Fernando Nazareth Duarte" userId="fd5f21b1-bc59-458f-8c64-31764c9c0e2e" providerId="ADAL" clId="{0BDAB778-A632-4A70-86C5-AA9A40213FAD}" dt="2024-05-28T14:20:46.337" v="553" actId="692"/>
          <ac:spMkLst>
            <pc:docMk/>
            <pc:sldMk cId="661382766" sldId="2141413530"/>
            <ac:spMk id="315" creationId="{9CBE97EA-CE98-F950-1020-C6AD195777E1}"/>
          </ac:spMkLst>
        </pc:spChg>
        <pc:spChg chg="mod">
          <ac:chgData name="Fabrício Fernando Nazareth Duarte" userId="fd5f21b1-bc59-458f-8c64-31764c9c0e2e" providerId="ADAL" clId="{0BDAB778-A632-4A70-86C5-AA9A40213FAD}" dt="2024-05-28T14:20:46.337" v="553" actId="692"/>
          <ac:spMkLst>
            <pc:docMk/>
            <pc:sldMk cId="661382766" sldId="2141413530"/>
            <ac:spMk id="316" creationId="{FA4E77E4-6573-A7D1-EC8A-223F219BD8DE}"/>
          </ac:spMkLst>
        </pc:spChg>
        <pc:spChg chg="mod">
          <ac:chgData name="Fabrício Fernando Nazareth Duarte" userId="fd5f21b1-bc59-458f-8c64-31764c9c0e2e" providerId="ADAL" clId="{0BDAB778-A632-4A70-86C5-AA9A40213FAD}" dt="2024-05-28T14:20:46.337" v="553" actId="692"/>
          <ac:spMkLst>
            <pc:docMk/>
            <pc:sldMk cId="661382766" sldId="2141413530"/>
            <ac:spMk id="317" creationId="{441954CA-496A-FCB1-8D5F-F3EB590F1981}"/>
          </ac:spMkLst>
        </pc:spChg>
        <pc:spChg chg="mod">
          <ac:chgData name="Fabrício Fernando Nazareth Duarte" userId="fd5f21b1-bc59-458f-8c64-31764c9c0e2e" providerId="ADAL" clId="{0BDAB778-A632-4A70-86C5-AA9A40213FAD}" dt="2024-05-28T14:20:46.337" v="553" actId="692"/>
          <ac:spMkLst>
            <pc:docMk/>
            <pc:sldMk cId="661382766" sldId="2141413530"/>
            <ac:spMk id="318" creationId="{F0FA6D20-2522-6A8A-3484-F75D45E089C1}"/>
          </ac:spMkLst>
        </pc:spChg>
        <pc:spChg chg="mod">
          <ac:chgData name="Fabrício Fernando Nazareth Duarte" userId="fd5f21b1-bc59-458f-8c64-31764c9c0e2e" providerId="ADAL" clId="{0BDAB778-A632-4A70-86C5-AA9A40213FAD}" dt="2024-05-28T14:20:46.337" v="553" actId="692"/>
          <ac:spMkLst>
            <pc:docMk/>
            <pc:sldMk cId="661382766" sldId="2141413530"/>
            <ac:spMk id="319" creationId="{35581C45-9293-3318-8056-429EB8650438}"/>
          </ac:spMkLst>
        </pc:spChg>
        <pc:spChg chg="mod">
          <ac:chgData name="Fabrício Fernando Nazareth Duarte" userId="fd5f21b1-bc59-458f-8c64-31764c9c0e2e" providerId="ADAL" clId="{0BDAB778-A632-4A70-86C5-AA9A40213FAD}" dt="2024-05-28T14:20:46.337" v="553" actId="692"/>
          <ac:spMkLst>
            <pc:docMk/>
            <pc:sldMk cId="661382766" sldId="2141413530"/>
            <ac:spMk id="320" creationId="{50782571-A0C0-1D8B-CB68-EBE47E12FFA9}"/>
          </ac:spMkLst>
        </pc:spChg>
        <pc:spChg chg="mod">
          <ac:chgData name="Fabrício Fernando Nazareth Duarte" userId="fd5f21b1-bc59-458f-8c64-31764c9c0e2e" providerId="ADAL" clId="{0BDAB778-A632-4A70-86C5-AA9A40213FAD}" dt="2024-05-28T14:20:46.337" v="553" actId="692"/>
          <ac:spMkLst>
            <pc:docMk/>
            <pc:sldMk cId="661382766" sldId="2141413530"/>
            <ac:spMk id="321" creationId="{0F2D3A06-3B0F-D7B8-3CA6-47ADD8819163}"/>
          </ac:spMkLst>
        </pc:spChg>
        <pc:spChg chg="mod">
          <ac:chgData name="Fabrício Fernando Nazareth Duarte" userId="fd5f21b1-bc59-458f-8c64-31764c9c0e2e" providerId="ADAL" clId="{0BDAB778-A632-4A70-86C5-AA9A40213FAD}" dt="2024-05-28T14:20:46.337" v="553" actId="692"/>
          <ac:spMkLst>
            <pc:docMk/>
            <pc:sldMk cId="661382766" sldId="2141413530"/>
            <ac:spMk id="322" creationId="{1D7D258C-69FB-11DC-FFBE-50F4896B3662}"/>
          </ac:spMkLst>
        </pc:spChg>
        <pc:spChg chg="mod">
          <ac:chgData name="Fabrício Fernando Nazareth Duarte" userId="fd5f21b1-bc59-458f-8c64-31764c9c0e2e" providerId="ADAL" clId="{0BDAB778-A632-4A70-86C5-AA9A40213FAD}" dt="2024-05-28T14:20:46.337" v="553" actId="692"/>
          <ac:spMkLst>
            <pc:docMk/>
            <pc:sldMk cId="661382766" sldId="2141413530"/>
            <ac:spMk id="323" creationId="{4258E37A-C234-0D4C-9153-C76A0C79EDCE}"/>
          </ac:spMkLst>
        </pc:spChg>
        <pc:spChg chg="mod">
          <ac:chgData name="Fabrício Fernando Nazareth Duarte" userId="fd5f21b1-bc59-458f-8c64-31764c9c0e2e" providerId="ADAL" clId="{0BDAB778-A632-4A70-86C5-AA9A40213FAD}" dt="2024-05-28T14:20:46.337" v="553" actId="692"/>
          <ac:spMkLst>
            <pc:docMk/>
            <pc:sldMk cId="661382766" sldId="2141413530"/>
            <ac:spMk id="324" creationId="{8C118431-0E0B-683C-00F5-5BC3BF623980}"/>
          </ac:spMkLst>
        </pc:spChg>
        <pc:spChg chg="mod">
          <ac:chgData name="Fabrício Fernando Nazareth Duarte" userId="fd5f21b1-bc59-458f-8c64-31764c9c0e2e" providerId="ADAL" clId="{0BDAB778-A632-4A70-86C5-AA9A40213FAD}" dt="2024-05-28T14:20:46.337" v="553" actId="692"/>
          <ac:spMkLst>
            <pc:docMk/>
            <pc:sldMk cId="661382766" sldId="2141413530"/>
            <ac:spMk id="325" creationId="{AE6CD33B-C4FF-CFC3-B069-10693CC4C814}"/>
          </ac:spMkLst>
        </pc:spChg>
        <pc:spChg chg="mod">
          <ac:chgData name="Fabrício Fernando Nazareth Duarte" userId="fd5f21b1-bc59-458f-8c64-31764c9c0e2e" providerId="ADAL" clId="{0BDAB778-A632-4A70-86C5-AA9A40213FAD}" dt="2024-05-28T14:20:46.337" v="553" actId="692"/>
          <ac:spMkLst>
            <pc:docMk/>
            <pc:sldMk cId="661382766" sldId="2141413530"/>
            <ac:spMk id="326" creationId="{C9298B97-4AFE-9E2B-4955-3BEFEF02DFFC}"/>
          </ac:spMkLst>
        </pc:spChg>
        <pc:spChg chg="mod">
          <ac:chgData name="Fabrício Fernando Nazareth Duarte" userId="fd5f21b1-bc59-458f-8c64-31764c9c0e2e" providerId="ADAL" clId="{0BDAB778-A632-4A70-86C5-AA9A40213FAD}" dt="2024-05-28T14:20:46.337" v="553" actId="692"/>
          <ac:spMkLst>
            <pc:docMk/>
            <pc:sldMk cId="661382766" sldId="2141413530"/>
            <ac:spMk id="327" creationId="{2D9F033B-79F2-1E2E-8D4F-A176CB50EC71}"/>
          </ac:spMkLst>
        </pc:spChg>
        <pc:spChg chg="mod">
          <ac:chgData name="Fabrício Fernando Nazareth Duarte" userId="fd5f21b1-bc59-458f-8c64-31764c9c0e2e" providerId="ADAL" clId="{0BDAB778-A632-4A70-86C5-AA9A40213FAD}" dt="2024-05-28T14:20:46.337" v="553" actId="692"/>
          <ac:spMkLst>
            <pc:docMk/>
            <pc:sldMk cId="661382766" sldId="2141413530"/>
            <ac:spMk id="328" creationId="{B5246FB4-854D-D922-608F-BD48DBCD6E22}"/>
          </ac:spMkLst>
        </pc:spChg>
        <pc:spChg chg="mod">
          <ac:chgData name="Fabrício Fernando Nazareth Duarte" userId="fd5f21b1-bc59-458f-8c64-31764c9c0e2e" providerId="ADAL" clId="{0BDAB778-A632-4A70-86C5-AA9A40213FAD}" dt="2024-05-28T14:20:46.337" v="553" actId="692"/>
          <ac:spMkLst>
            <pc:docMk/>
            <pc:sldMk cId="661382766" sldId="2141413530"/>
            <ac:spMk id="329" creationId="{7B5726CB-5966-076D-8020-AEF9B8D8FD76}"/>
          </ac:spMkLst>
        </pc:spChg>
        <pc:spChg chg="mod">
          <ac:chgData name="Fabrício Fernando Nazareth Duarte" userId="fd5f21b1-bc59-458f-8c64-31764c9c0e2e" providerId="ADAL" clId="{0BDAB778-A632-4A70-86C5-AA9A40213FAD}" dt="2024-05-28T14:20:46.337" v="553" actId="692"/>
          <ac:spMkLst>
            <pc:docMk/>
            <pc:sldMk cId="661382766" sldId="2141413530"/>
            <ac:spMk id="330" creationId="{AAD18EF2-F2CE-2F73-F542-9C7582D68D0F}"/>
          </ac:spMkLst>
        </pc:spChg>
        <pc:spChg chg="mod">
          <ac:chgData name="Fabrício Fernando Nazareth Duarte" userId="fd5f21b1-bc59-458f-8c64-31764c9c0e2e" providerId="ADAL" clId="{0BDAB778-A632-4A70-86C5-AA9A40213FAD}" dt="2024-05-28T14:20:46.337" v="553" actId="692"/>
          <ac:spMkLst>
            <pc:docMk/>
            <pc:sldMk cId="661382766" sldId="2141413530"/>
            <ac:spMk id="331" creationId="{F2D7E118-A2D4-BA02-5B61-0391F0710C64}"/>
          </ac:spMkLst>
        </pc:spChg>
        <pc:spChg chg="mod">
          <ac:chgData name="Fabrício Fernando Nazareth Duarte" userId="fd5f21b1-bc59-458f-8c64-31764c9c0e2e" providerId="ADAL" clId="{0BDAB778-A632-4A70-86C5-AA9A40213FAD}" dt="2024-05-28T14:20:46.337" v="553" actId="692"/>
          <ac:spMkLst>
            <pc:docMk/>
            <pc:sldMk cId="661382766" sldId="2141413530"/>
            <ac:spMk id="332" creationId="{C8239C5E-7AAC-56C7-9858-CF500C3BA012}"/>
          </ac:spMkLst>
        </pc:spChg>
        <pc:spChg chg="mod">
          <ac:chgData name="Fabrício Fernando Nazareth Duarte" userId="fd5f21b1-bc59-458f-8c64-31764c9c0e2e" providerId="ADAL" clId="{0BDAB778-A632-4A70-86C5-AA9A40213FAD}" dt="2024-05-28T14:20:46.337" v="553" actId="692"/>
          <ac:spMkLst>
            <pc:docMk/>
            <pc:sldMk cId="661382766" sldId="2141413530"/>
            <ac:spMk id="333" creationId="{6A0E5FAC-FA46-1BE8-8B7E-54705E994077}"/>
          </ac:spMkLst>
        </pc:spChg>
        <pc:spChg chg="mod">
          <ac:chgData name="Fabrício Fernando Nazareth Duarte" userId="fd5f21b1-bc59-458f-8c64-31764c9c0e2e" providerId="ADAL" clId="{0BDAB778-A632-4A70-86C5-AA9A40213FAD}" dt="2024-05-28T14:20:46.337" v="553" actId="692"/>
          <ac:spMkLst>
            <pc:docMk/>
            <pc:sldMk cId="661382766" sldId="2141413530"/>
            <ac:spMk id="334" creationId="{907B78F4-E94A-F012-CC6F-E8991A8CC02D}"/>
          </ac:spMkLst>
        </pc:spChg>
        <pc:spChg chg="mod">
          <ac:chgData name="Fabrício Fernando Nazareth Duarte" userId="fd5f21b1-bc59-458f-8c64-31764c9c0e2e" providerId="ADAL" clId="{0BDAB778-A632-4A70-86C5-AA9A40213FAD}" dt="2024-05-28T14:20:46.337" v="553" actId="692"/>
          <ac:spMkLst>
            <pc:docMk/>
            <pc:sldMk cId="661382766" sldId="2141413530"/>
            <ac:spMk id="335" creationId="{45084EB5-FCF6-035F-80FB-E19F036EB88E}"/>
          </ac:spMkLst>
        </pc:spChg>
        <pc:spChg chg="mod">
          <ac:chgData name="Fabrício Fernando Nazareth Duarte" userId="fd5f21b1-bc59-458f-8c64-31764c9c0e2e" providerId="ADAL" clId="{0BDAB778-A632-4A70-86C5-AA9A40213FAD}" dt="2024-05-28T14:20:46.337" v="553" actId="692"/>
          <ac:spMkLst>
            <pc:docMk/>
            <pc:sldMk cId="661382766" sldId="2141413530"/>
            <ac:spMk id="336" creationId="{05E7516A-0B79-D166-3802-23E50B1ED9D4}"/>
          </ac:spMkLst>
        </pc:spChg>
        <pc:spChg chg="mod">
          <ac:chgData name="Fabrício Fernando Nazareth Duarte" userId="fd5f21b1-bc59-458f-8c64-31764c9c0e2e" providerId="ADAL" clId="{0BDAB778-A632-4A70-86C5-AA9A40213FAD}" dt="2024-05-28T14:20:46.337" v="553" actId="692"/>
          <ac:spMkLst>
            <pc:docMk/>
            <pc:sldMk cId="661382766" sldId="2141413530"/>
            <ac:spMk id="337" creationId="{77154BE9-266C-1DB5-34E0-1BC6BAD4E1DC}"/>
          </ac:spMkLst>
        </pc:spChg>
        <pc:spChg chg="mod">
          <ac:chgData name="Fabrício Fernando Nazareth Duarte" userId="fd5f21b1-bc59-458f-8c64-31764c9c0e2e" providerId="ADAL" clId="{0BDAB778-A632-4A70-86C5-AA9A40213FAD}" dt="2024-05-28T14:20:46.337" v="553" actId="692"/>
          <ac:spMkLst>
            <pc:docMk/>
            <pc:sldMk cId="661382766" sldId="2141413530"/>
            <ac:spMk id="338" creationId="{5E05CCD7-0076-23B9-0255-A9F9854D9D1E}"/>
          </ac:spMkLst>
        </pc:spChg>
        <pc:spChg chg="mod">
          <ac:chgData name="Fabrício Fernando Nazareth Duarte" userId="fd5f21b1-bc59-458f-8c64-31764c9c0e2e" providerId="ADAL" clId="{0BDAB778-A632-4A70-86C5-AA9A40213FAD}" dt="2024-05-28T14:20:46.337" v="553" actId="692"/>
          <ac:spMkLst>
            <pc:docMk/>
            <pc:sldMk cId="661382766" sldId="2141413530"/>
            <ac:spMk id="339" creationId="{BB8674F7-249B-DED5-D431-8A8AFB7B28AE}"/>
          </ac:spMkLst>
        </pc:spChg>
        <pc:spChg chg="mod">
          <ac:chgData name="Fabrício Fernando Nazareth Duarte" userId="fd5f21b1-bc59-458f-8c64-31764c9c0e2e" providerId="ADAL" clId="{0BDAB778-A632-4A70-86C5-AA9A40213FAD}" dt="2024-05-28T14:20:46.337" v="553" actId="692"/>
          <ac:spMkLst>
            <pc:docMk/>
            <pc:sldMk cId="661382766" sldId="2141413530"/>
            <ac:spMk id="340" creationId="{196E124D-81C8-4543-E05B-9A1822F33069}"/>
          </ac:spMkLst>
        </pc:spChg>
        <pc:spChg chg="mod">
          <ac:chgData name="Fabrício Fernando Nazareth Duarte" userId="fd5f21b1-bc59-458f-8c64-31764c9c0e2e" providerId="ADAL" clId="{0BDAB778-A632-4A70-86C5-AA9A40213FAD}" dt="2024-05-28T14:20:46.337" v="553" actId="692"/>
          <ac:spMkLst>
            <pc:docMk/>
            <pc:sldMk cId="661382766" sldId="2141413530"/>
            <ac:spMk id="341" creationId="{2AE45580-DB06-637A-D240-DD6DF813BB85}"/>
          </ac:spMkLst>
        </pc:spChg>
        <pc:spChg chg="mod">
          <ac:chgData name="Fabrício Fernando Nazareth Duarte" userId="fd5f21b1-bc59-458f-8c64-31764c9c0e2e" providerId="ADAL" clId="{0BDAB778-A632-4A70-86C5-AA9A40213FAD}" dt="2024-05-28T14:20:46.337" v="553" actId="692"/>
          <ac:spMkLst>
            <pc:docMk/>
            <pc:sldMk cId="661382766" sldId="2141413530"/>
            <ac:spMk id="342" creationId="{73FA5D86-BAD3-A409-8363-96539CA4FAA3}"/>
          </ac:spMkLst>
        </pc:spChg>
        <pc:spChg chg="mod">
          <ac:chgData name="Fabrício Fernando Nazareth Duarte" userId="fd5f21b1-bc59-458f-8c64-31764c9c0e2e" providerId="ADAL" clId="{0BDAB778-A632-4A70-86C5-AA9A40213FAD}" dt="2024-05-28T14:20:46.337" v="553" actId="692"/>
          <ac:spMkLst>
            <pc:docMk/>
            <pc:sldMk cId="661382766" sldId="2141413530"/>
            <ac:spMk id="343" creationId="{B6FB78CC-4566-4200-C4F2-0B04E15B670E}"/>
          </ac:spMkLst>
        </pc:spChg>
        <pc:spChg chg="mod">
          <ac:chgData name="Fabrício Fernando Nazareth Duarte" userId="fd5f21b1-bc59-458f-8c64-31764c9c0e2e" providerId="ADAL" clId="{0BDAB778-A632-4A70-86C5-AA9A40213FAD}" dt="2024-05-28T14:20:46.337" v="553" actId="692"/>
          <ac:spMkLst>
            <pc:docMk/>
            <pc:sldMk cId="661382766" sldId="2141413530"/>
            <ac:spMk id="344" creationId="{7EE20F0C-4E65-D4AD-C51F-1E832707DBD5}"/>
          </ac:spMkLst>
        </pc:spChg>
        <pc:spChg chg="mod">
          <ac:chgData name="Fabrício Fernando Nazareth Duarte" userId="fd5f21b1-bc59-458f-8c64-31764c9c0e2e" providerId="ADAL" clId="{0BDAB778-A632-4A70-86C5-AA9A40213FAD}" dt="2024-05-28T14:20:46.337" v="553" actId="692"/>
          <ac:spMkLst>
            <pc:docMk/>
            <pc:sldMk cId="661382766" sldId="2141413530"/>
            <ac:spMk id="345" creationId="{B6DB5171-6839-7522-E37A-9D1358DE8C86}"/>
          </ac:spMkLst>
        </pc:spChg>
        <pc:spChg chg="mod">
          <ac:chgData name="Fabrício Fernando Nazareth Duarte" userId="fd5f21b1-bc59-458f-8c64-31764c9c0e2e" providerId="ADAL" clId="{0BDAB778-A632-4A70-86C5-AA9A40213FAD}" dt="2024-05-28T14:20:46.337" v="553" actId="692"/>
          <ac:spMkLst>
            <pc:docMk/>
            <pc:sldMk cId="661382766" sldId="2141413530"/>
            <ac:spMk id="346" creationId="{198DAB64-7459-D3CE-9152-4B85615561A5}"/>
          </ac:spMkLst>
        </pc:spChg>
        <pc:spChg chg="mod">
          <ac:chgData name="Fabrício Fernando Nazareth Duarte" userId="fd5f21b1-bc59-458f-8c64-31764c9c0e2e" providerId="ADAL" clId="{0BDAB778-A632-4A70-86C5-AA9A40213FAD}" dt="2024-05-28T14:20:46.337" v="553" actId="692"/>
          <ac:spMkLst>
            <pc:docMk/>
            <pc:sldMk cId="661382766" sldId="2141413530"/>
            <ac:spMk id="347" creationId="{436B9536-8CF4-0770-957D-D7CB11C87BDD}"/>
          </ac:spMkLst>
        </pc:spChg>
        <pc:spChg chg="mod">
          <ac:chgData name="Fabrício Fernando Nazareth Duarte" userId="fd5f21b1-bc59-458f-8c64-31764c9c0e2e" providerId="ADAL" clId="{0BDAB778-A632-4A70-86C5-AA9A40213FAD}" dt="2024-05-28T14:20:46.337" v="553" actId="692"/>
          <ac:spMkLst>
            <pc:docMk/>
            <pc:sldMk cId="661382766" sldId="2141413530"/>
            <ac:spMk id="348" creationId="{1B7CA331-0622-07EA-D1AF-CEA16C0745CE}"/>
          </ac:spMkLst>
        </pc:spChg>
        <pc:spChg chg="mod">
          <ac:chgData name="Fabrício Fernando Nazareth Duarte" userId="fd5f21b1-bc59-458f-8c64-31764c9c0e2e" providerId="ADAL" clId="{0BDAB778-A632-4A70-86C5-AA9A40213FAD}" dt="2024-05-28T14:20:46.337" v="553" actId="692"/>
          <ac:spMkLst>
            <pc:docMk/>
            <pc:sldMk cId="661382766" sldId="2141413530"/>
            <ac:spMk id="349" creationId="{AC09E6D0-2A39-93D4-D2A4-61B1042FD67F}"/>
          </ac:spMkLst>
        </pc:spChg>
        <pc:spChg chg="mod">
          <ac:chgData name="Fabrício Fernando Nazareth Duarte" userId="fd5f21b1-bc59-458f-8c64-31764c9c0e2e" providerId="ADAL" clId="{0BDAB778-A632-4A70-86C5-AA9A40213FAD}" dt="2024-05-28T14:20:46.337" v="553" actId="692"/>
          <ac:spMkLst>
            <pc:docMk/>
            <pc:sldMk cId="661382766" sldId="2141413530"/>
            <ac:spMk id="350" creationId="{E46ED507-75DE-7CF3-B952-10C4087469CA}"/>
          </ac:spMkLst>
        </pc:spChg>
        <pc:spChg chg="mod">
          <ac:chgData name="Fabrício Fernando Nazareth Duarte" userId="fd5f21b1-bc59-458f-8c64-31764c9c0e2e" providerId="ADAL" clId="{0BDAB778-A632-4A70-86C5-AA9A40213FAD}" dt="2024-05-28T14:20:46.337" v="553" actId="692"/>
          <ac:spMkLst>
            <pc:docMk/>
            <pc:sldMk cId="661382766" sldId="2141413530"/>
            <ac:spMk id="351" creationId="{182DB70A-DBF8-46DD-57A5-4CEC57A3C949}"/>
          </ac:spMkLst>
        </pc:spChg>
        <pc:spChg chg="mod">
          <ac:chgData name="Fabrício Fernando Nazareth Duarte" userId="fd5f21b1-bc59-458f-8c64-31764c9c0e2e" providerId="ADAL" clId="{0BDAB778-A632-4A70-86C5-AA9A40213FAD}" dt="2024-05-28T14:20:46.337" v="553" actId="692"/>
          <ac:spMkLst>
            <pc:docMk/>
            <pc:sldMk cId="661382766" sldId="2141413530"/>
            <ac:spMk id="352" creationId="{BD1F992F-2B80-D524-B9F7-C6FD04319481}"/>
          </ac:spMkLst>
        </pc:spChg>
        <pc:spChg chg="mod">
          <ac:chgData name="Fabrício Fernando Nazareth Duarte" userId="fd5f21b1-bc59-458f-8c64-31764c9c0e2e" providerId="ADAL" clId="{0BDAB778-A632-4A70-86C5-AA9A40213FAD}" dt="2024-05-28T14:20:46.337" v="553" actId="692"/>
          <ac:spMkLst>
            <pc:docMk/>
            <pc:sldMk cId="661382766" sldId="2141413530"/>
            <ac:spMk id="353" creationId="{025C04D2-419B-037A-FA70-0808362D33A7}"/>
          </ac:spMkLst>
        </pc:spChg>
        <pc:spChg chg="mod">
          <ac:chgData name="Fabrício Fernando Nazareth Duarte" userId="fd5f21b1-bc59-458f-8c64-31764c9c0e2e" providerId="ADAL" clId="{0BDAB778-A632-4A70-86C5-AA9A40213FAD}" dt="2024-05-28T14:20:46.337" v="553" actId="692"/>
          <ac:spMkLst>
            <pc:docMk/>
            <pc:sldMk cId="661382766" sldId="2141413530"/>
            <ac:spMk id="354" creationId="{2866A248-BFB8-DDA3-FE60-16CEAB449595}"/>
          </ac:spMkLst>
        </pc:spChg>
        <pc:spChg chg="mod">
          <ac:chgData name="Fabrício Fernando Nazareth Duarte" userId="fd5f21b1-bc59-458f-8c64-31764c9c0e2e" providerId="ADAL" clId="{0BDAB778-A632-4A70-86C5-AA9A40213FAD}" dt="2024-05-28T14:20:46.337" v="553" actId="692"/>
          <ac:spMkLst>
            <pc:docMk/>
            <pc:sldMk cId="661382766" sldId="2141413530"/>
            <ac:spMk id="355" creationId="{F43B37BE-46C0-017A-C5AE-266F12E7CB2F}"/>
          </ac:spMkLst>
        </pc:spChg>
        <pc:spChg chg="mod">
          <ac:chgData name="Fabrício Fernando Nazareth Duarte" userId="fd5f21b1-bc59-458f-8c64-31764c9c0e2e" providerId="ADAL" clId="{0BDAB778-A632-4A70-86C5-AA9A40213FAD}" dt="2024-05-28T14:20:46.337" v="553" actId="692"/>
          <ac:spMkLst>
            <pc:docMk/>
            <pc:sldMk cId="661382766" sldId="2141413530"/>
            <ac:spMk id="356" creationId="{E0DB40F4-140E-DEC3-DA71-620F3419D7DC}"/>
          </ac:spMkLst>
        </pc:spChg>
        <pc:spChg chg="mod">
          <ac:chgData name="Fabrício Fernando Nazareth Duarte" userId="fd5f21b1-bc59-458f-8c64-31764c9c0e2e" providerId="ADAL" clId="{0BDAB778-A632-4A70-86C5-AA9A40213FAD}" dt="2024-05-28T14:20:46.337" v="553" actId="692"/>
          <ac:spMkLst>
            <pc:docMk/>
            <pc:sldMk cId="661382766" sldId="2141413530"/>
            <ac:spMk id="357" creationId="{5F9A1DE1-917D-534E-47AB-E571E7B75D95}"/>
          </ac:spMkLst>
        </pc:spChg>
        <pc:spChg chg="mod">
          <ac:chgData name="Fabrício Fernando Nazareth Duarte" userId="fd5f21b1-bc59-458f-8c64-31764c9c0e2e" providerId="ADAL" clId="{0BDAB778-A632-4A70-86C5-AA9A40213FAD}" dt="2024-05-28T14:20:46.337" v="553" actId="692"/>
          <ac:spMkLst>
            <pc:docMk/>
            <pc:sldMk cId="661382766" sldId="2141413530"/>
            <ac:spMk id="358" creationId="{9B171B8D-00F9-FD42-AEFF-57FB166B763C}"/>
          </ac:spMkLst>
        </pc:spChg>
        <pc:spChg chg="mod">
          <ac:chgData name="Fabrício Fernando Nazareth Duarte" userId="fd5f21b1-bc59-458f-8c64-31764c9c0e2e" providerId="ADAL" clId="{0BDAB778-A632-4A70-86C5-AA9A40213FAD}" dt="2024-05-28T14:20:46.337" v="553" actId="692"/>
          <ac:spMkLst>
            <pc:docMk/>
            <pc:sldMk cId="661382766" sldId="2141413530"/>
            <ac:spMk id="359" creationId="{445818A4-807E-B93E-105F-2D4BC73F2A17}"/>
          </ac:spMkLst>
        </pc:spChg>
        <pc:spChg chg="mod">
          <ac:chgData name="Fabrício Fernando Nazareth Duarte" userId="fd5f21b1-bc59-458f-8c64-31764c9c0e2e" providerId="ADAL" clId="{0BDAB778-A632-4A70-86C5-AA9A40213FAD}" dt="2024-05-28T14:20:46.337" v="553" actId="692"/>
          <ac:spMkLst>
            <pc:docMk/>
            <pc:sldMk cId="661382766" sldId="2141413530"/>
            <ac:spMk id="360" creationId="{940D1E56-3241-438D-210E-51713B30C525}"/>
          </ac:spMkLst>
        </pc:spChg>
        <pc:spChg chg="mod">
          <ac:chgData name="Fabrício Fernando Nazareth Duarte" userId="fd5f21b1-bc59-458f-8c64-31764c9c0e2e" providerId="ADAL" clId="{0BDAB778-A632-4A70-86C5-AA9A40213FAD}" dt="2024-05-28T14:20:46.337" v="553" actId="692"/>
          <ac:spMkLst>
            <pc:docMk/>
            <pc:sldMk cId="661382766" sldId="2141413530"/>
            <ac:spMk id="361" creationId="{F67125EB-99C6-C27E-35E0-9EC8CAD131A0}"/>
          </ac:spMkLst>
        </pc:spChg>
        <pc:spChg chg="mod">
          <ac:chgData name="Fabrício Fernando Nazareth Duarte" userId="fd5f21b1-bc59-458f-8c64-31764c9c0e2e" providerId="ADAL" clId="{0BDAB778-A632-4A70-86C5-AA9A40213FAD}" dt="2024-05-28T14:20:46.337" v="553" actId="692"/>
          <ac:spMkLst>
            <pc:docMk/>
            <pc:sldMk cId="661382766" sldId="2141413530"/>
            <ac:spMk id="362" creationId="{C99BE02C-4649-7FDA-FA2E-8AC05F33C927}"/>
          </ac:spMkLst>
        </pc:spChg>
        <pc:spChg chg="mod">
          <ac:chgData name="Fabrício Fernando Nazareth Duarte" userId="fd5f21b1-bc59-458f-8c64-31764c9c0e2e" providerId="ADAL" clId="{0BDAB778-A632-4A70-86C5-AA9A40213FAD}" dt="2024-05-28T14:20:46.337" v="553" actId="692"/>
          <ac:spMkLst>
            <pc:docMk/>
            <pc:sldMk cId="661382766" sldId="2141413530"/>
            <ac:spMk id="363" creationId="{169F5505-E683-B3C1-AA6F-E81533FAF2FD}"/>
          </ac:spMkLst>
        </pc:spChg>
        <pc:spChg chg="mod">
          <ac:chgData name="Fabrício Fernando Nazareth Duarte" userId="fd5f21b1-bc59-458f-8c64-31764c9c0e2e" providerId="ADAL" clId="{0BDAB778-A632-4A70-86C5-AA9A40213FAD}" dt="2024-05-28T14:20:46.337" v="553" actId="692"/>
          <ac:spMkLst>
            <pc:docMk/>
            <pc:sldMk cId="661382766" sldId="2141413530"/>
            <ac:spMk id="364" creationId="{5C69C812-1BC5-56D5-DC50-44770A0B104D}"/>
          </ac:spMkLst>
        </pc:spChg>
        <pc:spChg chg="mod">
          <ac:chgData name="Fabrício Fernando Nazareth Duarte" userId="fd5f21b1-bc59-458f-8c64-31764c9c0e2e" providerId="ADAL" clId="{0BDAB778-A632-4A70-86C5-AA9A40213FAD}" dt="2024-05-28T14:20:46.337" v="553" actId="692"/>
          <ac:spMkLst>
            <pc:docMk/>
            <pc:sldMk cId="661382766" sldId="2141413530"/>
            <ac:spMk id="365" creationId="{5C864CC0-15CB-5874-B63E-25FACBC1D52F}"/>
          </ac:spMkLst>
        </pc:spChg>
        <pc:spChg chg="mod">
          <ac:chgData name="Fabrício Fernando Nazareth Duarte" userId="fd5f21b1-bc59-458f-8c64-31764c9c0e2e" providerId="ADAL" clId="{0BDAB778-A632-4A70-86C5-AA9A40213FAD}" dt="2024-05-28T14:20:46.337" v="553" actId="692"/>
          <ac:spMkLst>
            <pc:docMk/>
            <pc:sldMk cId="661382766" sldId="2141413530"/>
            <ac:spMk id="366" creationId="{4D5933A5-3DBA-3C03-0EDD-3A26997D3706}"/>
          </ac:spMkLst>
        </pc:spChg>
        <pc:spChg chg="mod">
          <ac:chgData name="Fabrício Fernando Nazareth Duarte" userId="fd5f21b1-bc59-458f-8c64-31764c9c0e2e" providerId="ADAL" clId="{0BDAB778-A632-4A70-86C5-AA9A40213FAD}" dt="2024-05-28T14:20:46.337" v="553" actId="692"/>
          <ac:spMkLst>
            <pc:docMk/>
            <pc:sldMk cId="661382766" sldId="2141413530"/>
            <ac:spMk id="367" creationId="{57505E02-EAD3-5B3B-1E2F-AAA4405C2AC8}"/>
          </ac:spMkLst>
        </pc:spChg>
        <pc:spChg chg="mod">
          <ac:chgData name="Fabrício Fernando Nazareth Duarte" userId="fd5f21b1-bc59-458f-8c64-31764c9c0e2e" providerId="ADAL" clId="{0BDAB778-A632-4A70-86C5-AA9A40213FAD}" dt="2024-05-28T14:20:46.337" v="553" actId="692"/>
          <ac:spMkLst>
            <pc:docMk/>
            <pc:sldMk cId="661382766" sldId="2141413530"/>
            <ac:spMk id="368" creationId="{9A655941-CD45-7C5D-9749-C050E9D5EA6D}"/>
          </ac:spMkLst>
        </pc:spChg>
        <pc:spChg chg="mod">
          <ac:chgData name="Fabrício Fernando Nazareth Duarte" userId="fd5f21b1-bc59-458f-8c64-31764c9c0e2e" providerId="ADAL" clId="{0BDAB778-A632-4A70-86C5-AA9A40213FAD}" dt="2024-05-28T14:20:46.337" v="553" actId="692"/>
          <ac:spMkLst>
            <pc:docMk/>
            <pc:sldMk cId="661382766" sldId="2141413530"/>
            <ac:spMk id="369" creationId="{D37857FA-7650-01C1-A9C6-7B235FA73E4D}"/>
          </ac:spMkLst>
        </pc:spChg>
        <pc:spChg chg="mod">
          <ac:chgData name="Fabrício Fernando Nazareth Duarte" userId="fd5f21b1-bc59-458f-8c64-31764c9c0e2e" providerId="ADAL" clId="{0BDAB778-A632-4A70-86C5-AA9A40213FAD}" dt="2024-05-28T14:20:46.337" v="553" actId="692"/>
          <ac:spMkLst>
            <pc:docMk/>
            <pc:sldMk cId="661382766" sldId="2141413530"/>
            <ac:spMk id="370" creationId="{645CF44E-B9E1-EE92-7808-CBE4B44A0FD0}"/>
          </ac:spMkLst>
        </pc:spChg>
        <pc:spChg chg="mod">
          <ac:chgData name="Fabrício Fernando Nazareth Duarte" userId="fd5f21b1-bc59-458f-8c64-31764c9c0e2e" providerId="ADAL" clId="{0BDAB778-A632-4A70-86C5-AA9A40213FAD}" dt="2024-05-28T14:20:46.337" v="553" actId="692"/>
          <ac:spMkLst>
            <pc:docMk/>
            <pc:sldMk cId="661382766" sldId="2141413530"/>
            <ac:spMk id="371" creationId="{FA588577-205A-F5EB-A816-D2BC2FB45B20}"/>
          </ac:spMkLst>
        </pc:spChg>
        <pc:spChg chg="mod">
          <ac:chgData name="Fabrício Fernando Nazareth Duarte" userId="fd5f21b1-bc59-458f-8c64-31764c9c0e2e" providerId="ADAL" clId="{0BDAB778-A632-4A70-86C5-AA9A40213FAD}" dt="2024-05-28T14:20:46.337" v="553" actId="692"/>
          <ac:spMkLst>
            <pc:docMk/>
            <pc:sldMk cId="661382766" sldId="2141413530"/>
            <ac:spMk id="372" creationId="{365A530F-6D58-2E55-7E06-774DA9280126}"/>
          </ac:spMkLst>
        </pc:spChg>
        <pc:spChg chg="mod">
          <ac:chgData name="Fabrício Fernando Nazareth Duarte" userId="fd5f21b1-bc59-458f-8c64-31764c9c0e2e" providerId="ADAL" clId="{0BDAB778-A632-4A70-86C5-AA9A40213FAD}" dt="2024-05-28T14:20:46.337" v="553" actId="692"/>
          <ac:spMkLst>
            <pc:docMk/>
            <pc:sldMk cId="661382766" sldId="2141413530"/>
            <ac:spMk id="373" creationId="{30AA44ED-E80D-A3C8-558E-6549D58E6A4A}"/>
          </ac:spMkLst>
        </pc:spChg>
        <pc:spChg chg="mod">
          <ac:chgData name="Fabrício Fernando Nazareth Duarte" userId="fd5f21b1-bc59-458f-8c64-31764c9c0e2e" providerId="ADAL" clId="{0BDAB778-A632-4A70-86C5-AA9A40213FAD}" dt="2024-05-28T14:20:46.337" v="553" actId="692"/>
          <ac:spMkLst>
            <pc:docMk/>
            <pc:sldMk cId="661382766" sldId="2141413530"/>
            <ac:spMk id="374" creationId="{32AE047B-0670-DA8B-4294-1620BB11723B}"/>
          </ac:spMkLst>
        </pc:spChg>
        <pc:spChg chg="mod">
          <ac:chgData name="Fabrício Fernando Nazareth Duarte" userId="fd5f21b1-bc59-458f-8c64-31764c9c0e2e" providerId="ADAL" clId="{0BDAB778-A632-4A70-86C5-AA9A40213FAD}" dt="2024-05-28T14:20:46.337" v="553" actId="692"/>
          <ac:spMkLst>
            <pc:docMk/>
            <pc:sldMk cId="661382766" sldId="2141413530"/>
            <ac:spMk id="375" creationId="{0912A9D2-D7EB-A2C2-D770-21062B4B0C45}"/>
          </ac:spMkLst>
        </pc:spChg>
        <pc:spChg chg="mod">
          <ac:chgData name="Fabrício Fernando Nazareth Duarte" userId="fd5f21b1-bc59-458f-8c64-31764c9c0e2e" providerId="ADAL" clId="{0BDAB778-A632-4A70-86C5-AA9A40213FAD}" dt="2024-05-28T14:20:46.337" v="553" actId="692"/>
          <ac:spMkLst>
            <pc:docMk/>
            <pc:sldMk cId="661382766" sldId="2141413530"/>
            <ac:spMk id="376" creationId="{BB2DBC4C-7FE7-EB1C-6351-F3347F62980C}"/>
          </ac:spMkLst>
        </pc:spChg>
        <pc:spChg chg="mod">
          <ac:chgData name="Fabrício Fernando Nazareth Duarte" userId="fd5f21b1-bc59-458f-8c64-31764c9c0e2e" providerId="ADAL" clId="{0BDAB778-A632-4A70-86C5-AA9A40213FAD}" dt="2024-05-28T14:20:46.337" v="553" actId="692"/>
          <ac:spMkLst>
            <pc:docMk/>
            <pc:sldMk cId="661382766" sldId="2141413530"/>
            <ac:spMk id="377" creationId="{401A5D73-D883-0D3D-99BF-3DFC1B25FFB8}"/>
          </ac:spMkLst>
        </pc:spChg>
        <pc:spChg chg="mod">
          <ac:chgData name="Fabrício Fernando Nazareth Duarte" userId="fd5f21b1-bc59-458f-8c64-31764c9c0e2e" providerId="ADAL" clId="{0BDAB778-A632-4A70-86C5-AA9A40213FAD}" dt="2024-05-28T14:20:46.337" v="553" actId="692"/>
          <ac:spMkLst>
            <pc:docMk/>
            <pc:sldMk cId="661382766" sldId="2141413530"/>
            <ac:spMk id="378" creationId="{856B6130-A40F-82CF-6DAF-B58383FA8B61}"/>
          </ac:spMkLst>
        </pc:spChg>
        <pc:spChg chg="mod">
          <ac:chgData name="Fabrício Fernando Nazareth Duarte" userId="fd5f21b1-bc59-458f-8c64-31764c9c0e2e" providerId="ADAL" clId="{0BDAB778-A632-4A70-86C5-AA9A40213FAD}" dt="2024-05-28T14:20:46.337" v="553" actId="692"/>
          <ac:spMkLst>
            <pc:docMk/>
            <pc:sldMk cId="661382766" sldId="2141413530"/>
            <ac:spMk id="379" creationId="{18C1AE1F-3709-8BA8-FDE0-93489620F95E}"/>
          </ac:spMkLst>
        </pc:spChg>
        <pc:spChg chg="mod">
          <ac:chgData name="Fabrício Fernando Nazareth Duarte" userId="fd5f21b1-bc59-458f-8c64-31764c9c0e2e" providerId="ADAL" clId="{0BDAB778-A632-4A70-86C5-AA9A40213FAD}" dt="2024-05-28T14:20:46.337" v="553" actId="692"/>
          <ac:spMkLst>
            <pc:docMk/>
            <pc:sldMk cId="661382766" sldId="2141413530"/>
            <ac:spMk id="380" creationId="{7E2E5F41-00F4-F4FF-5B69-00EF26C2281B}"/>
          </ac:spMkLst>
        </pc:spChg>
        <pc:spChg chg="mod">
          <ac:chgData name="Fabrício Fernando Nazareth Duarte" userId="fd5f21b1-bc59-458f-8c64-31764c9c0e2e" providerId="ADAL" clId="{0BDAB778-A632-4A70-86C5-AA9A40213FAD}" dt="2024-05-28T14:20:46.337" v="553" actId="692"/>
          <ac:spMkLst>
            <pc:docMk/>
            <pc:sldMk cId="661382766" sldId="2141413530"/>
            <ac:spMk id="381" creationId="{1AB50D5F-838F-B8E9-F8C3-11D86257D425}"/>
          </ac:spMkLst>
        </pc:spChg>
        <pc:spChg chg="mod">
          <ac:chgData name="Fabrício Fernando Nazareth Duarte" userId="fd5f21b1-bc59-458f-8c64-31764c9c0e2e" providerId="ADAL" clId="{0BDAB778-A632-4A70-86C5-AA9A40213FAD}" dt="2024-05-28T14:20:46.337" v="553" actId="692"/>
          <ac:spMkLst>
            <pc:docMk/>
            <pc:sldMk cId="661382766" sldId="2141413530"/>
            <ac:spMk id="382" creationId="{E12D1705-22B3-ECF8-96E6-9ED1F89ABEA2}"/>
          </ac:spMkLst>
        </pc:spChg>
        <pc:spChg chg="mod">
          <ac:chgData name="Fabrício Fernando Nazareth Duarte" userId="fd5f21b1-bc59-458f-8c64-31764c9c0e2e" providerId="ADAL" clId="{0BDAB778-A632-4A70-86C5-AA9A40213FAD}" dt="2024-05-28T14:20:46.337" v="553" actId="692"/>
          <ac:spMkLst>
            <pc:docMk/>
            <pc:sldMk cId="661382766" sldId="2141413530"/>
            <ac:spMk id="383" creationId="{E0553DCC-944E-E880-7DFB-08C152E6369D}"/>
          </ac:spMkLst>
        </pc:spChg>
        <pc:spChg chg="mod">
          <ac:chgData name="Fabrício Fernando Nazareth Duarte" userId="fd5f21b1-bc59-458f-8c64-31764c9c0e2e" providerId="ADAL" clId="{0BDAB778-A632-4A70-86C5-AA9A40213FAD}" dt="2024-05-28T14:20:46.337" v="553" actId="692"/>
          <ac:spMkLst>
            <pc:docMk/>
            <pc:sldMk cId="661382766" sldId="2141413530"/>
            <ac:spMk id="384" creationId="{5E02EFE5-E4C7-36F3-EA62-5BFA78F23C66}"/>
          </ac:spMkLst>
        </pc:spChg>
        <pc:spChg chg="mod">
          <ac:chgData name="Fabrício Fernando Nazareth Duarte" userId="fd5f21b1-bc59-458f-8c64-31764c9c0e2e" providerId="ADAL" clId="{0BDAB778-A632-4A70-86C5-AA9A40213FAD}" dt="2024-05-28T14:20:46.337" v="553" actId="692"/>
          <ac:spMkLst>
            <pc:docMk/>
            <pc:sldMk cId="661382766" sldId="2141413530"/>
            <ac:spMk id="385" creationId="{7A2E5CB7-C394-15DA-8593-AF6F68AC02A2}"/>
          </ac:spMkLst>
        </pc:spChg>
        <pc:spChg chg="mod">
          <ac:chgData name="Fabrício Fernando Nazareth Duarte" userId="fd5f21b1-bc59-458f-8c64-31764c9c0e2e" providerId="ADAL" clId="{0BDAB778-A632-4A70-86C5-AA9A40213FAD}" dt="2024-05-28T14:20:46.337" v="553" actId="692"/>
          <ac:spMkLst>
            <pc:docMk/>
            <pc:sldMk cId="661382766" sldId="2141413530"/>
            <ac:spMk id="386" creationId="{2858C522-FCF2-A2C7-222E-927F4E629A12}"/>
          </ac:spMkLst>
        </pc:spChg>
        <pc:spChg chg="mod">
          <ac:chgData name="Fabrício Fernando Nazareth Duarte" userId="fd5f21b1-bc59-458f-8c64-31764c9c0e2e" providerId="ADAL" clId="{0BDAB778-A632-4A70-86C5-AA9A40213FAD}" dt="2024-05-28T14:20:46.337" v="553" actId="692"/>
          <ac:spMkLst>
            <pc:docMk/>
            <pc:sldMk cId="661382766" sldId="2141413530"/>
            <ac:spMk id="387" creationId="{5D9098BC-F8F6-F8FF-C959-301D044975C2}"/>
          </ac:spMkLst>
        </pc:spChg>
        <pc:spChg chg="mod">
          <ac:chgData name="Fabrício Fernando Nazareth Duarte" userId="fd5f21b1-bc59-458f-8c64-31764c9c0e2e" providerId="ADAL" clId="{0BDAB778-A632-4A70-86C5-AA9A40213FAD}" dt="2024-05-28T14:20:46.337" v="553" actId="692"/>
          <ac:spMkLst>
            <pc:docMk/>
            <pc:sldMk cId="661382766" sldId="2141413530"/>
            <ac:spMk id="388" creationId="{A63F313C-1C8C-EF1F-15D9-63A05F79E7FD}"/>
          </ac:spMkLst>
        </pc:spChg>
        <pc:spChg chg="mod">
          <ac:chgData name="Fabrício Fernando Nazareth Duarte" userId="fd5f21b1-bc59-458f-8c64-31764c9c0e2e" providerId="ADAL" clId="{0BDAB778-A632-4A70-86C5-AA9A40213FAD}" dt="2024-05-28T14:20:46.337" v="553" actId="692"/>
          <ac:spMkLst>
            <pc:docMk/>
            <pc:sldMk cId="661382766" sldId="2141413530"/>
            <ac:spMk id="389" creationId="{E0D0DC6D-BE83-6251-3553-AB0CF16CB3A6}"/>
          </ac:spMkLst>
        </pc:spChg>
        <pc:spChg chg="mod">
          <ac:chgData name="Fabrício Fernando Nazareth Duarte" userId="fd5f21b1-bc59-458f-8c64-31764c9c0e2e" providerId="ADAL" clId="{0BDAB778-A632-4A70-86C5-AA9A40213FAD}" dt="2024-05-28T14:20:46.337" v="553" actId="692"/>
          <ac:spMkLst>
            <pc:docMk/>
            <pc:sldMk cId="661382766" sldId="2141413530"/>
            <ac:spMk id="390" creationId="{3A2398DF-112C-E384-D5DA-53942F5807A9}"/>
          </ac:spMkLst>
        </pc:spChg>
        <pc:spChg chg="mod">
          <ac:chgData name="Fabrício Fernando Nazareth Duarte" userId="fd5f21b1-bc59-458f-8c64-31764c9c0e2e" providerId="ADAL" clId="{0BDAB778-A632-4A70-86C5-AA9A40213FAD}" dt="2024-05-28T14:20:46.337" v="553" actId="692"/>
          <ac:spMkLst>
            <pc:docMk/>
            <pc:sldMk cId="661382766" sldId="2141413530"/>
            <ac:spMk id="391" creationId="{283C80FF-383F-A005-645C-DD16E2CFC9FB}"/>
          </ac:spMkLst>
        </pc:spChg>
        <pc:spChg chg="mod">
          <ac:chgData name="Fabrício Fernando Nazareth Duarte" userId="fd5f21b1-bc59-458f-8c64-31764c9c0e2e" providerId="ADAL" clId="{0BDAB778-A632-4A70-86C5-AA9A40213FAD}" dt="2024-05-28T14:20:46.337" v="553" actId="692"/>
          <ac:spMkLst>
            <pc:docMk/>
            <pc:sldMk cId="661382766" sldId="2141413530"/>
            <ac:spMk id="392" creationId="{34C5CE3E-200E-F565-91F9-2F0F37D3CADE}"/>
          </ac:spMkLst>
        </pc:spChg>
        <pc:spChg chg="mod">
          <ac:chgData name="Fabrício Fernando Nazareth Duarte" userId="fd5f21b1-bc59-458f-8c64-31764c9c0e2e" providerId="ADAL" clId="{0BDAB778-A632-4A70-86C5-AA9A40213FAD}" dt="2024-05-28T14:20:46.337" v="553" actId="692"/>
          <ac:spMkLst>
            <pc:docMk/>
            <pc:sldMk cId="661382766" sldId="2141413530"/>
            <ac:spMk id="393" creationId="{315DA78C-73AC-0596-E393-15965A926BDF}"/>
          </ac:spMkLst>
        </pc:spChg>
        <pc:spChg chg="mod">
          <ac:chgData name="Fabrício Fernando Nazareth Duarte" userId="fd5f21b1-bc59-458f-8c64-31764c9c0e2e" providerId="ADAL" clId="{0BDAB778-A632-4A70-86C5-AA9A40213FAD}" dt="2024-05-28T14:20:46.337" v="553" actId="692"/>
          <ac:spMkLst>
            <pc:docMk/>
            <pc:sldMk cId="661382766" sldId="2141413530"/>
            <ac:spMk id="394" creationId="{19BA3121-3B8F-B940-2893-52F8E6163902}"/>
          </ac:spMkLst>
        </pc:spChg>
        <pc:spChg chg="mod">
          <ac:chgData name="Fabrício Fernando Nazareth Duarte" userId="fd5f21b1-bc59-458f-8c64-31764c9c0e2e" providerId="ADAL" clId="{0BDAB778-A632-4A70-86C5-AA9A40213FAD}" dt="2024-05-28T14:20:46.337" v="553" actId="692"/>
          <ac:spMkLst>
            <pc:docMk/>
            <pc:sldMk cId="661382766" sldId="2141413530"/>
            <ac:spMk id="395" creationId="{34A8179D-CE6B-CA05-0277-C233D54D9A94}"/>
          </ac:spMkLst>
        </pc:spChg>
        <pc:spChg chg="mod">
          <ac:chgData name="Fabrício Fernando Nazareth Duarte" userId="fd5f21b1-bc59-458f-8c64-31764c9c0e2e" providerId="ADAL" clId="{0BDAB778-A632-4A70-86C5-AA9A40213FAD}" dt="2024-05-28T14:20:46.337" v="553" actId="692"/>
          <ac:spMkLst>
            <pc:docMk/>
            <pc:sldMk cId="661382766" sldId="2141413530"/>
            <ac:spMk id="396" creationId="{50D16C2C-D962-3A4D-A9D7-327E86F2F516}"/>
          </ac:spMkLst>
        </pc:spChg>
        <pc:spChg chg="mod">
          <ac:chgData name="Fabrício Fernando Nazareth Duarte" userId="fd5f21b1-bc59-458f-8c64-31764c9c0e2e" providerId="ADAL" clId="{0BDAB778-A632-4A70-86C5-AA9A40213FAD}" dt="2024-05-28T14:20:46.337" v="553" actId="692"/>
          <ac:spMkLst>
            <pc:docMk/>
            <pc:sldMk cId="661382766" sldId="2141413530"/>
            <ac:spMk id="397" creationId="{EB6A278E-FB01-95BE-ABA7-C8168103DE14}"/>
          </ac:spMkLst>
        </pc:spChg>
        <pc:spChg chg="mod">
          <ac:chgData name="Fabrício Fernando Nazareth Duarte" userId="fd5f21b1-bc59-458f-8c64-31764c9c0e2e" providerId="ADAL" clId="{0BDAB778-A632-4A70-86C5-AA9A40213FAD}" dt="2024-05-28T14:20:46.337" v="553" actId="692"/>
          <ac:spMkLst>
            <pc:docMk/>
            <pc:sldMk cId="661382766" sldId="2141413530"/>
            <ac:spMk id="398" creationId="{A6451E12-2508-8CEC-0D45-B1F837FF0A5B}"/>
          </ac:spMkLst>
        </pc:spChg>
        <pc:spChg chg="mod">
          <ac:chgData name="Fabrício Fernando Nazareth Duarte" userId="fd5f21b1-bc59-458f-8c64-31764c9c0e2e" providerId="ADAL" clId="{0BDAB778-A632-4A70-86C5-AA9A40213FAD}" dt="2024-05-28T14:20:46.337" v="553" actId="692"/>
          <ac:spMkLst>
            <pc:docMk/>
            <pc:sldMk cId="661382766" sldId="2141413530"/>
            <ac:spMk id="399" creationId="{2B1CA081-BB7D-60AB-A743-A92B4589C943}"/>
          </ac:spMkLst>
        </pc:spChg>
        <pc:spChg chg="mod">
          <ac:chgData name="Fabrício Fernando Nazareth Duarte" userId="fd5f21b1-bc59-458f-8c64-31764c9c0e2e" providerId="ADAL" clId="{0BDAB778-A632-4A70-86C5-AA9A40213FAD}" dt="2024-05-28T14:20:46.337" v="553" actId="692"/>
          <ac:spMkLst>
            <pc:docMk/>
            <pc:sldMk cId="661382766" sldId="2141413530"/>
            <ac:spMk id="400" creationId="{2F66A030-E814-49ED-3E9F-757EA7CF9BD8}"/>
          </ac:spMkLst>
        </pc:spChg>
        <pc:spChg chg="mod">
          <ac:chgData name="Fabrício Fernando Nazareth Duarte" userId="fd5f21b1-bc59-458f-8c64-31764c9c0e2e" providerId="ADAL" clId="{0BDAB778-A632-4A70-86C5-AA9A40213FAD}" dt="2024-05-28T14:20:46.337" v="553" actId="692"/>
          <ac:spMkLst>
            <pc:docMk/>
            <pc:sldMk cId="661382766" sldId="2141413530"/>
            <ac:spMk id="401" creationId="{F94F32A0-C721-C596-AC8F-C6658579B6E2}"/>
          </ac:spMkLst>
        </pc:spChg>
        <pc:spChg chg="mod">
          <ac:chgData name="Fabrício Fernando Nazareth Duarte" userId="fd5f21b1-bc59-458f-8c64-31764c9c0e2e" providerId="ADAL" clId="{0BDAB778-A632-4A70-86C5-AA9A40213FAD}" dt="2024-05-28T14:20:46.337" v="553" actId="692"/>
          <ac:spMkLst>
            <pc:docMk/>
            <pc:sldMk cId="661382766" sldId="2141413530"/>
            <ac:spMk id="402" creationId="{7E0FA775-5FB8-10C0-D732-6B54CD11CBF4}"/>
          </ac:spMkLst>
        </pc:spChg>
        <pc:spChg chg="mod">
          <ac:chgData name="Fabrício Fernando Nazareth Duarte" userId="fd5f21b1-bc59-458f-8c64-31764c9c0e2e" providerId="ADAL" clId="{0BDAB778-A632-4A70-86C5-AA9A40213FAD}" dt="2024-05-28T14:20:46.337" v="553" actId="692"/>
          <ac:spMkLst>
            <pc:docMk/>
            <pc:sldMk cId="661382766" sldId="2141413530"/>
            <ac:spMk id="403" creationId="{45189B51-8DA7-25F0-9F31-DB06F676E791}"/>
          </ac:spMkLst>
        </pc:spChg>
        <pc:spChg chg="mod">
          <ac:chgData name="Fabrício Fernando Nazareth Duarte" userId="fd5f21b1-bc59-458f-8c64-31764c9c0e2e" providerId="ADAL" clId="{0BDAB778-A632-4A70-86C5-AA9A40213FAD}" dt="2024-05-28T14:20:46.337" v="553" actId="692"/>
          <ac:spMkLst>
            <pc:docMk/>
            <pc:sldMk cId="661382766" sldId="2141413530"/>
            <ac:spMk id="404" creationId="{A549366D-2A9F-80C8-6F6C-C27EC329FE41}"/>
          </ac:spMkLst>
        </pc:spChg>
        <pc:spChg chg="mod">
          <ac:chgData name="Fabrício Fernando Nazareth Duarte" userId="fd5f21b1-bc59-458f-8c64-31764c9c0e2e" providerId="ADAL" clId="{0BDAB778-A632-4A70-86C5-AA9A40213FAD}" dt="2024-05-28T14:20:46.337" v="553" actId="692"/>
          <ac:spMkLst>
            <pc:docMk/>
            <pc:sldMk cId="661382766" sldId="2141413530"/>
            <ac:spMk id="405" creationId="{E7F8A48D-164E-E623-052C-4E27E9C52BE7}"/>
          </ac:spMkLst>
        </pc:spChg>
        <pc:spChg chg="mod">
          <ac:chgData name="Fabrício Fernando Nazareth Duarte" userId="fd5f21b1-bc59-458f-8c64-31764c9c0e2e" providerId="ADAL" clId="{0BDAB778-A632-4A70-86C5-AA9A40213FAD}" dt="2024-05-28T14:20:46.337" v="553" actId="692"/>
          <ac:spMkLst>
            <pc:docMk/>
            <pc:sldMk cId="661382766" sldId="2141413530"/>
            <ac:spMk id="406" creationId="{33346C7B-9BAA-C339-FB1B-B4DB2A3DFB6E}"/>
          </ac:spMkLst>
        </pc:spChg>
        <pc:spChg chg="mod">
          <ac:chgData name="Fabrício Fernando Nazareth Duarte" userId="fd5f21b1-bc59-458f-8c64-31764c9c0e2e" providerId="ADAL" clId="{0BDAB778-A632-4A70-86C5-AA9A40213FAD}" dt="2024-05-28T14:20:46.337" v="553" actId="692"/>
          <ac:spMkLst>
            <pc:docMk/>
            <pc:sldMk cId="661382766" sldId="2141413530"/>
            <ac:spMk id="407" creationId="{5D801CCF-30B7-948D-C4AD-C21CE6F63FE2}"/>
          </ac:spMkLst>
        </pc:spChg>
        <pc:spChg chg="mod">
          <ac:chgData name="Fabrício Fernando Nazareth Duarte" userId="fd5f21b1-bc59-458f-8c64-31764c9c0e2e" providerId="ADAL" clId="{0BDAB778-A632-4A70-86C5-AA9A40213FAD}" dt="2024-05-28T14:20:46.337" v="553" actId="692"/>
          <ac:spMkLst>
            <pc:docMk/>
            <pc:sldMk cId="661382766" sldId="2141413530"/>
            <ac:spMk id="408" creationId="{49C9C0E2-E52F-7F41-A463-D678B92FC00F}"/>
          </ac:spMkLst>
        </pc:spChg>
        <pc:spChg chg="mod">
          <ac:chgData name="Fabrício Fernando Nazareth Duarte" userId="fd5f21b1-bc59-458f-8c64-31764c9c0e2e" providerId="ADAL" clId="{0BDAB778-A632-4A70-86C5-AA9A40213FAD}" dt="2024-05-28T14:20:46.337" v="553" actId="692"/>
          <ac:spMkLst>
            <pc:docMk/>
            <pc:sldMk cId="661382766" sldId="2141413530"/>
            <ac:spMk id="409" creationId="{21C65392-D479-5DEA-994F-67840E1A95D3}"/>
          </ac:spMkLst>
        </pc:spChg>
        <pc:spChg chg="mod">
          <ac:chgData name="Fabrício Fernando Nazareth Duarte" userId="fd5f21b1-bc59-458f-8c64-31764c9c0e2e" providerId="ADAL" clId="{0BDAB778-A632-4A70-86C5-AA9A40213FAD}" dt="2024-05-28T14:20:46.337" v="553" actId="692"/>
          <ac:spMkLst>
            <pc:docMk/>
            <pc:sldMk cId="661382766" sldId="2141413530"/>
            <ac:spMk id="410" creationId="{09F5F79E-0BA5-062C-EA77-1494B916825E}"/>
          </ac:spMkLst>
        </pc:spChg>
        <pc:spChg chg="mod">
          <ac:chgData name="Fabrício Fernando Nazareth Duarte" userId="fd5f21b1-bc59-458f-8c64-31764c9c0e2e" providerId="ADAL" clId="{0BDAB778-A632-4A70-86C5-AA9A40213FAD}" dt="2024-05-28T14:20:46.337" v="553" actId="692"/>
          <ac:spMkLst>
            <pc:docMk/>
            <pc:sldMk cId="661382766" sldId="2141413530"/>
            <ac:spMk id="411" creationId="{2466FD5B-756B-1687-CC19-A030961831E4}"/>
          </ac:spMkLst>
        </pc:spChg>
        <pc:spChg chg="mod">
          <ac:chgData name="Fabrício Fernando Nazareth Duarte" userId="fd5f21b1-bc59-458f-8c64-31764c9c0e2e" providerId="ADAL" clId="{0BDAB778-A632-4A70-86C5-AA9A40213FAD}" dt="2024-05-28T14:20:46.337" v="553" actId="692"/>
          <ac:spMkLst>
            <pc:docMk/>
            <pc:sldMk cId="661382766" sldId="2141413530"/>
            <ac:spMk id="412" creationId="{1C5E3391-E114-FF34-40B0-FD216C237F94}"/>
          </ac:spMkLst>
        </pc:spChg>
        <pc:spChg chg="mod">
          <ac:chgData name="Fabrício Fernando Nazareth Duarte" userId="fd5f21b1-bc59-458f-8c64-31764c9c0e2e" providerId="ADAL" clId="{0BDAB778-A632-4A70-86C5-AA9A40213FAD}" dt="2024-05-28T14:20:46.337" v="553" actId="692"/>
          <ac:spMkLst>
            <pc:docMk/>
            <pc:sldMk cId="661382766" sldId="2141413530"/>
            <ac:spMk id="413" creationId="{E17A0A54-0596-A3E0-C5A6-E358A1F7EEE9}"/>
          </ac:spMkLst>
        </pc:spChg>
        <pc:spChg chg="mod">
          <ac:chgData name="Fabrício Fernando Nazareth Duarte" userId="fd5f21b1-bc59-458f-8c64-31764c9c0e2e" providerId="ADAL" clId="{0BDAB778-A632-4A70-86C5-AA9A40213FAD}" dt="2024-05-28T14:20:46.337" v="553" actId="692"/>
          <ac:spMkLst>
            <pc:docMk/>
            <pc:sldMk cId="661382766" sldId="2141413530"/>
            <ac:spMk id="414" creationId="{2DF8D53B-860E-8F56-ACF1-E6B87E4354EB}"/>
          </ac:spMkLst>
        </pc:spChg>
        <pc:spChg chg="mod">
          <ac:chgData name="Fabrício Fernando Nazareth Duarte" userId="fd5f21b1-bc59-458f-8c64-31764c9c0e2e" providerId="ADAL" clId="{0BDAB778-A632-4A70-86C5-AA9A40213FAD}" dt="2024-05-28T14:20:46.337" v="553" actId="692"/>
          <ac:spMkLst>
            <pc:docMk/>
            <pc:sldMk cId="661382766" sldId="2141413530"/>
            <ac:spMk id="415" creationId="{38EFE7C0-68B1-118F-EBA9-40C62984EBCF}"/>
          </ac:spMkLst>
        </pc:spChg>
        <pc:spChg chg="mod">
          <ac:chgData name="Fabrício Fernando Nazareth Duarte" userId="fd5f21b1-bc59-458f-8c64-31764c9c0e2e" providerId="ADAL" clId="{0BDAB778-A632-4A70-86C5-AA9A40213FAD}" dt="2024-05-28T14:20:46.337" v="553" actId="692"/>
          <ac:spMkLst>
            <pc:docMk/>
            <pc:sldMk cId="661382766" sldId="2141413530"/>
            <ac:spMk id="416" creationId="{C93E81C8-1554-42AF-8BE9-9F1EC716BA41}"/>
          </ac:spMkLst>
        </pc:spChg>
        <pc:spChg chg="mod">
          <ac:chgData name="Fabrício Fernando Nazareth Duarte" userId="fd5f21b1-bc59-458f-8c64-31764c9c0e2e" providerId="ADAL" clId="{0BDAB778-A632-4A70-86C5-AA9A40213FAD}" dt="2024-05-28T14:20:46.337" v="553" actId="692"/>
          <ac:spMkLst>
            <pc:docMk/>
            <pc:sldMk cId="661382766" sldId="2141413530"/>
            <ac:spMk id="417" creationId="{C385537C-D2DE-6A5F-18C9-849B54589DBF}"/>
          </ac:spMkLst>
        </pc:spChg>
        <pc:spChg chg="mod">
          <ac:chgData name="Fabrício Fernando Nazareth Duarte" userId="fd5f21b1-bc59-458f-8c64-31764c9c0e2e" providerId="ADAL" clId="{0BDAB778-A632-4A70-86C5-AA9A40213FAD}" dt="2024-05-28T14:20:46.337" v="553" actId="692"/>
          <ac:spMkLst>
            <pc:docMk/>
            <pc:sldMk cId="661382766" sldId="2141413530"/>
            <ac:spMk id="418" creationId="{57CBC3B1-90A8-0772-67C2-C3D08737F932}"/>
          </ac:spMkLst>
        </pc:spChg>
        <pc:spChg chg="mod">
          <ac:chgData name="Fabrício Fernando Nazareth Duarte" userId="fd5f21b1-bc59-458f-8c64-31764c9c0e2e" providerId="ADAL" clId="{0BDAB778-A632-4A70-86C5-AA9A40213FAD}" dt="2024-05-28T14:20:46.337" v="553" actId="692"/>
          <ac:spMkLst>
            <pc:docMk/>
            <pc:sldMk cId="661382766" sldId="2141413530"/>
            <ac:spMk id="419" creationId="{C92F27FA-4F1E-B7F5-1C7F-CE61152EE574}"/>
          </ac:spMkLst>
        </pc:spChg>
        <pc:spChg chg="mod">
          <ac:chgData name="Fabrício Fernando Nazareth Duarte" userId="fd5f21b1-bc59-458f-8c64-31764c9c0e2e" providerId="ADAL" clId="{0BDAB778-A632-4A70-86C5-AA9A40213FAD}" dt="2024-05-28T14:20:46.337" v="553" actId="692"/>
          <ac:spMkLst>
            <pc:docMk/>
            <pc:sldMk cId="661382766" sldId="2141413530"/>
            <ac:spMk id="420" creationId="{7EF0C692-24E8-712D-7811-C17865DF74AB}"/>
          </ac:spMkLst>
        </pc:spChg>
        <pc:spChg chg="mod">
          <ac:chgData name="Fabrício Fernando Nazareth Duarte" userId="fd5f21b1-bc59-458f-8c64-31764c9c0e2e" providerId="ADAL" clId="{0BDAB778-A632-4A70-86C5-AA9A40213FAD}" dt="2024-05-28T14:20:46.337" v="553" actId="692"/>
          <ac:spMkLst>
            <pc:docMk/>
            <pc:sldMk cId="661382766" sldId="2141413530"/>
            <ac:spMk id="421" creationId="{BC0576B2-F417-8976-5504-68CBFDADF8CD}"/>
          </ac:spMkLst>
        </pc:spChg>
        <pc:spChg chg="mod">
          <ac:chgData name="Fabrício Fernando Nazareth Duarte" userId="fd5f21b1-bc59-458f-8c64-31764c9c0e2e" providerId="ADAL" clId="{0BDAB778-A632-4A70-86C5-AA9A40213FAD}" dt="2024-05-28T14:20:46.337" v="553" actId="692"/>
          <ac:spMkLst>
            <pc:docMk/>
            <pc:sldMk cId="661382766" sldId="2141413530"/>
            <ac:spMk id="422" creationId="{F9B758EC-7DBB-221A-69BA-7DD02AC0A336}"/>
          </ac:spMkLst>
        </pc:spChg>
        <pc:spChg chg="mod">
          <ac:chgData name="Fabrício Fernando Nazareth Duarte" userId="fd5f21b1-bc59-458f-8c64-31764c9c0e2e" providerId="ADAL" clId="{0BDAB778-A632-4A70-86C5-AA9A40213FAD}" dt="2024-05-28T14:20:46.337" v="553" actId="692"/>
          <ac:spMkLst>
            <pc:docMk/>
            <pc:sldMk cId="661382766" sldId="2141413530"/>
            <ac:spMk id="423" creationId="{8D5FF655-9253-6806-1C21-84FA2736F1F9}"/>
          </ac:spMkLst>
        </pc:spChg>
        <pc:spChg chg="mod">
          <ac:chgData name="Fabrício Fernando Nazareth Duarte" userId="fd5f21b1-bc59-458f-8c64-31764c9c0e2e" providerId="ADAL" clId="{0BDAB778-A632-4A70-86C5-AA9A40213FAD}" dt="2024-05-28T14:20:46.337" v="553" actId="692"/>
          <ac:spMkLst>
            <pc:docMk/>
            <pc:sldMk cId="661382766" sldId="2141413530"/>
            <ac:spMk id="424" creationId="{E146DA11-334C-10B9-E84F-8D51F36A7C88}"/>
          </ac:spMkLst>
        </pc:spChg>
        <pc:spChg chg="mod">
          <ac:chgData name="Fabrício Fernando Nazareth Duarte" userId="fd5f21b1-bc59-458f-8c64-31764c9c0e2e" providerId="ADAL" clId="{0BDAB778-A632-4A70-86C5-AA9A40213FAD}" dt="2024-05-28T14:20:46.337" v="553" actId="692"/>
          <ac:spMkLst>
            <pc:docMk/>
            <pc:sldMk cId="661382766" sldId="2141413530"/>
            <ac:spMk id="425" creationId="{E6C1A542-95DB-028C-7B5A-1BA0C64B5956}"/>
          </ac:spMkLst>
        </pc:spChg>
        <pc:spChg chg="mod">
          <ac:chgData name="Fabrício Fernando Nazareth Duarte" userId="fd5f21b1-bc59-458f-8c64-31764c9c0e2e" providerId="ADAL" clId="{0BDAB778-A632-4A70-86C5-AA9A40213FAD}" dt="2024-05-28T14:20:46.337" v="553" actId="692"/>
          <ac:spMkLst>
            <pc:docMk/>
            <pc:sldMk cId="661382766" sldId="2141413530"/>
            <ac:spMk id="426" creationId="{2F3BAD03-621B-1557-ED22-A3E96255FA0E}"/>
          </ac:spMkLst>
        </pc:spChg>
        <pc:spChg chg="mod">
          <ac:chgData name="Fabrício Fernando Nazareth Duarte" userId="fd5f21b1-bc59-458f-8c64-31764c9c0e2e" providerId="ADAL" clId="{0BDAB778-A632-4A70-86C5-AA9A40213FAD}" dt="2024-05-28T14:20:46.337" v="553" actId="692"/>
          <ac:spMkLst>
            <pc:docMk/>
            <pc:sldMk cId="661382766" sldId="2141413530"/>
            <ac:spMk id="427" creationId="{4DE2E961-179D-4444-9F82-04D037000328}"/>
          </ac:spMkLst>
        </pc:spChg>
        <pc:spChg chg="mod">
          <ac:chgData name="Fabrício Fernando Nazareth Duarte" userId="fd5f21b1-bc59-458f-8c64-31764c9c0e2e" providerId="ADAL" clId="{0BDAB778-A632-4A70-86C5-AA9A40213FAD}" dt="2024-05-28T14:20:46.337" v="553" actId="692"/>
          <ac:spMkLst>
            <pc:docMk/>
            <pc:sldMk cId="661382766" sldId="2141413530"/>
            <ac:spMk id="428" creationId="{659EF3E8-75F3-04FC-E612-FB785CFA832B}"/>
          </ac:spMkLst>
        </pc:spChg>
        <pc:spChg chg="mod">
          <ac:chgData name="Fabrício Fernando Nazareth Duarte" userId="fd5f21b1-bc59-458f-8c64-31764c9c0e2e" providerId="ADAL" clId="{0BDAB778-A632-4A70-86C5-AA9A40213FAD}" dt="2024-05-28T14:20:46.337" v="553" actId="692"/>
          <ac:spMkLst>
            <pc:docMk/>
            <pc:sldMk cId="661382766" sldId="2141413530"/>
            <ac:spMk id="429" creationId="{E79FEA45-BC5F-A03B-A1A3-34D5AF3A463F}"/>
          </ac:spMkLst>
        </pc:spChg>
        <pc:spChg chg="mod">
          <ac:chgData name="Fabrício Fernando Nazareth Duarte" userId="fd5f21b1-bc59-458f-8c64-31764c9c0e2e" providerId="ADAL" clId="{0BDAB778-A632-4A70-86C5-AA9A40213FAD}" dt="2024-05-28T14:20:46.337" v="553" actId="692"/>
          <ac:spMkLst>
            <pc:docMk/>
            <pc:sldMk cId="661382766" sldId="2141413530"/>
            <ac:spMk id="430" creationId="{EA3CA57B-AE13-8A98-3364-4985A4817080}"/>
          </ac:spMkLst>
        </pc:spChg>
        <pc:spChg chg="mod">
          <ac:chgData name="Fabrício Fernando Nazareth Duarte" userId="fd5f21b1-bc59-458f-8c64-31764c9c0e2e" providerId="ADAL" clId="{0BDAB778-A632-4A70-86C5-AA9A40213FAD}" dt="2024-05-28T14:20:46.337" v="553" actId="692"/>
          <ac:spMkLst>
            <pc:docMk/>
            <pc:sldMk cId="661382766" sldId="2141413530"/>
            <ac:spMk id="431" creationId="{186DD847-AF64-4A00-A0B8-5666B5A2141F}"/>
          </ac:spMkLst>
        </pc:spChg>
        <pc:spChg chg="mod">
          <ac:chgData name="Fabrício Fernando Nazareth Duarte" userId="fd5f21b1-bc59-458f-8c64-31764c9c0e2e" providerId="ADAL" clId="{0BDAB778-A632-4A70-86C5-AA9A40213FAD}" dt="2024-05-28T14:20:46.337" v="553" actId="692"/>
          <ac:spMkLst>
            <pc:docMk/>
            <pc:sldMk cId="661382766" sldId="2141413530"/>
            <ac:spMk id="432" creationId="{639E4DDD-CB23-3BDD-4235-12A751AD4ECE}"/>
          </ac:spMkLst>
        </pc:spChg>
        <pc:spChg chg="mod">
          <ac:chgData name="Fabrício Fernando Nazareth Duarte" userId="fd5f21b1-bc59-458f-8c64-31764c9c0e2e" providerId="ADAL" clId="{0BDAB778-A632-4A70-86C5-AA9A40213FAD}" dt="2024-05-28T14:20:46.337" v="553" actId="692"/>
          <ac:spMkLst>
            <pc:docMk/>
            <pc:sldMk cId="661382766" sldId="2141413530"/>
            <ac:spMk id="433" creationId="{7FC58001-0A09-9A35-5C83-466115888F28}"/>
          </ac:spMkLst>
        </pc:spChg>
        <pc:spChg chg="mod">
          <ac:chgData name="Fabrício Fernando Nazareth Duarte" userId="fd5f21b1-bc59-458f-8c64-31764c9c0e2e" providerId="ADAL" clId="{0BDAB778-A632-4A70-86C5-AA9A40213FAD}" dt="2024-05-28T14:20:46.337" v="553" actId="692"/>
          <ac:spMkLst>
            <pc:docMk/>
            <pc:sldMk cId="661382766" sldId="2141413530"/>
            <ac:spMk id="434" creationId="{02A60B8B-D689-6D25-447D-285C02353B4B}"/>
          </ac:spMkLst>
        </pc:spChg>
        <pc:spChg chg="mod">
          <ac:chgData name="Fabrício Fernando Nazareth Duarte" userId="fd5f21b1-bc59-458f-8c64-31764c9c0e2e" providerId="ADAL" clId="{0BDAB778-A632-4A70-86C5-AA9A40213FAD}" dt="2024-05-28T14:20:46.337" v="553" actId="692"/>
          <ac:spMkLst>
            <pc:docMk/>
            <pc:sldMk cId="661382766" sldId="2141413530"/>
            <ac:spMk id="435" creationId="{44355989-59FE-48EB-D69D-4BC87A0D52AE}"/>
          </ac:spMkLst>
        </pc:spChg>
        <pc:spChg chg="mod">
          <ac:chgData name="Fabrício Fernando Nazareth Duarte" userId="fd5f21b1-bc59-458f-8c64-31764c9c0e2e" providerId="ADAL" clId="{0BDAB778-A632-4A70-86C5-AA9A40213FAD}" dt="2024-05-28T14:20:46.337" v="553" actId="692"/>
          <ac:spMkLst>
            <pc:docMk/>
            <pc:sldMk cId="661382766" sldId="2141413530"/>
            <ac:spMk id="436" creationId="{1CF78678-D105-4EFA-AF85-3F4176C60DBB}"/>
          </ac:spMkLst>
        </pc:spChg>
        <pc:spChg chg="mod">
          <ac:chgData name="Fabrício Fernando Nazareth Duarte" userId="fd5f21b1-bc59-458f-8c64-31764c9c0e2e" providerId="ADAL" clId="{0BDAB778-A632-4A70-86C5-AA9A40213FAD}" dt="2024-05-28T14:20:46.337" v="553" actId="692"/>
          <ac:spMkLst>
            <pc:docMk/>
            <pc:sldMk cId="661382766" sldId="2141413530"/>
            <ac:spMk id="437" creationId="{6078DF20-B9FC-F1FF-1EE5-DCBEF5162DAD}"/>
          </ac:spMkLst>
        </pc:spChg>
        <pc:spChg chg="mod">
          <ac:chgData name="Fabrício Fernando Nazareth Duarte" userId="fd5f21b1-bc59-458f-8c64-31764c9c0e2e" providerId="ADAL" clId="{0BDAB778-A632-4A70-86C5-AA9A40213FAD}" dt="2024-05-28T14:20:46.337" v="553" actId="692"/>
          <ac:spMkLst>
            <pc:docMk/>
            <pc:sldMk cId="661382766" sldId="2141413530"/>
            <ac:spMk id="438" creationId="{EA9D1343-C021-A5E1-FFE4-9144D9B53F16}"/>
          </ac:spMkLst>
        </pc:spChg>
        <pc:spChg chg="mod">
          <ac:chgData name="Fabrício Fernando Nazareth Duarte" userId="fd5f21b1-bc59-458f-8c64-31764c9c0e2e" providerId="ADAL" clId="{0BDAB778-A632-4A70-86C5-AA9A40213FAD}" dt="2024-05-28T14:20:46.337" v="553" actId="692"/>
          <ac:spMkLst>
            <pc:docMk/>
            <pc:sldMk cId="661382766" sldId="2141413530"/>
            <ac:spMk id="439" creationId="{C68FE798-5ADB-9935-9267-F7955CF13C25}"/>
          </ac:spMkLst>
        </pc:spChg>
        <pc:spChg chg="mod">
          <ac:chgData name="Fabrício Fernando Nazareth Duarte" userId="fd5f21b1-bc59-458f-8c64-31764c9c0e2e" providerId="ADAL" clId="{0BDAB778-A632-4A70-86C5-AA9A40213FAD}" dt="2024-05-28T14:20:46.337" v="553" actId="692"/>
          <ac:spMkLst>
            <pc:docMk/>
            <pc:sldMk cId="661382766" sldId="2141413530"/>
            <ac:spMk id="440" creationId="{66DE2D2B-EC68-8DF3-4DD7-EF825E2918EA}"/>
          </ac:spMkLst>
        </pc:spChg>
        <pc:spChg chg="mod">
          <ac:chgData name="Fabrício Fernando Nazareth Duarte" userId="fd5f21b1-bc59-458f-8c64-31764c9c0e2e" providerId="ADAL" clId="{0BDAB778-A632-4A70-86C5-AA9A40213FAD}" dt="2024-05-28T14:20:46.337" v="553" actId="692"/>
          <ac:spMkLst>
            <pc:docMk/>
            <pc:sldMk cId="661382766" sldId="2141413530"/>
            <ac:spMk id="441" creationId="{2EABCFA1-23E3-A843-20B0-72A2F78B5729}"/>
          </ac:spMkLst>
        </pc:spChg>
        <pc:spChg chg="mod">
          <ac:chgData name="Fabrício Fernando Nazareth Duarte" userId="fd5f21b1-bc59-458f-8c64-31764c9c0e2e" providerId="ADAL" clId="{0BDAB778-A632-4A70-86C5-AA9A40213FAD}" dt="2024-05-28T14:20:46.337" v="553" actId="692"/>
          <ac:spMkLst>
            <pc:docMk/>
            <pc:sldMk cId="661382766" sldId="2141413530"/>
            <ac:spMk id="442" creationId="{8F012D22-89E9-A44D-5DF7-316A5B141FDB}"/>
          </ac:spMkLst>
        </pc:spChg>
        <pc:spChg chg="mod">
          <ac:chgData name="Fabrício Fernando Nazareth Duarte" userId="fd5f21b1-bc59-458f-8c64-31764c9c0e2e" providerId="ADAL" clId="{0BDAB778-A632-4A70-86C5-AA9A40213FAD}" dt="2024-05-28T14:20:46.337" v="553" actId="692"/>
          <ac:spMkLst>
            <pc:docMk/>
            <pc:sldMk cId="661382766" sldId="2141413530"/>
            <ac:spMk id="443" creationId="{EFF87F51-22E0-04B7-2558-BDB763022F5B}"/>
          </ac:spMkLst>
        </pc:spChg>
        <pc:spChg chg="mod">
          <ac:chgData name="Fabrício Fernando Nazareth Duarte" userId="fd5f21b1-bc59-458f-8c64-31764c9c0e2e" providerId="ADAL" clId="{0BDAB778-A632-4A70-86C5-AA9A40213FAD}" dt="2024-05-28T14:20:46.337" v="553" actId="692"/>
          <ac:spMkLst>
            <pc:docMk/>
            <pc:sldMk cId="661382766" sldId="2141413530"/>
            <ac:spMk id="444" creationId="{74A569C4-C0A2-47BC-5A8B-2EE659831A50}"/>
          </ac:spMkLst>
        </pc:spChg>
        <pc:spChg chg="mod">
          <ac:chgData name="Fabrício Fernando Nazareth Duarte" userId="fd5f21b1-bc59-458f-8c64-31764c9c0e2e" providerId="ADAL" clId="{0BDAB778-A632-4A70-86C5-AA9A40213FAD}" dt="2024-05-28T14:20:46.337" v="553" actId="692"/>
          <ac:spMkLst>
            <pc:docMk/>
            <pc:sldMk cId="661382766" sldId="2141413530"/>
            <ac:spMk id="445" creationId="{417D2218-43B5-FD8F-CE53-C17152E20733}"/>
          </ac:spMkLst>
        </pc:spChg>
        <pc:spChg chg="mod">
          <ac:chgData name="Fabrício Fernando Nazareth Duarte" userId="fd5f21b1-bc59-458f-8c64-31764c9c0e2e" providerId="ADAL" clId="{0BDAB778-A632-4A70-86C5-AA9A40213FAD}" dt="2024-05-28T14:20:46.337" v="553" actId="692"/>
          <ac:spMkLst>
            <pc:docMk/>
            <pc:sldMk cId="661382766" sldId="2141413530"/>
            <ac:spMk id="446" creationId="{88BA908D-CDF2-1A45-A579-B51CCA0BB84D}"/>
          </ac:spMkLst>
        </pc:spChg>
        <pc:spChg chg="mod">
          <ac:chgData name="Fabrício Fernando Nazareth Duarte" userId="fd5f21b1-bc59-458f-8c64-31764c9c0e2e" providerId="ADAL" clId="{0BDAB778-A632-4A70-86C5-AA9A40213FAD}" dt="2024-05-28T14:20:46.337" v="553" actId="692"/>
          <ac:spMkLst>
            <pc:docMk/>
            <pc:sldMk cId="661382766" sldId="2141413530"/>
            <ac:spMk id="447" creationId="{DFBEDC1D-33D2-2E4F-0687-D6533693D65F}"/>
          </ac:spMkLst>
        </pc:spChg>
        <pc:spChg chg="mod">
          <ac:chgData name="Fabrício Fernando Nazareth Duarte" userId="fd5f21b1-bc59-458f-8c64-31764c9c0e2e" providerId="ADAL" clId="{0BDAB778-A632-4A70-86C5-AA9A40213FAD}" dt="2024-05-28T14:20:46.337" v="553" actId="692"/>
          <ac:spMkLst>
            <pc:docMk/>
            <pc:sldMk cId="661382766" sldId="2141413530"/>
            <ac:spMk id="448" creationId="{6D93EEFA-AAFA-94D5-4C89-A6C5674AC57E}"/>
          </ac:spMkLst>
        </pc:spChg>
        <pc:spChg chg="mod">
          <ac:chgData name="Fabrício Fernando Nazareth Duarte" userId="fd5f21b1-bc59-458f-8c64-31764c9c0e2e" providerId="ADAL" clId="{0BDAB778-A632-4A70-86C5-AA9A40213FAD}" dt="2024-05-28T14:20:46.337" v="553" actId="692"/>
          <ac:spMkLst>
            <pc:docMk/>
            <pc:sldMk cId="661382766" sldId="2141413530"/>
            <ac:spMk id="449" creationId="{9ACF9E80-6447-BAD9-2EE0-F688B3A0E24F}"/>
          </ac:spMkLst>
        </pc:spChg>
        <pc:spChg chg="mod">
          <ac:chgData name="Fabrício Fernando Nazareth Duarte" userId="fd5f21b1-bc59-458f-8c64-31764c9c0e2e" providerId="ADAL" clId="{0BDAB778-A632-4A70-86C5-AA9A40213FAD}" dt="2024-05-28T14:20:46.337" v="553" actId="692"/>
          <ac:spMkLst>
            <pc:docMk/>
            <pc:sldMk cId="661382766" sldId="2141413530"/>
            <ac:spMk id="450" creationId="{C6B56639-D59C-0351-99F3-4913EC175988}"/>
          </ac:spMkLst>
        </pc:spChg>
        <pc:spChg chg="mod">
          <ac:chgData name="Fabrício Fernando Nazareth Duarte" userId="fd5f21b1-bc59-458f-8c64-31764c9c0e2e" providerId="ADAL" clId="{0BDAB778-A632-4A70-86C5-AA9A40213FAD}" dt="2024-05-28T14:20:46.337" v="553" actId="692"/>
          <ac:spMkLst>
            <pc:docMk/>
            <pc:sldMk cId="661382766" sldId="2141413530"/>
            <ac:spMk id="451" creationId="{373A9472-835D-457A-7D3A-D9CE853CA2D5}"/>
          </ac:spMkLst>
        </pc:spChg>
        <pc:spChg chg="mod">
          <ac:chgData name="Fabrício Fernando Nazareth Duarte" userId="fd5f21b1-bc59-458f-8c64-31764c9c0e2e" providerId="ADAL" clId="{0BDAB778-A632-4A70-86C5-AA9A40213FAD}" dt="2024-05-28T14:20:46.337" v="553" actId="692"/>
          <ac:spMkLst>
            <pc:docMk/>
            <pc:sldMk cId="661382766" sldId="2141413530"/>
            <ac:spMk id="452" creationId="{2E83A8EC-3051-040B-65A0-AF983EF9B4D1}"/>
          </ac:spMkLst>
        </pc:spChg>
        <pc:spChg chg="mod">
          <ac:chgData name="Fabrício Fernando Nazareth Duarte" userId="fd5f21b1-bc59-458f-8c64-31764c9c0e2e" providerId="ADAL" clId="{0BDAB778-A632-4A70-86C5-AA9A40213FAD}" dt="2024-05-28T14:20:46.337" v="553" actId="692"/>
          <ac:spMkLst>
            <pc:docMk/>
            <pc:sldMk cId="661382766" sldId="2141413530"/>
            <ac:spMk id="453" creationId="{EDE18EFC-0230-BC36-CEBD-698A913FD70D}"/>
          </ac:spMkLst>
        </pc:spChg>
        <pc:spChg chg="mod">
          <ac:chgData name="Fabrício Fernando Nazareth Duarte" userId="fd5f21b1-bc59-458f-8c64-31764c9c0e2e" providerId="ADAL" clId="{0BDAB778-A632-4A70-86C5-AA9A40213FAD}" dt="2024-05-28T14:20:46.337" v="553" actId="692"/>
          <ac:spMkLst>
            <pc:docMk/>
            <pc:sldMk cId="661382766" sldId="2141413530"/>
            <ac:spMk id="454" creationId="{E4D3E7EF-C582-F394-3CFF-962A6E8197A2}"/>
          </ac:spMkLst>
        </pc:spChg>
        <pc:spChg chg="mod">
          <ac:chgData name="Fabrício Fernando Nazareth Duarte" userId="fd5f21b1-bc59-458f-8c64-31764c9c0e2e" providerId="ADAL" clId="{0BDAB778-A632-4A70-86C5-AA9A40213FAD}" dt="2024-05-28T14:20:46.337" v="553" actId="692"/>
          <ac:spMkLst>
            <pc:docMk/>
            <pc:sldMk cId="661382766" sldId="2141413530"/>
            <ac:spMk id="455" creationId="{E81A165C-F240-9BE2-D387-224A044DD4AC}"/>
          </ac:spMkLst>
        </pc:spChg>
        <pc:spChg chg="mod">
          <ac:chgData name="Fabrício Fernando Nazareth Duarte" userId="fd5f21b1-bc59-458f-8c64-31764c9c0e2e" providerId="ADAL" clId="{0BDAB778-A632-4A70-86C5-AA9A40213FAD}" dt="2024-05-28T14:20:46.337" v="553" actId="692"/>
          <ac:spMkLst>
            <pc:docMk/>
            <pc:sldMk cId="661382766" sldId="2141413530"/>
            <ac:spMk id="456" creationId="{281CDA59-D2CA-9F0F-2584-A46A56322859}"/>
          </ac:spMkLst>
        </pc:spChg>
        <pc:spChg chg="mod">
          <ac:chgData name="Fabrício Fernando Nazareth Duarte" userId="fd5f21b1-bc59-458f-8c64-31764c9c0e2e" providerId="ADAL" clId="{0BDAB778-A632-4A70-86C5-AA9A40213FAD}" dt="2024-05-28T14:20:46.337" v="553" actId="692"/>
          <ac:spMkLst>
            <pc:docMk/>
            <pc:sldMk cId="661382766" sldId="2141413530"/>
            <ac:spMk id="457" creationId="{4A86F313-983F-5866-0F46-3FCF3D0DAAC4}"/>
          </ac:spMkLst>
        </pc:spChg>
        <pc:spChg chg="mod">
          <ac:chgData name="Fabrício Fernando Nazareth Duarte" userId="fd5f21b1-bc59-458f-8c64-31764c9c0e2e" providerId="ADAL" clId="{0BDAB778-A632-4A70-86C5-AA9A40213FAD}" dt="2024-05-28T14:20:46.337" v="553" actId="692"/>
          <ac:spMkLst>
            <pc:docMk/>
            <pc:sldMk cId="661382766" sldId="2141413530"/>
            <ac:spMk id="458" creationId="{932B71E6-17A6-DF6B-8DC3-EFE88FF46626}"/>
          </ac:spMkLst>
        </pc:spChg>
        <pc:spChg chg="mod">
          <ac:chgData name="Fabrício Fernando Nazareth Duarte" userId="fd5f21b1-bc59-458f-8c64-31764c9c0e2e" providerId="ADAL" clId="{0BDAB778-A632-4A70-86C5-AA9A40213FAD}" dt="2024-05-28T14:20:46.337" v="553" actId="692"/>
          <ac:spMkLst>
            <pc:docMk/>
            <pc:sldMk cId="661382766" sldId="2141413530"/>
            <ac:spMk id="459" creationId="{54F90F87-E6E2-6474-AE70-ACC8DC3D5E36}"/>
          </ac:spMkLst>
        </pc:spChg>
        <pc:spChg chg="mod">
          <ac:chgData name="Fabrício Fernando Nazareth Duarte" userId="fd5f21b1-bc59-458f-8c64-31764c9c0e2e" providerId="ADAL" clId="{0BDAB778-A632-4A70-86C5-AA9A40213FAD}" dt="2024-05-28T14:20:46.337" v="553" actId="692"/>
          <ac:spMkLst>
            <pc:docMk/>
            <pc:sldMk cId="661382766" sldId="2141413530"/>
            <ac:spMk id="460" creationId="{935EF39E-A945-D5A4-10AD-1D0ED8A1F7A7}"/>
          </ac:spMkLst>
        </pc:spChg>
        <pc:spChg chg="mod">
          <ac:chgData name="Fabrício Fernando Nazareth Duarte" userId="fd5f21b1-bc59-458f-8c64-31764c9c0e2e" providerId="ADAL" clId="{0BDAB778-A632-4A70-86C5-AA9A40213FAD}" dt="2024-05-28T14:20:46.337" v="553" actId="692"/>
          <ac:spMkLst>
            <pc:docMk/>
            <pc:sldMk cId="661382766" sldId="2141413530"/>
            <ac:spMk id="461" creationId="{642DF417-013D-9549-EB8F-B93694E18E2A}"/>
          </ac:spMkLst>
        </pc:spChg>
        <pc:spChg chg="mod">
          <ac:chgData name="Fabrício Fernando Nazareth Duarte" userId="fd5f21b1-bc59-458f-8c64-31764c9c0e2e" providerId="ADAL" clId="{0BDAB778-A632-4A70-86C5-AA9A40213FAD}" dt="2024-05-28T14:20:46.337" v="553" actId="692"/>
          <ac:spMkLst>
            <pc:docMk/>
            <pc:sldMk cId="661382766" sldId="2141413530"/>
            <ac:spMk id="462" creationId="{4BC011B0-A4A4-F062-70D3-DF0192C311F8}"/>
          </ac:spMkLst>
        </pc:spChg>
        <pc:spChg chg="mod">
          <ac:chgData name="Fabrício Fernando Nazareth Duarte" userId="fd5f21b1-bc59-458f-8c64-31764c9c0e2e" providerId="ADAL" clId="{0BDAB778-A632-4A70-86C5-AA9A40213FAD}" dt="2024-05-28T14:20:46.337" v="553" actId="692"/>
          <ac:spMkLst>
            <pc:docMk/>
            <pc:sldMk cId="661382766" sldId="2141413530"/>
            <ac:spMk id="463" creationId="{6B594F96-3D01-1555-152E-33113061A329}"/>
          </ac:spMkLst>
        </pc:spChg>
        <pc:spChg chg="mod">
          <ac:chgData name="Fabrício Fernando Nazareth Duarte" userId="fd5f21b1-bc59-458f-8c64-31764c9c0e2e" providerId="ADAL" clId="{0BDAB778-A632-4A70-86C5-AA9A40213FAD}" dt="2024-05-28T14:20:46.337" v="553" actId="692"/>
          <ac:spMkLst>
            <pc:docMk/>
            <pc:sldMk cId="661382766" sldId="2141413530"/>
            <ac:spMk id="464" creationId="{3C2159EF-6B25-33A7-75FA-5443B40D7272}"/>
          </ac:spMkLst>
        </pc:spChg>
        <pc:spChg chg="mod">
          <ac:chgData name="Fabrício Fernando Nazareth Duarte" userId="fd5f21b1-bc59-458f-8c64-31764c9c0e2e" providerId="ADAL" clId="{0BDAB778-A632-4A70-86C5-AA9A40213FAD}" dt="2024-05-28T14:20:46.337" v="553" actId="692"/>
          <ac:spMkLst>
            <pc:docMk/>
            <pc:sldMk cId="661382766" sldId="2141413530"/>
            <ac:spMk id="465" creationId="{88B83096-C039-B5AC-E7D5-07769D3E9338}"/>
          </ac:spMkLst>
        </pc:spChg>
        <pc:spChg chg="mod">
          <ac:chgData name="Fabrício Fernando Nazareth Duarte" userId="fd5f21b1-bc59-458f-8c64-31764c9c0e2e" providerId="ADAL" clId="{0BDAB778-A632-4A70-86C5-AA9A40213FAD}" dt="2024-05-28T14:20:46.337" v="553" actId="692"/>
          <ac:spMkLst>
            <pc:docMk/>
            <pc:sldMk cId="661382766" sldId="2141413530"/>
            <ac:spMk id="466" creationId="{F870F640-E298-25CF-B69A-77E42BE601C9}"/>
          </ac:spMkLst>
        </pc:spChg>
        <pc:spChg chg="mod">
          <ac:chgData name="Fabrício Fernando Nazareth Duarte" userId="fd5f21b1-bc59-458f-8c64-31764c9c0e2e" providerId="ADAL" clId="{0BDAB778-A632-4A70-86C5-AA9A40213FAD}" dt="2024-05-28T14:20:46.337" v="553" actId="692"/>
          <ac:spMkLst>
            <pc:docMk/>
            <pc:sldMk cId="661382766" sldId="2141413530"/>
            <ac:spMk id="467" creationId="{7518E8A1-38F6-9A49-B57E-CAE673B1BD9F}"/>
          </ac:spMkLst>
        </pc:spChg>
        <pc:spChg chg="mod">
          <ac:chgData name="Fabrício Fernando Nazareth Duarte" userId="fd5f21b1-bc59-458f-8c64-31764c9c0e2e" providerId="ADAL" clId="{0BDAB778-A632-4A70-86C5-AA9A40213FAD}" dt="2024-05-28T14:20:46.337" v="553" actId="692"/>
          <ac:spMkLst>
            <pc:docMk/>
            <pc:sldMk cId="661382766" sldId="2141413530"/>
            <ac:spMk id="468" creationId="{A003E61A-71BD-FE8F-2FBC-87442E83E60C}"/>
          </ac:spMkLst>
        </pc:spChg>
        <pc:spChg chg="mod">
          <ac:chgData name="Fabrício Fernando Nazareth Duarte" userId="fd5f21b1-bc59-458f-8c64-31764c9c0e2e" providerId="ADAL" clId="{0BDAB778-A632-4A70-86C5-AA9A40213FAD}" dt="2024-05-28T14:20:46.337" v="553" actId="692"/>
          <ac:spMkLst>
            <pc:docMk/>
            <pc:sldMk cId="661382766" sldId="2141413530"/>
            <ac:spMk id="469" creationId="{89ECED70-71F7-C6E5-2D0A-9DEFCD20DD52}"/>
          </ac:spMkLst>
        </pc:spChg>
        <pc:spChg chg="mod">
          <ac:chgData name="Fabrício Fernando Nazareth Duarte" userId="fd5f21b1-bc59-458f-8c64-31764c9c0e2e" providerId="ADAL" clId="{0BDAB778-A632-4A70-86C5-AA9A40213FAD}" dt="2024-05-28T14:20:46.337" v="553" actId="692"/>
          <ac:spMkLst>
            <pc:docMk/>
            <pc:sldMk cId="661382766" sldId="2141413530"/>
            <ac:spMk id="470" creationId="{CF9BE993-77F3-7478-3695-D3C66D10CE6D}"/>
          </ac:spMkLst>
        </pc:spChg>
        <pc:spChg chg="mod">
          <ac:chgData name="Fabrício Fernando Nazareth Duarte" userId="fd5f21b1-bc59-458f-8c64-31764c9c0e2e" providerId="ADAL" clId="{0BDAB778-A632-4A70-86C5-AA9A40213FAD}" dt="2024-05-28T14:20:46.337" v="553" actId="692"/>
          <ac:spMkLst>
            <pc:docMk/>
            <pc:sldMk cId="661382766" sldId="2141413530"/>
            <ac:spMk id="471" creationId="{2E077796-76C9-9846-5B75-C9217DA3E4D1}"/>
          </ac:spMkLst>
        </pc:spChg>
        <pc:spChg chg="mod">
          <ac:chgData name="Fabrício Fernando Nazareth Duarte" userId="fd5f21b1-bc59-458f-8c64-31764c9c0e2e" providerId="ADAL" clId="{0BDAB778-A632-4A70-86C5-AA9A40213FAD}" dt="2024-05-28T14:20:46.337" v="553" actId="692"/>
          <ac:spMkLst>
            <pc:docMk/>
            <pc:sldMk cId="661382766" sldId="2141413530"/>
            <ac:spMk id="472" creationId="{689B39FE-7DA5-FF54-CB35-154196FBBEEB}"/>
          </ac:spMkLst>
        </pc:spChg>
        <pc:spChg chg="mod">
          <ac:chgData name="Fabrício Fernando Nazareth Duarte" userId="fd5f21b1-bc59-458f-8c64-31764c9c0e2e" providerId="ADAL" clId="{0BDAB778-A632-4A70-86C5-AA9A40213FAD}" dt="2024-05-28T14:20:46.337" v="553" actId="692"/>
          <ac:spMkLst>
            <pc:docMk/>
            <pc:sldMk cId="661382766" sldId="2141413530"/>
            <ac:spMk id="473" creationId="{B3CD8D00-7044-8533-E0A1-D25BBA3785A9}"/>
          </ac:spMkLst>
        </pc:spChg>
        <pc:spChg chg="mod">
          <ac:chgData name="Fabrício Fernando Nazareth Duarte" userId="fd5f21b1-bc59-458f-8c64-31764c9c0e2e" providerId="ADAL" clId="{0BDAB778-A632-4A70-86C5-AA9A40213FAD}" dt="2024-05-28T14:20:46.337" v="553" actId="692"/>
          <ac:spMkLst>
            <pc:docMk/>
            <pc:sldMk cId="661382766" sldId="2141413530"/>
            <ac:spMk id="474" creationId="{2833A2C5-AC1A-0032-5778-B7E28F28FC1C}"/>
          </ac:spMkLst>
        </pc:spChg>
        <pc:spChg chg="mod">
          <ac:chgData name="Fabrício Fernando Nazareth Duarte" userId="fd5f21b1-bc59-458f-8c64-31764c9c0e2e" providerId="ADAL" clId="{0BDAB778-A632-4A70-86C5-AA9A40213FAD}" dt="2024-05-28T14:20:46.337" v="553" actId="692"/>
          <ac:spMkLst>
            <pc:docMk/>
            <pc:sldMk cId="661382766" sldId="2141413530"/>
            <ac:spMk id="475" creationId="{654B350D-269E-90DA-85DE-1B250FE2661B}"/>
          </ac:spMkLst>
        </pc:spChg>
        <pc:spChg chg="mod">
          <ac:chgData name="Fabrício Fernando Nazareth Duarte" userId="fd5f21b1-bc59-458f-8c64-31764c9c0e2e" providerId="ADAL" clId="{0BDAB778-A632-4A70-86C5-AA9A40213FAD}" dt="2024-05-28T14:20:46.337" v="553" actId="692"/>
          <ac:spMkLst>
            <pc:docMk/>
            <pc:sldMk cId="661382766" sldId="2141413530"/>
            <ac:spMk id="476" creationId="{DB8AE9C0-C535-5637-1013-E106F3852B6F}"/>
          </ac:spMkLst>
        </pc:spChg>
        <pc:spChg chg="mod">
          <ac:chgData name="Fabrício Fernando Nazareth Duarte" userId="fd5f21b1-bc59-458f-8c64-31764c9c0e2e" providerId="ADAL" clId="{0BDAB778-A632-4A70-86C5-AA9A40213FAD}" dt="2024-05-28T14:20:46.337" v="553" actId="692"/>
          <ac:spMkLst>
            <pc:docMk/>
            <pc:sldMk cId="661382766" sldId="2141413530"/>
            <ac:spMk id="477" creationId="{3A125531-DDE1-92DE-E609-D6375EEB641A}"/>
          </ac:spMkLst>
        </pc:spChg>
        <pc:spChg chg="mod">
          <ac:chgData name="Fabrício Fernando Nazareth Duarte" userId="fd5f21b1-bc59-458f-8c64-31764c9c0e2e" providerId="ADAL" clId="{0BDAB778-A632-4A70-86C5-AA9A40213FAD}" dt="2024-05-28T14:20:46.337" v="553" actId="692"/>
          <ac:spMkLst>
            <pc:docMk/>
            <pc:sldMk cId="661382766" sldId="2141413530"/>
            <ac:spMk id="478" creationId="{48159608-B057-3D28-35E8-72A5BFA5D2AC}"/>
          </ac:spMkLst>
        </pc:spChg>
        <pc:spChg chg="mod">
          <ac:chgData name="Fabrício Fernando Nazareth Duarte" userId="fd5f21b1-bc59-458f-8c64-31764c9c0e2e" providerId="ADAL" clId="{0BDAB778-A632-4A70-86C5-AA9A40213FAD}" dt="2024-05-28T14:20:46.337" v="553" actId="692"/>
          <ac:spMkLst>
            <pc:docMk/>
            <pc:sldMk cId="661382766" sldId="2141413530"/>
            <ac:spMk id="479" creationId="{742BB305-40E4-C658-7421-CAC8BC7ED80D}"/>
          </ac:spMkLst>
        </pc:spChg>
        <pc:spChg chg="mod">
          <ac:chgData name="Fabrício Fernando Nazareth Duarte" userId="fd5f21b1-bc59-458f-8c64-31764c9c0e2e" providerId="ADAL" clId="{0BDAB778-A632-4A70-86C5-AA9A40213FAD}" dt="2024-05-28T14:20:46.337" v="553" actId="692"/>
          <ac:spMkLst>
            <pc:docMk/>
            <pc:sldMk cId="661382766" sldId="2141413530"/>
            <ac:spMk id="480" creationId="{AC5B2383-3F6D-B6FB-3A85-5BCF93DDBE85}"/>
          </ac:spMkLst>
        </pc:spChg>
        <pc:spChg chg="mod">
          <ac:chgData name="Fabrício Fernando Nazareth Duarte" userId="fd5f21b1-bc59-458f-8c64-31764c9c0e2e" providerId="ADAL" clId="{0BDAB778-A632-4A70-86C5-AA9A40213FAD}" dt="2024-05-28T14:20:46.337" v="553" actId="692"/>
          <ac:spMkLst>
            <pc:docMk/>
            <pc:sldMk cId="661382766" sldId="2141413530"/>
            <ac:spMk id="481" creationId="{28441B0E-7B3A-BC58-7513-1D529857DBFE}"/>
          </ac:spMkLst>
        </pc:spChg>
        <pc:spChg chg="mod">
          <ac:chgData name="Fabrício Fernando Nazareth Duarte" userId="fd5f21b1-bc59-458f-8c64-31764c9c0e2e" providerId="ADAL" clId="{0BDAB778-A632-4A70-86C5-AA9A40213FAD}" dt="2024-05-28T14:20:46.337" v="553" actId="692"/>
          <ac:spMkLst>
            <pc:docMk/>
            <pc:sldMk cId="661382766" sldId="2141413530"/>
            <ac:spMk id="482" creationId="{24795778-DFA7-CD71-513B-D775FC5D5BF0}"/>
          </ac:spMkLst>
        </pc:spChg>
        <pc:spChg chg="mod">
          <ac:chgData name="Fabrício Fernando Nazareth Duarte" userId="fd5f21b1-bc59-458f-8c64-31764c9c0e2e" providerId="ADAL" clId="{0BDAB778-A632-4A70-86C5-AA9A40213FAD}" dt="2024-05-28T14:20:46.337" v="553" actId="692"/>
          <ac:spMkLst>
            <pc:docMk/>
            <pc:sldMk cId="661382766" sldId="2141413530"/>
            <ac:spMk id="483" creationId="{B36041ED-45B9-1587-EEB1-C74240B8C993}"/>
          </ac:spMkLst>
        </pc:spChg>
        <pc:spChg chg="mod">
          <ac:chgData name="Fabrício Fernando Nazareth Duarte" userId="fd5f21b1-bc59-458f-8c64-31764c9c0e2e" providerId="ADAL" clId="{0BDAB778-A632-4A70-86C5-AA9A40213FAD}" dt="2024-05-28T14:20:46.337" v="553" actId="692"/>
          <ac:spMkLst>
            <pc:docMk/>
            <pc:sldMk cId="661382766" sldId="2141413530"/>
            <ac:spMk id="484" creationId="{AFFB104C-908D-2D54-F274-5AB0F18BB6EF}"/>
          </ac:spMkLst>
        </pc:spChg>
        <pc:spChg chg="mod">
          <ac:chgData name="Fabrício Fernando Nazareth Duarte" userId="fd5f21b1-bc59-458f-8c64-31764c9c0e2e" providerId="ADAL" clId="{0BDAB778-A632-4A70-86C5-AA9A40213FAD}" dt="2024-05-28T14:20:46.337" v="553" actId="692"/>
          <ac:spMkLst>
            <pc:docMk/>
            <pc:sldMk cId="661382766" sldId="2141413530"/>
            <ac:spMk id="485" creationId="{6FD5EE2C-D924-9BA6-26B3-EB9957981482}"/>
          </ac:spMkLst>
        </pc:spChg>
        <pc:spChg chg="mod">
          <ac:chgData name="Fabrício Fernando Nazareth Duarte" userId="fd5f21b1-bc59-458f-8c64-31764c9c0e2e" providerId="ADAL" clId="{0BDAB778-A632-4A70-86C5-AA9A40213FAD}" dt="2024-05-28T14:20:46.337" v="553" actId="692"/>
          <ac:spMkLst>
            <pc:docMk/>
            <pc:sldMk cId="661382766" sldId="2141413530"/>
            <ac:spMk id="486" creationId="{5400F07E-D039-E968-2E32-6A78A882006B}"/>
          </ac:spMkLst>
        </pc:spChg>
        <pc:spChg chg="mod">
          <ac:chgData name="Fabrício Fernando Nazareth Duarte" userId="fd5f21b1-bc59-458f-8c64-31764c9c0e2e" providerId="ADAL" clId="{0BDAB778-A632-4A70-86C5-AA9A40213FAD}" dt="2024-05-28T14:20:46.337" v="553" actId="692"/>
          <ac:spMkLst>
            <pc:docMk/>
            <pc:sldMk cId="661382766" sldId="2141413530"/>
            <ac:spMk id="487" creationId="{7A52AC83-3766-3857-9C30-878D48CBDAE5}"/>
          </ac:spMkLst>
        </pc:spChg>
        <pc:spChg chg="mod">
          <ac:chgData name="Fabrício Fernando Nazareth Duarte" userId="fd5f21b1-bc59-458f-8c64-31764c9c0e2e" providerId="ADAL" clId="{0BDAB778-A632-4A70-86C5-AA9A40213FAD}" dt="2024-05-28T14:20:46.337" v="553" actId="692"/>
          <ac:spMkLst>
            <pc:docMk/>
            <pc:sldMk cId="661382766" sldId="2141413530"/>
            <ac:spMk id="488" creationId="{C4D37E97-B239-7223-876D-A5896D2B6E9B}"/>
          </ac:spMkLst>
        </pc:spChg>
        <pc:spChg chg="mod">
          <ac:chgData name="Fabrício Fernando Nazareth Duarte" userId="fd5f21b1-bc59-458f-8c64-31764c9c0e2e" providerId="ADAL" clId="{0BDAB778-A632-4A70-86C5-AA9A40213FAD}" dt="2024-05-28T14:20:46.337" v="553" actId="692"/>
          <ac:spMkLst>
            <pc:docMk/>
            <pc:sldMk cId="661382766" sldId="2141413530"/>
            <ac:spMk id="489" creationId="{03D6C218-7356-CB68-AB7A-B21D578BAACF}"/>
          </ac:spMkLst>
        </pc:spChg>
        <pc:spChg chg="mod">
          <ac:chgData name="Fabrício Fernando Nazareth Duarte" userId="fd5f21b1-bc59-458f-8c64-31764c9c0e2e" providerId="ADAL" clId="{0BDAB778-A632-4A70-86C5-AA9A40213FAD}" dt="2024-05-28T14:20:46.337" v="553" actId="692"/>
          <ac:spMkLst>
            <pc:docMk/>
            <pc:sldMk cId="661382766" sldId="2141413530"/>
            <ac:spMk id="490" creationId="{27C6196C-9ABC-7440-DB02-EAC77A54211E}"/>
          </ac:spMkLst>
        </pc:spChg>
        <pc:spChg chg="mod">
          <ac:chgData name="Fabrício Fernando Nazareth Duarte" userId="fd5f21b1-bc59-458f-8c64-31764c9c0e2e" providerId="ADAL" clId="{0BDAB778-A632-4A70-86C5-AA9A40213FAD}" dt="2024-05-28T14:20:46.337" v="553" actId="692"/>
          <ac:spMkLst>
            <pc:docMk/>
            <pc:sldMk cId="661382766" sldId="2141413530"/>
            <ac:spMk id="491" creationId="{F4C329E2-FD04-E9A3-3C3D-4D758B350878}"/>
          </ac:spMkLst>
        </pc:spChg>
        <pc:spChg chg="mod">
          <ac:chgData name="Fabrício Fernando Nazareth Duarte" userId="fd5f21b1-bc59-458f-8c64-31764c9c0e2e" providerId="ADAL" clId="{0BDAB778-A632-4A70-86C5-AA9A40213FAD}" dt="2024-05-28T14:20:46.337" v="553" actId="692"/>
          <ac:spMkLst>
            <pc:docMk/>
            <pc:sldMk cId="661382766" sldId="2141413530"/>
            <ac:spMk id="492" creationId="{B3AD33FF-C66F-DC4C-F4D3-F44C3D909631}"/>
          </ac:spMkLst>
        </pc:spChg>
        <pc:spChg chg="mod">
          <ac:chgData name="Fabrício Fernando Nazareth Duarte" userId="fd5f21b1-bc59-458f-8c64-31764c9c0e2e" providerId="ADAL" clId="{0BDAB778-A632-4A70-86C5-AA9A40213FAD}" dt="2024-05-28T14:20:46.337" v="553" actId="692"/>
          <ac:spMkLst>
            <pc:docMk/>
            <pc:sldMk cId="661382766" sldId="2141413530"/>
            <ac:spMk id="493" creationId="{BB37C325-B36E-E80D-6F42-E3EF7F3FFDD2}"/>
          </ac:spMkLst>
        </pc:spChg>
        <pc:spChg chg="mod">
          <ac:chgData name="Fabrício Fernando Nazareth Duarte" userId="fd5f21b1-bc59-458f-8c64-31764c9c0e2e" providerId="ADAL" clId="{0BDAB778-A632-4A70-86C5-AA9A40213FAD}" dt="2024-05-28T14:20:46.337" v="553" actId="692"/>
          <ac:spMkLst>
            <pc:docMk/>
            <pc:sldMk cId="661382766" sldId="2141413530"/>
            <ac:spMk id="494" creationId="{1D6C3FB6-BA5E-C93E-2919-B899BA63A406}"/>
          </ac:spMkLst>
        </pc:spChg>
        <pc:spChg chg="mod">
          <ac:chgData name="Fabrício Fernando Nazareth Duarte" userId="fd5f21b1-bc59-458f-8c64-31764c9c0e2e" providerId="ADAL" clId="{0BDAB778-A632-4A70-86C5-AA9A40213FAD}" dt="2024-05-28T14:20:46.337" v="553" actId="692"/>
          <ac:spMkLst>
            <pc:docMk/>
            <pc:sldMk cId="661382766" sldId="2141413530"/>
            <ac:spMk id="495" creationId="{61757F5F-A839-976D-2D86-F2EB1BA8FAE2}"/>
          </ac:spMkLst>
        </pc:spChg>
        <pc:spChg chg="mod">
          <ac:chgData name="Fabrício Fernando Nazareth Duarte" userId="fd5f21b1-bc59-458f-8c64-31764c9c0e2e" providerId="ADAL" clId="{0BDAB778-A632-4A70-86C5-AA9A40213FAD}" dt="2024-05-28T14:20:46.337" v="553" actId="692"/>
          <ac:spMkLst>
            <pc:docMk/>
            <pc:sldMk cId="661382766" sldId="2141413530"/>
            <ac:spMk id="496" creationId="{40507F8F-DFEE-E2A0-6B84-FAF896DAFFC3}"/>
          </ac:spMkLst>
        </pc:spChg>
        <pc:spChg chg="mod">
          <ac:chgData name="Fabrício Fernando Nazareth Duarte" userId="fd5f21b1-bc59-458f-8c64-31764c9c0e2e" providerId="ADAL" clId="{0BDAB778-A632-4A70-86C5-AA9A40213FAD}" dt="2024-05-28T14:20:46.337" v="553" actId="692"/>
          <ac:spMkLst>
            <pc:docMk/>
            <pc:sldMk cId="661382766" sldId="2141413530"/>
            <ac:spMk id="497" creationId="{77CAA8FA-3857-7A3F-C648-7DFB060F3776}"/>
          </ac:spMkLst>
        </pc:spChg>
        <pc:spChg chg="mod">
          <ac:chgData name="Fabrício Fernando Nazareth Duarte" userId="fd5f21b1-bc59-458f-8c64-31764c9c0e2e" providerId="ADAL" clId="{0BDAB778-A632-4A70-86C5-AA9A40213FAD}" dt="2024-05-28T14:20:46.337" v="553" actId="692"/>
          <ac:spMkLst>
            <pc:docMk/>
            <pc:sldMk cId="661382766" sldId="2141413530"/>
            <ac:spMk id="498" creationId="{2A03253C-CB94-E190-130D-A0911C2A726B}"/>
          </ac:spMkLst>
        </pc:spChg>
        <pc:spChg chg="mod">
          <ac:chgData name="Fabrício Fernando Nazareth Duarte" userId="fd5f21b1-bc59-458f-8c64-31764c9c0e2e" providerId="ADAL" clId="{0BDAB778-A632-4A70-86C5-AA9A40213FAD}" dt="2024-05-28T14:20:46.337" v="553" actId="692"/>
          <ac:spMkLst>
            <pc:docMk/>
            <pc:sldMk cId="661382766" sldId="2141413530"/>
            <ac:spMk id="499" creationId="{30D4E5B0-C5FA-26F4-2113-D1FBDC94B031}"/>
          </ac:spMkLst>
        </pc:spChg>
        <pc:spChg chg="mod">
          <ac:chgData name="Fabrício Fernando Nazareth Duarte" userId="fd5f21b1-bc59-458f-8c64-31764c9c0e2e" providerId="ADAL" clId="{0BDAB778-A632-4A70-86C5-AA9A40213FAD}" dt="2024-05-28T14:20:46.337" v="553" actId="692"/>
          <ac:spMkLst>
            <pc:docMk/>
            <pc:sldMk cId="661382766" sldId="2141413530"/>
            <ac:spMk id="500" creationId="{4DA52127-9FD9-37FA-1360-3A09F4204387}"/>
          </ac:spMkLst>
        </pc:spChg>
        <pc:spChg chg="mod">
          <ac:chgData name="Fabrício Fernando Nazareth Duarte" userId="fd5f21b1-bc59-458f-8c64-31764c9c0e2e" providerId="ADAL" clId="{0BDAB778-A632-4A70-86C5-AA9A40213FAD}" dt="2024-05-28T14:20:46.337" v="553" actId="692"/>
          <ac:spMkLst>
            <pc:docMk/>
            <pc:sldMk cId="661382766" sldId="2141413530"/>
            <ac:spMk id="501" creationId="{7ABE8450-8B25-1B31-3622-E3607ADA06B7}"/>
          </ac:spMkLst>
        </pc:spChg>
        <pc:spChg chg="mod">
          <ac:chgData name="Fabrício Fernando Nazareth Duarte" userId="fd5f21b1-bc59-458f-8c64-31764c9c0e2e" providerId="ADAL" clId="{0BDAB778-A632-4A70-86C5-AA9A40213FAD}" dt="2024-05-28T14:20:46.337" v="553" actId="692"/>
          <ac:spMkLst>
            <pc:docMk/>
            <pc:sldMk cId="661382766" sldId="2141413530"/>
            <ac:spMk id="502" creationId="{D4C8BA99-45A1-ABE5-6D1E-DF70CF2F5D6A}"/>
          </ac:spMkLst>
        </pc:spChg>
        <pc:spChg chg="mod">
          <ac:chgData name="Fabrício Fernando Nazareth Duarte" userId="fd5f21b1-bc59-458f-8c64-31764c9c0e2e" providerId="ADAL" clId="{0BDAB778-A632-4A70-86C5-AA9A40213FAD}" dt="2024-05-28T14:20:46.337" v="553" actId="692"/>
          <ac:spMkLst>
            <pc:docMk/>
            <pc:sldMk cId="661382766" sldId="2141413530"/>
            <ac:spMk id="503" creationId="{FF6FC12E-997E-486E-9B67-6F8CF9BBF86A}"/>
          </ac:spMkLst>
        </pc:spChg>
        <pc:spChg chg="mod">
          <ac:chgData name="Fabrício Fernando Nazareth Duarte" userId="fd5f21b1-bc59-458f-8c64-31764c9c0e2e" providerId="ADAL" clId="{0BDAB778-A632-4A70-86C5-AA9A40213FAD}" dt="2024-05-28T14:20:46.337" v="553" actId="692"/>
          <ac:spMkLst>
            <pc:docMk/>
            <pc:sldMk cId="661382766" sldId="2141413530"/>
            <ac:spMk id="504" creationId="{490696F2-4BB7-57AA-A7EF-A898E24CE52A}"/>
          </ac:spMkLst>
        </pc:spChg>
        <pc:spChg chg="mod">
          <ac:chgData name="Fabrício Fernando Nazareth Duarte" userId="fd5f21b1-bc59-458f-8c64-31764c9c0e2e" providerId="ADAL" clId="{0BDAB778-A632-4A70-86C5-AA9A40213FAD}" dt="2024-05-28T14:20:46.337" v="553" actId="692"/>
          <ac:spMkLst>
            <pc:docMk/>
            <pc:sldMk cId="661382766" sldId="2141413530"/>
            <ac:spMk id="505" creationId="{5F86FB54-2F0F-EE56-3586-5548CC978447}"/>
          </ac:spMkLst>
        </pc:spChg>
        <pc:spChg chg="mod">
          <ac:chgData name="Fabrício Fernando Nazareth Duarte" userId="fd5f21b1-bc59-458f-8c64-31764c9c0e2e" providerId="ADAL" clId="{0BDAB778-A632-4A70-86C5-AA9A40213FAD}" dt="2024-05-28T14:20:46.337" v="553" actId="692"/>
          <ac:spMkLst>
            <pc:docMk/>
            <pc:sldMk cId="661382766" sldId="2141413530"/>
            <ac:spMk id="506" creationId="{4ECE6264-4B38-C948-A7B9-95F81155EC7A}"/>
          </ac:spMkLst>
        </pc:spChg>
        <pc:spChg chg="mod">
          <ac:chgData name="Fabrício Fernando Nazareth Duarte" userId="fd5f21b1-bc59-458f-8c64-31764c9c0e2e" providerId="ADAL" clId="{0BDAB778-A632-4A70-86C5-AA9A40213FAD}" dt="2024-05-28T14:20:46.337" v="553" actId="692"/>
          <ac:spMkLst>
            <pc:docMk/>
            <pc:sldMk cId="661382766" sldId="2141413530"/>
            <ac:spMk id="507" creationId="{4E81203A-CEF4-DCC6-766D-AF2EB2E05174}"/>
          </ac:spMkLst>
        </pc:spChg>
        <pc:spChg chg="mod">
          <ac:chgData name="Fabrício Fernando Nazareth Duarte" userId="fd5f21b1-bc59-458f-8c64-31764c9c0e2e" providerId="ADAL" clId="{0BDAB778-A632-4A70-86C5-AA9A40213FAD}" dt="2024-05-28T14:20:46.337" v="553" actId="692"/>
          <ac:spMkLst>
            <pc:docMk/>
            <pc:sldMk cId="661382766" sldId="2141413530"/>
            <ac:spMk id="508" creationId="{B5ADDD52-6CD3-A1C3-EAE4-31DED5BA92E1}"/>
          </ac:spMkLst>
        </pc:spChg>
        <pc:spChg chg="mod">
          <ac:chgData name="Fabrício Fernando Nazareth Duarte" userId="fd5f21b1-bc59-458f-8c64-31764c9c0e2e" providerId="ADAL" clId="{0BDAB778-A632-4A70-86C5-AA9A40213FAD}" dt="2024-05-28T14:20:46.337" v="553" actId="692"/>
          <ac:spMkLst>
            <pc:docMk/>
            <pc:sldMk cId="661382766" sldId="2141413530"/>
            <ac:spMk id="509" creationId="{34E09B93-83EB-0935-7EB9-353FB38E848D}"/>
          </ac:spMkLst>
        </pc:spChg>
        <pc:spChg chg="mod">
          <ac:chgData name="Fabrício Fernando Nazareth Duarte" userId="fd5f21b1-bc59-458f-8c64-31764c9c0e2e" providerId="ADAL" clId="{0BDAB778-A632-4A70-86C5-AA9A40213FAD}" dt="2024-05-28T14:20:46.337" v="553" actId="692"/>
          <ac:spMkLst>
            <pc:docMk/>
            <pc:sldMk cId="661382766" sldId="2141413530"/>
            <ac:spMk id="510" creationId="{68588B80-A8DB-84BC-6FC2-DA9B512841A5}"/>
          </ac:spMkLst>
        </pc:spChg>
        <pc:spChg chg="mod">
          <ac:chgData name="Fabrício Fernando Nazareth Duarte" userId="fd5f21b1-bc59-458f-8c64-31764c9c0e2e" providerId="ADAL" clId="{0BDAB778-A632-4A70-86C5-AA9A40213FAD}" dt="2024-05-28T14:20:46.337" v="553" actId="692"/>
          <ac:spMkLst>
            <pc:docMk/>
            <pc:sldMk cId="661382766" sldId="2141413530"/>
            <ac:spMk id="511" creationId="{02B6C51C-2713-8C00-CC97-007D8126EC5C}"/>
          </ac:spMkLst>
        </pc:spChg>
        <pc:spChg chg="mod">
          <ac:chgData name="Fabrício Fernando Nazareth Duarte" userId="fd5f21b1-bc59-458f-8c64-31764c9c0e2e" providerId="ADAL" clId="{0BDAB778-A632-4A70-86C5-AA9A40213FAD}" dt="2024-05-28T14:20:46.337" v="553" actId="692"/>
          <ac:spMkLst>
            <pc:docMk/>
            <pc:sldMk cId="661382766" sldId="2141413530"/>
            <ac:spMk id="512" creationId="{9DAE0BF3-697E-634E-4D10-E7784F993808}"/>
          </ac:spMkLst>
        </pc:spChg>
        <pc:spChg chg="add mod">
          <ac:chgData name="Fabrício Fernando Nazareth Duarte" userId="fd5f21b1-bc59-458f-8c64-31764c9c0e2e" providerId="ADAL" clId="{0BDAB778-A632-4A70-86C5-AA9A40213FAD}" dt="2024-05-28T14:21:25.788" v="556" actId="1076"/>
          <ac:spMkLst>
            <pc:docMk/>
            <pc:sldMk cId="661382766" sldId="2141413530"/>
            <ac:spMk id="513" creationId="{15ED1B37-A41C-46F0-D7E1-D6353D657B85}"/>
          </ac:spMkLst>
        </pc:spChg>
        <pc:spChg chg="add mod">
          <ac:chgData name="Fabrício Fernando Nazareth Duarte" userId="fd5f21b1-bc59-458f-8c64-31764c9c0e2e" providerId="ADAL" clId="{0BDAB778-A632-4A70-86C5-AA9A40213FAD}" dt="2024-05-28T14:28:41.597" v="582" actId="1076"/>
          <ac:spMkLst>
            <pc:docMk/>
            <pc:sldMk cId="661382766" sldId="2141413530"/>
            <ac:spMk id="514" creationId="{84C234B9-5B6F-4C99-854C-1E931523D16A}"/>
          </ac:spMkLst>
        </pc:spChg>
        <pc:grpChg chg="add mod">
          <ac:chgData name="Fabrício Fernando Nazareth Duarte" userId="fd5f21b1-bc59-458f-8c64-31764c9c0e2e" providerId="ADAL" clId="{0BDAB778-A632-4A70-86C5-AA9A40213FAD}" dt="2024-05-28T14:26:33.554" v="559" actId="1076"/>
          <ac:grpSpMkLst>
            <pc:docMk/>
            <pc:sldMk cId="661382766" sldId="2141413530"/>
            <ac:grpSpMk id="7" creationId="{D929A5A0-0BB4-424F-F5F0-E25E045D6DAB}"/>
          </ac:grpSpMkLst>
        </pc:grpChg>
        <pc:grpChg chg="mod">
          <ac:chgData name="Fabrício Fernando Nazareth Duarte" userId="fd5f21b1-bc59-458f-8c64-31764c9c0e2e" providerId="ADAL" clId="{0BDAB778-A632-4A70-86C5-AA9A40213FAD}" dt="2024-05-28T14:20:25.918" v="549" actId="207"/>
          <ac:grpSpMkLst>
            <pc:docMk/>
            <pc:sldMk cId="661382766" sldId="2141413530"/>
            <ac:grpSpMk id="16" creationId="{3FBC803A-39A8-68ED-B8A1-E560B51E5C80}"/>
          </ac:grpSpMkLst>
        </pc:grpChg>
      </pc:sldChg>
      <pc:sldChg chg="add del">
        <pc:chgData name="Fabrício Fernando Nazareth Duarte" userId="fd5f21b1-bc59-458f-8c64-31764c9c0e2e" providerId="ADAL" clId="{0BDAB778-A632-4A70-86C5-AA9A40213FAD}" dt="2024-05-28T18:36:12.077" v="1252" actId="2696"/>
        <pc:sldMkLst>
          <pc:docMk/>
          <pc:sldMk cId="1133164506" sldId="2141413531"/>
        </pc:sldMkLst>
      </pc:sldChg>
      <pc:sldChg chg="addSp modSp del mod">
        <pc:chgData name="Fabrício Fernando Nazareth Duarte" userId="fd5f21b1-bc59-458f-8c64-31764c9c0e2e" providerId="ADAL" clId="{0BDAB778-A632-4A70-86C5-AA9A40213FAD}" dt="2024-05-28T18:44:14.248" v="1381" actId="47"/>
        <pc:sldMkLst>
          <pc:docMk/>
          <pc:sldMk cId="3063658212" sldId="2141413531"/>
        </pc:sldMkLst>
        <pc:spChg chg="add mod">
          <ac:chgData name="Fabrício Fernando Nazareth Duarte" userId="fd5f21b1-bc59-458f-8c64-31764c9c0e2e" providerId="ADAL" clId="{0BDAB778-A632-4A70-86C5-AA9A40213FAD}" dt="2024-05-28T18:37:09.281" v="1262" actId="1076"/>
          <ac:spMkLst>
            <pc:docMk/>
            <pc:sldMk cId="3063658212" sldId="2141413531"/>
            <ac:spMk id="2" creationId="{B143DA41-4F31-F0D9-69E5-27766AA565BF}"/>
          </ac:spMkLst>
        </pc:spChg>
        <pc:picChg chg="mod">
          <ac:chgData name="Fabrício Fernando Nazareth Duarte" userId="fd5f21b1-bc59-458f-8c64-31764c9c0e2e" providerId="ADAL" clId="{0BDAB778-A632-4A70-86C5-AA9A40213FAD}" dt="2024-05-28T18:36:43.836" v="1255" actId="14100"/>
          <ac:picMkLst>
            <pc:docMk/>
            <pc:sldMk cId="3063658212" sldId="2141413531"/>
            <ac:picMk id="22" creationId="{5D33BC95-40A8-9BA8-CB0C-498303A1A06D}"/>
          </ac:picMkLst>
        </pc:picChg>
      </pc:sldChg>
      <pc:sldChg chg="modSp add del mod">
        <pc:chgData name="Fabrício Fernando Nazareth Duarte" userId="fd5f21b1-bc59-458f-8c64-31764c9c0e2e" providerId="ADAL" clId="{0BDAB778-A632-4A70-86C5-AA9A40213FAD}" dt="2024-05-28T19:25:06.303" v="1597" actId="47"/>
        <pc:sldMkLst>
          <pc:docMk/>
          <pc:sldMk cId="3276028457" sldId="2141413532"/>
        </pc:sldMkLst>
        <pc:picChg chg="mod">
          <ac:chgData name="Fabrício Fernando Nazareth Duarte" userId="fd5f21b1-bc59-458f-8c64-31764c9c0e2e" providerId="ADAL" clId="{0BDAB778-A632-4A70-86C5-AA9A40213FAD}" dt="2024-05-28T14:37:42.025" v="592" actId="1076"/>
          <ac:picMkLst>
            <pc:docMk/>
            <pc:sldMk cId="3276028457" sldId="2141413532"/>
            <ac:picMk id="20" creationId="{D1756866-0F51-7F93-ACB1-AEF66DBBC45C}"/>
          </ac:picMkLst>
        </pc:picChg>
        <pc:picChg chg="mod">
          <ac:chgData name="Fabrício Fernando Nazareth Duarte" userId="fd5f21b1-bc59-458f-8c64-31764c9c0e2e" providerId="ADAL" clId="{0BDAB778-A632-4A70-86C5-AA9A40213FAD}" dt="2024-05-28T14:37:48.067" v="593" actId="1076"/>
          <ac:picMkLst>
            <pc:docMk/>
            <pc:sldMk cId="3276028457" sldId="2141413532"/>
            <ac:picMk id="22" creationId="{5D33BC95-40A8-9BA8-CB0C-498303A1A06D}"/>
          </ac:picMkLst>
        </pc:picChg>
      </pc:sldChg>
      <pc:sldChg chg="modSp add del">
        <pc:chgData name="Fabrício Fernando Nazareth Duarte" userId="fd5f21b1-bc59-458f-8c64-31764c9c0e2e" providerId="ADAL" clId="{0BDAB778-A632-4A70-86C5-AA9A40213FAD}" dt="2024-05-28T19:18:46.835" v="1575" actId="47"/>
        <pc:sldMkLst>
          <pc:docMk/>
          <pc:sldMk cId="3467467399" sldId="2141413533"/>
        </pc:sldMkLst>
        <pc:picChg chg="mod">
          <ac:chgData name="Fabrício Fernando Nazareth Duarte" userId="fd5f21b1-bc59-458f-8c64-31764c9c0e2e" providerId="ADAL" clId="{0BDAB778-A632-4A70-86C5-AA9A40213FAD}" dt="2024-05-28T14:38:10.171" v="595" actId="14826"/>
          <ac:picMkLst>
            <pc:docMk/>
            <pc:sldMk cId="3467467399" sldId="2141413533"/>
            <ac:picMk id="20" creationId="{D1756866-0F51-7F93-ACB1-AEF66DBBC45C}"/>
          </ac:picMkLst>
        </pc:picChg>
      </pc:sldChg>
      <pc:sldChg chg="modSp add del mod">
        <pc:chgData name="Fabrício Fernando Nazareth Duarte" userId="fd5f21b1-bc59-458f-8c64-31764c9c0e2e" providerId="ADAL" clId="{0BDAB778-A632-4A70-86C5-AA9A40213FAD}" dt="2024-05-28T19:18:48.169" v="1576" actId="47"/>
        <pc:sldMkLst>
          <pc:docMk/>
          <pc:sldMk cId="377362625" sldId="2141413534"/>
        </pc:sldMkLst>
        <pc:picChg chg="mod">
          <ac:chgData name="Fabrício Fernando Nazareth Duarte" userId="fd5f21b1-bc59-458f-8c64-31764c9c0e2e" providerId="ADAL" clId="{0BDAB778-A632-4A70-86C5-AA9A40213FAD}" dt="2024-05-28T14:38:41.121" v="598" actId="1076"/>
          <ac:picMkLst>
            <pc:docMk/>
            <pc:sldMk cId="377362625" sldId="2141413534"/>
            <ac:picMk id="20" creationId="{D1756866-0F51-7F93-ACB1-AEF66DBBC45C}"/>
          </ac:picMkLst>
        </pc:picChg>
        <pc:picChg chg="mod">
          <ac:chgData name="Fabrício Fernando Nazareth Duarte" userId="fd5f21b1-bc59-458f-8c64-31764c9c0e2e" providerId="ADAL" clId="{0BDAB778-A632-4A70-86C5-AA9A40213FAD}" dt="2024-05-28T14:38:43.931" v="599" actId="1076"/>
          <ac:picMkLst>
            <pc:docMk/>
            <pc:sldMk cId="377362625" sldId="2141413534"/>
            <ac:picMk id="22" creationId="{5D33BC95-40A8-9BA8-CB0C-498303A1A06D}"/>
          </ac:picMkLst>
        </pc:picChg>
      </pc:sldChg>
      <pc:sldChg chg="del">
        <pc:chgData name="Fabrício Fernando Nazareth Duarte" userId="fd5f21b1-bc59-458f-8c64-31764c9c0e2e" providerId="ADAL" clId="{0BDAB778-A632-4A70-86C5-AA9A40213FAD}" dt="2024-05-28T14:44:20.926" v="656" actId="47"/>
        <pc:sldMkLst>
          <pc:docMk/>
          <pc:sldMk cId="348374269" sldId="2141413535"/>
        </pc:sldMkLst>
      </pc:sldChg>
      <pc:sldChg chg="del">
        <pc:chgData name="Fabrício Fernando Nazareth Duarte" userId="fd5f21b1-bc59-458f-8c64-31764c9c0e2e" providerId="ADAL" clId="{0BDAB778-A632-4A70-86C5-AA9A40213FAD}" dt="2024-05-28T18:00:22.060" v="1059" actId="47"/>
        <pc:sldMkLst>
          <pc:docMk/>
          <pc:sldMk cId="4062459476" sldId="2141413536"/>
        </pc:sldMkLst>
      </pc:sldChg>
      <pc:sldChg chg="addSp delSp modSp add del mod">
        <pc:chgData name="Fabrício Fernando Nazareth Duarte" userId="fd5f21b1-bc59-458f-8c64-31764c9c0e2e" providerId="ADAL" clId="{0BDAB778-A632-4A70-86C5-AA9A40213FAD}" dt="2024-05-28T17:58:36.749" v="1058" actId="2696"/>
        <pc:sldMkLst>
          <pc:docMk/>
          <pc:sldMk cId="2310453171" sldId="2141413537"/>
        </pc:sldMkLst>
        <pc:spChg chg="del">
          <ac:chgData name="Fabrício Fernando Nazareth Duarte" userId="fd5f21b1-bc59-458f-8c64-31764c9c0e2e" providerId="ADAL" clId="{0BDAB778-A632-4A70-86C5-AA9A40213FAD}" dt="2024-05-28T14:47:00.050" v="677" actId="478"/>
          <ac:spMkLst>
            <pc:docMk/>
            <pc:sldMk cId="2310453171" sldId="2141413537"/>
            <ac:spMk id="3" creationId="{7E2E1B8B-1EBC-6C15-5F13-4D4CC31417B4}"/>
          </ac:spMkLst>
        </pc:spChg>
        <pc:spChg chg="add mod">
          <ac:chgData name="Fabrício Fernando Nazareth Duarte" userId="fd5f21b1-bc59-458f-8c64-31764c9c0e2e" providerId="ADAL" clId="{0BDAB778-A632-4A70-86C5-AA9A40213FAD}" dt="2024-05-28T17:57:44.131" v="1057" actId="20577"/>
          <ac:spMkLst>
            <pc:docMk/>
            <pc:sldMk cId="2310453171" sldId="2141413537"/>
            <ac:spMk id="4" creationId="{15142F80-9D14-A756-ECD2-B84335626A9D}"/>
          </ac:spMkLst>
        </pc:spChg>
        <pc:spChg chg="add del mod">
          <ac:chgData name="Fabrício Fernando Nazareth Duarte" userId="fd5f21b1-bc59-458f-8c64-31764c9c0e2e" providerId="ADAL" clId="{0BDAB778-A632-4A70-86C5-AA9A40213FAD}" dt="2024-05-28T17:55:02.003" v="1049" actId="478"/>
          <ac:spMkLst>
            <pc:docMk/>
            <pc:sldMk cId="2310453171" sldId="2141413537"/>
            <ac:spMk id="9" creationId="{7718A3AE-814B-918A-E724-DE5ED680910D}"/>
          </ac:spMkLst>
        </pc:spChg>
        <pc:picChg chg="del">
          <ac:chgData name="Fabrício Fernando Nazareth Duarte" userId="fd5f21b1-bc59-458f-8c64-31764c9c0e2e" providerId="ADAL" clId="{0BDAB778-A632-4A70-86C5-AA9A40213FAD}" dt="2024-05-28T14:47:18.817" v="682" actId="478"/>
          <ac:picMkLst>
            <pc:docMk/>
            <pc:sldMk cId="2310453171" sldId="2141413537"/>
            <ac:picMk id="7" creationId="{34FA26A3-0A1A-38EF-D52E-E64B59440E5B}"/>
          </ac:picMkLst>
        </pc:picChg>
      </pc:sldChg>
      <pc:sldChg chg="modSp mod">
        <pc:chgData name="Fabrício Fernando Nazareth Duarte" userId="fd5f21b1-bc59-458f-8c64-31764c9c0e2e" providerId="ADAL" clId="{0BDAB778-A632-4A70-86C5-AA9A40213FAD}" dt="2024-05-28T19:34:53.174" v="1766" actId="20577"/>
        <pc:sldMkLst>
          <pc:docMk/>
          <pc:sldMk cId="3122827597" sldId="2141413537"/>
        </pc:sldMkLst>
        <pc:spChg chg="mod">
          <ac:chgData name="Fabrício Fernando Nazareth Duarte" userId="fd5f21b1-bc59-458f-8c64-31764c9c0e2e" providerId="ADAL" clId="{0BDAB778-A632-4A70-86C5-AA9A40213FAD}" dt="2024-05-28T19:34:53.174" v="1766" actId="20577"/>
          <ac:spMkLst>
            <pc:docMk/>
            <pc:sldMk cId="3122827597" sldId="2141413537"/>
            <ac:spMk id="4" creationId="{15142F80-9D14-A756-ECD2-B84335626A9D}"/>
          </ac:spMkLst>
        </pc:spChg>
      </pc:sldChg>
      <pc:sldChg chg="modSp add del mod">
        <pc:chgData name="Fabrício Fernando Nazareth Duarte" userId="fd5f21b1-bc59-458f-8c64-31764c9c0e2e" providerId="ADAL" clId="{0BDAB778-A632-4A70-86C5-AA9A40213FAD}" dt="2024-05-28T15:09:59.691" v="765" actId="47"/>
        <pc:sldMkLst>
          <pc:docMk/>
          <pc:sldMk cId="3241414646" sldId="2141413538"/>
        </pc:sldMkLst>
        <pc:spChg chg="mod">
          <ac:chgData name="Fabrício Fernando Nazareth Duarte" userId="fd5f21b1-bc59-458f-8c64-31764c9c0e2e" providerId="ADAL" clId="{0BDAB778-A632-4A70-86C5-AA9A40213FAD}" dt="2024-05-28T15:09:19.609" v="760" actId="1076"/>
          <ac:spMkLst>
            <pc:docMk/>
            <pc:sldMk cId="3241414646" sldId="2141413538"/>
            <ac:spMk id="3" creationId="{7E2E1B8B-1EBC-6C15-5F13-4D4CC31417B4}"/>
          </ac:spMkLst>
        </pc:spChg>
        <pc:spChg chg="mod">
          <ac:chgData name="Fabrício Fernando Nazareth Duarte" userId="fd5f21b1-bc59-458f-8c64-31764c9c0e2e" providerId="ADAL" clId="{0BDAB778-A632-4A70-86C5-AA9A40213FAD}" dt="2024-05-28T15:09:06.990" v="758" actId="207"/>
          <ac:spMkLst>
            <pc:docMk/>
            <pc:sldMk cId="3241414646" sldId="2141413538"/>
            <ac:spMk id="6" creationId="{053570CD-D902-D981-D58E-4E01FBA1D18A}"/>
          </ac:spMkLst>
        </pc:spChg>
      </pc:sldChg>
      <pc:sldChg chg="modSp add del mod">
        <pc:chgData name="Fabrício Fernando Nazareth Duarte" userId="fd5f21b1-bc59-458f-8c64-31764c9c0e2e" providerId="ADAL" clId="{0BDAB778-A632-4A70-86C5-AA9A40213FAD}" dt="2024-05-28T15:09:36.750" v="761" actId="47"/>
        <pc:sldMkLst>
          <pc:docMk/>
          <pc:sldMk cId="1182778964" sldId="2141413539"/>
        </pc:sldMkLst>
        <pc:spChg chg="mod">
          <ac:chgData name="Fabrício Fernando Nazareth Duarte" userId="fd5f21b1-bc59-458f-8c64-31764c9c0e2e" providerId="ADAL" clId="{0BDAB778-A632-4A70-86C5-AA9A40213FAD}" dt="2024-05-28T15:01:49.987" v="757" actId="207"/>
          <ac:spMkLst>
            <pc:docMk/>
            <pc:sldMk cId="1182778964" sldId="2141413539"/>
            <ac:spMk id="6" creationId="{053570CD-D902-D981-D58E-4E01FBA1D18A}"/>
          </ac:spMkLst>
        </pc:spChg>
      </pc:sldChg>
      <pc:sldChg chg="addSp delSp modSp mod">
        <pc:chgData name="Fabrício Fernando Nazareth Duarte" userId="fd5f21b1-bc59-458f-8c64-31764c9c0e2e" providerId="ADAL" clId="{0BDAB778-A632-4A70-86C5-AA9A40213FAD}" dt="2024-05-28T19:26:27.709" v="1601" actId="33524"/>
        <pc:sldMkLst>
          <pc:docMk/>
          <pc:sldMk cId="1623617971" sldId="2141413540"/>
        </pc:sldMkLst>
        <pc:spChg chg="del">
          <ac:chgData name="Fabrício Fernando Nazareth Duarte" userId="fd5f21b1-bc59-458f-8c64-31764c9c0e2e" providerId="ADAL" clId="{0BDAB778-A632-4A70-86C5-AA9A40213FAD}" dt="2024-05-28T15:09:45.083" v="763" actId="478"/>
          <ac:spMkLst>
            <pc:docMk/>
            <pc:sldMk cId="1623617971" sldId="2141413540"/>
            <ac:spMk id="3" creationId="{7E2E1B8B-1EBC-6C15-5F13-4D4CC31417B4}"/>
          </ac:spMkLst>
        </pc:spChg>
        <pc:spChg chg="add mod">
          <ac:chgData name="Fabrício Fernando Nazareth Duarte" userId="fd5f21b1-bc59-458f-8c64-31764c9c0e2e" providerId="ADAL" clId="{0BDAB778-A632-4A70-86C5-AA9A40213FAD}" dt="2024-05-28T19:26:27.709" v="1601" actId="33524"/>
          <ac:spMkLst>
            <pc:docMk/>
            <pc:sldMk cId="1623617971" sldId="2141413540"/>
            <ac:spMk id="4" creationId="{50A5827E-7922-3C86-D483-91A3D0AEAE20}"/>
          </ac:spMkLst>
        </pc:spChg>
        <pc:picChg chg="del">
          <ac:chgData name="Fabrício Fernando Nazareth Duarte" userId="fd5f21b1-bc59-458f-8c64-31764c9c0e2e" providerId="ADAL" clId="{0BDAB778-A632-4A70-86C5-AA9A40213FAD}" dt="2024-05-28T15:09:43.261" v="762" actId="478"/>
          <ac:picMkLst>
            <pc:docMk/>
            <pc:sldMk cId="1623617971" sldId="2141413540"/>
            <ac:picMk id="7" creationId="{34FA26A3-0A1A-38EF-D52E-E64B59440E5B}"/>
          </ac:picMkLst>
        </pc:picChg>
      </pc:sldChg>
      <pc:sldChg chg="addSp delSp modSp add mod">
        <pc:chgData name="Fabrício Fernando Nazareth Duarte" userId="fd5f21b1-bc59-458f-8c64-31764c9c0e2e" providerId="ADAL" clId="{0BDAB778-A632-4A70-86C5-AA9A40213FAD}" dt="2024-05-28T19:39:11.706" v="1827" actId="20577"/>
        <pc:sldMkLst>
          <pc:docMk/>
          <pc:sldMk cId="4041297770" sldId="2141413541"/>
        </pc:sldMkLst>
        <pc:spChg chg="add mod">
          <ac:chgData name="Fabrício Fernando Nazareth Duarte" userId="fd5f21b1-bc59-458f-8c64-31764c9c0e2e" providerId="ADAL" clId="{0BDAB778-A632-4A70-86C5-AA9A40213FAD}" dt="2024-05-28T19:39:11.706" v="1827" actId="20577"/>
          <ac:spMkLst>
            <pc:docMk/>
            <pc:sldMk cId="4041297770" sldId="2141413541"/>
            <ac:spMk id="3" creationId="{A103CB33-0D8C-6344-B6D6-208B5EF6AFAC}"/>
          </ac:spMkLst>
        </pc:spChg>
        <pc:spChg chg="del">
          <ac:chgData name="Fabrício Fernando Nazareth Duarte" userId="fd5f21b1-bc59-458f-8c64-31764c9c0e2e" providerId="ADAL" clId="{0BDAB778-A632-4A70-86C5-AA9A40213FAD}" dt="2024-05-28T15:13:27.290" v="791" actId="478"/>
          <ac:spMkLst>
            <pc:docMk/>
            <pc:sldMk cId="4041297770" sldId="2141413541"/>
            <ac:spMk id="4" creationId="{50A5827E-7922-3C86-D483-91A3D0AEAE20}"/>
          </ac:spMkLst>
        </pc:spChg>
      </pc:sldChg>
      <pc:sldChg chg="addSp delSp modSp add mod">
        <pc:chgData name="Fabrício Fernando Nazareth Duarte" userId="fd5f21b1-bc59-458f-8c64-31764c9c0e2e" providerId="ADAL" clId="{0BDAB778-A632-4A70-86C5-AA9A40213FAD}" dt="2024-05-28T19:37:47.937" v="1824" actId="20577"/>
        <pc:sldMkLst>
          <pc:docMk/>
          <pc:sldMk cId="2444300716" sldId="2141413542"/>
        </pc:sldMkLst>
        <pc:spChg chg="mod">
          <ac:chgData name="Fabrício Fernando Nazareth Duarte" userId="fd5f21b1-bc59-458f-8c64-31764c9c0e2e" providerId="ADAL" clId="{0BDAB778-A632-4A70-86C5-AA9A40213FAD}" dt="2024-05-28T19:37:47.937" v="1824" actId="20577"/>
          <ac:spMkLst>
            <pc:docMk/>
            <pc:sldMk cId="2444300716" sldId="2141413542"/>
            <ac:spMk id="3" creationId="{7E2E1B8B-1EBC-6C15-5F13-4D4CC31417B4}"/>
          </ac:spMkLst>
        </pc:spChg>
        <pc:spChg chg="add del mod">
          <ac:chgData name="Fabrício Fernando Nazareth Duarte" userId="fd5f21b1-bc59-458f-8c64-31764c9c0e2e" providerId="ADAL" clId="{0BDAB778-A632-4A70-86C5-AA9A40213FAD}" dt="2024-05-28T17:37:08.575" v="888" actId="478"/>
          <ac:spMkLst>
            <pc:docMk/>
            <pc:sldMk cId="2444300716" sldId="2141413542"/>
            <ac:spMk id="4" creationId="{56807370-4924-52B7-77D5-9AC11A752807}"/>
          </ac:spMkLst>
        </pc:spChg>
        <pc:spChg chg="del">
          <ac:chgData name="Fabrício Fernando Nazareth Duarte" userId="fd5f21b1-bc59-458f-8c64-31764c9c0e2e" providerId="ADAL" clId="{0BDAB778-A632-4A70-86C5-AA9A40213FAD}" dt="2024-05-28T17:36:34.530" v="884" actId="478"/>
          <ac:spMkLst>
            <pc:docMk/>
            <pc:sldMk cId="2444300716" sldId="2141413542"/>
            <ac:spMk id="5" creationId="{05F1EAF1-E8D2-74DC-EC13-49F9DC9B4869}"/>
          </ac:spMkLst>
        </pc:spChg>
        <pc:spChg chg="add mod">
          <ac:chgData name="Fabrício Fernando Nazareth Duarte" userId="fd5f21b1-bc59-458f-8c64-31764c9c0e2e" providerId="ADAL" clId="{0BDAB778-A632-4A70-86C5-AA9A40213FAD}" dt="2024-05-28T17:53:28.668" v="1034" actId="20577"/>
          <ac:spMkLst>
            <pc:docMk/>
            <pc:sldMk cId="2444300716" sldId="2141413542"/>
            <ac:spMk id="7" creationId="{EC7B48D5-40C2-EAF0-7787-8A3EAAE441E0}"/>
          </ac:spMkLst>
        </pc:spChg>
      </pc:sldChg>
      <pc:sldChg chg="modSp add del mod">
        <pc:chgData name="Fabrício Fernando Nazareth Duarte" userId="fd5f21b1-bc59-458f-8c64-31764c9c0e2e" providerId="ADAL" clId="{0BDAB778-A632-4A70-86C5-AA9A40213FAD}" dt="2024-05-28T17:53:35.930" v="1035" actId="47"/>
        <pc:sldMkLst>
          <pc:docMk/>
          <pc:sldMk cId="2027060220" sldId="2141413543"/>
        </pc:sldMkLst>
        <pc:spChg chg="mod">
          <ac:chgData name="Fabrício Fernando Nazareth Duarte" userId="fd5f21b1-bc59-458f-8c64-31764c9c0e2e" providerId="ADAL" clId="{0BDAB778-A632-4A70-86C5-AA9A40213FAD}" dt="2024-05-28T17:52:19.725" v="1004" actId="1076"/>
          <ac:spMkLst>
            <pc:docMk/>
            <pc:sldMk cId="2027060220" sldId="2141413543"/>
            <ac:spMk id="3" creationId="{7E2E1B8B-1EBC-6C15-5F13-4D4CC31417B4}"/>
          </ac:spMkLst>
        </pc:spChg>
      </pc:sldChg>
      <pc:sldChg chg="add del">
        <pc:chgData name="Fabrício Fernando Nazareth Duarte" userId="fd5f21b1-bc59-458f-8c64-31764c9c0e2e" providerId="ADAL" clId="{0BDAB778-A632-4A70-86C5-AA9A40213FAD}" dt="2024-05-28T18:14:18.789" v="1134" actId="47"/>
        <pc:sldMkLst>
          <pc:docMk/>
          <pc:sldMk cId="2724757833" sldId="2141413543"/>
        </pc:sldMkLst>
      </pc:sldChg>
      <pc:sldChg chg="add del">
        <pc:chgData name="Fabrício Fernando Nazareth Duarte" userId="fd5f21b1-bc59-458f-8c64-31764c9c0e2e" providerId="ADAL" clId="{0BDAB778-A632-4A70-86C5-AA9A40213FAD}" dt="2024-05-28T17:40:58.184" v="911" actId="2890"/>
        <pc:sldMkLst>
          <pc:docMk/>
          <pc:sldMk cId="3155457656" sldId="2141413543"/>
        </pc:sldMkLst>
      </pc:sldChg>
      <pc:sldChg chg="modSp add mod">
        <pc:chgData name="Fabrício Fernando Nazareth Duarte" userId="fd5f21b1-bc59-458f-8c64-31764c9c0e2e" providerId="ADAL" clId="{0BDAB778-A632-4A70-86C5-AA9A40213FAD}" dt="2024-05-28T18:35:43.007" v="1251" actId="1076"/>
        <pc:sldMkLst>
          <pc:docMk/>
          <pc:sldMk cId="4004498785" sldId="2141413543"/>
        </pc:sldMkLst>
        <pc:spChg chg="mod">
          <ac:chgData name="Fabrício Fernando Nazareth Duarte" userId="fd5f21b1-bc59-458f-8c64-31764c9c0e2e" providerId="ADAL" clId="{0BDAB778-A632-4A70-86C5-AA9A40213FAD}" dt="2024-05-28T18:35:43.007" v="1251" actId="1076"/>
          <ac:spMkLst>
            <pc:docMk/>
            <pc:sldMk cId="4004498785" sldId="2141413543"/>
            <ac:spMk id="3" creationId="{7E2E1B8B-1EBC-6C15-5F13-4D4CC31417B4}"/>
          </ac:spMkLst>
        </pc:spChg>
        <pc:spChg chg="mod">
          <ac:chgData name="Fabrício Fernando Nazareth Duarte" userId="fd5f21b1-bc59-458f-8c64-31764c9c0e2e" providerId="ADAL" clId="{0BDAB778-A632-4A70-86C5-AA9A40213FAD}" dt="2024-05-28T18:35:29.962" v="1247" actId="167"/>
          <ac:spMkLst>
            <pc:docMk/>
            <pc:sldMk cId="4004498785" sldId="2141413543"/>
            <ac:spMk id="5" creationId="{2A2564EE-5220-E5B5-2318-663777F5366D}"/>
          </ac:spMkLst>
        </pc:spChg>
        <pc:spChg chg="mod">
          <ac:chgData name="Fabrício Fernando Nazareth Duarte" userId="fd5f21b1-bc59-458f-8c64-31764c9c0e2e" providerId="ADAL" clId="{0BDAB778-A632-4A70-86C5-AA9A40213FAD}" dt="2024-05-28T18:35:16.127" v="1245" actId="207"/>
          <ac:spMkLst>
            <pc:docMk/>
            <pc:sldMk cId="4004498785" sldId="2141413543"/>
            <ac:spMk id="6" creationId="{053570CD-D902-D981-D58E-4E01FBA1D18A}"/>
          </ac:spMkLst>
        </pc:spChg>
      </pc:sldChg>
      <pc:sldChg chg="addSp delSp modSp add mod">
        <pc:chgData name="Fabrício Fernando Nazareth Duarte" userId="fd5f21b1-bc59-458f-8c64-31764c9c0e2e" providerId="ADAL" clId="{0BDAB778-A632-4A70-86C5-AA9A40213FAD}" dt="2024-05-28T19:02:33.886" v="1403" actId="113"/>
        <pc:sldMkLst>
          <pc:docMk/>
          <pc:sldMk cId="3663414998" sldId="2141413544"/>
        </pc:sldMkLst>
        <pc:spChg chg="mod">
          <ac:chgData name="Fabrício Fernando Nazareth Duarte" userId="fd5f21b1-bc59-458f-8c64-31764c9c0e2e" providerId="ADAL" clId="{0BDAB778-A632-4A70-86C5-AA9A40213FAD}" dt="2024-05-28T19:02:33.886" v="1403" actId="113"/>
          <ac:spMkLst>
            <pc:docMk/>
            <pc:sldMk cId="3663414998" sldId="2141413544"/>
            <ac:spMk id="2" creationId="{B143DA41-4F31-F0D9-69E5-27766AA565BF}"/>
          </ac:spMkLst>
        </pc:spChg>
        <pc:spChg chg="add mod">
          <ac:chgData name="Fabrício Fernando Nazareth Duarte" userId="fd5f21b1-bc59-458f-8c64-31764c9c0e2e" providerId="ADAL" clId="{0BDAB778-A632-4A70-86C5-AA9A40213FAD}" dt="2024-05-28T18:39:33.614" v="1306" actId="1038"/>
          <ac:spMkLst>
            <pc:docMk/>
            <pc:sldMk cId="3663414998" sldId="2141413544"/>
            <ac:spMk id="3" creationId="{FFF350B1-C00D-D78B-099D-25315F1325F1}"/>
          </ac:spMkLst>
        </pc:spChg>
        <pc:picChg chg="add mod">
          <ac:chgData name="Fabrício Fernando Nazareth Duarte" userId="fd5f21b1-bc59-458f-8c64-31764c9c0e2e" providerId="ADAL" clId="{0BDAB778-A632-4A70-86C5-AA9A40213FAD}" dt="2024-05-28T18:39:43.669" v="1307"/>
          <ac:picMkLst>
            <pc:docMk/>
            <pc:sldMk cId="3663414998" sldId="2141413544"/>
            <ac:picMk id="4" creationId="{E4811F26-6D0E-618F-23BD-C89D5954ECA5}"/>
          </ac:picMkLst>
        </pc:picChg>
        <pc:picChg chg="mod">
          <ac:chgData name="Fabrício Fernando Nazareth Duarte" userId="fd5f21b1-bc59-458f-8c64-31764c9c0e2e" providerId="ADAL" clId="{0BDAB778-A632-4A70-86C5-AA9A40213FAD}" dt="2024-05-28T18:39:17.591" v="1275" actId="14100"/>
          <ac:picMkLst>
            <pc:docMk/>
            <pc:sldMk cId="3663414998" sldId="2141413544"/>
            <ac:picMk id="20" creationId="{D1756866-0F51-7F93-ACB1-AEF66DBBC45C}"/>
          </ac:picMkLst>
        </pc:picChg>
        <pc:picChg chg="del mod">
          <ac:chgData name="Fabrício Fernando Nazareth Duarte" userId="fd5f21b1-bc59-458f-8c64-31764c9c0e2e" providerId="ADAL" clId="{0BDAB778-A632-4A70-86C5-AA9A40213FAD}" dt="2024-05-28T18:37:48.084" v="1266" actId="478"/>
          <ac:picMkLst>
            <pc:docMk/>
            <pc:sldMk cId="3663414998" sldId="2141413544"/>
            <ac:picMk id="22" creationId="{5D33BC95-40A8-9BA8-CB0C-498303A1A06D}"/>
          </ac:picMkLst>
        </pc:picChg>
      </pc:sldChg>
      <pc:sldChg chg="addSp modSp mod">
        <pc:chgData name="Fabrício Fernando Nazareth Duarte" userId="fd5f21b1-bc59-458f-8c64-31764c9c0e2e" providerId="ADAL" clId="{0BDAB778-A632-4A70-86C5-AA9A40213FAD}" dt="2024-05-28T19:02:03.878" v="1400" actId="1076"/>
        <pc:sldMkLst>
          <pc:docMk/>
          <pc:sldMk cId="1457198325" sldId="2141413545"/>
        </pc:sldMkLst>
        <pc:spChg chg="add mod">
          <ac:chgData name="Fabrício Fernando Nazareth Duarte" userId="fd5f21b1-bc59-458f-8c64-31764c9c0e2e" providerId="ADAL" clId="{0BDAB778-A632-4A70-86C5-AA9A40213FAD}" dt="2024-05-28T19:01:07.637" v="1397"/>
          <ac:spMkLst>
            <pc:docMk/>
            <pc:sldMk cId="1457198325" sldId="2141413545"/>
            <ac:spMk id="2" creationId="{CCF18882-D233-73A1-B298-7F8E79C23B06}"/>
          </ac:spMkLst>
        </pc:spChg>
        <pc:spChg chg="mod">
          <ac:chgData name="Fabrício Fernando Nazareth Duarte" userId="fd5f21b1-bc59-458f-8c64-31764c9c0e2e" providerId="ADAL" clId="{0BDAB778-A632-4A70-86C5-AA9A40213FAD}" dt="2024-05-28T19:00:38.437" v="1396" actId="1035"/>
          <ac:spMkLst>
            <pc:docMk/>
            <pc:sldMk cId="1457198325" sldId="2141413545"/>
            <ac:spMk id="3" creationId="{24934891-9699-A8E5-D922-9E10C1F558B0}"/>
          </ac:spMkLst>
        </pc:spChg>
        <pc:spChg chg="mod">
          <ac:chgData name="Fabrício Fernando Nazareth Duarte" userId="fd5f21b1-bc59-458f-8c64-31764c9c0e2e" providerId="ADAL" clId="{0BDAB778-A632-4A70-86C5-AA9A40213FAD}" dt="2024-05-28T19:02:03.878" v="1400" actId="1076"/>
          <ac:spMkLst>
            <pc:docMk/>
            <pc:sldMk cId="1457198325" sldId="2141413545"/>
            <ac:spMk id="5" creationId="{10A96338-7697-F1E0-3B70-42181EA7946B}"/>
          </ac:spMkLst>
        </pc:spChg>
        <pc:picChg chg="mod">
          <ac:chgData name="Fabrício Fernando Nazareth Duarte" userId="fd5f21b1-bc59-458f-8c64-31764c9c0e2e" providerId="ADAL" clId="{0BDAB778-A632-4A70-86C5-AA9A40213FAD}" dt="2024-05-28T19:00:31.992" v="1393" actId="1035"/>
          <ac:picMkLst>
            <pc:docMk/>
            <pc:sldMk cId="1457198325" sldId="2141413545"/>
            <ac:picMk id="10" creationId="{73C7165A-8ED1-ABFA-8406-4CAF110E8AC2}"/>
          </ac:picMkLst>
        </pc:picChg>
      </pc:sldChg>
      <pc:sldChg chg="del">
        <pc:chgData name="Fabrício Fernando Nazareth Duarte" userId="fd5f21b1-bc59-458f-8c64-31764c9c0e2e" providerId="ADAL" clId="{0BDAB778-A632-4A70-86C5-AA9A40213FAD}" dt="2024-05-28T19:02:30.687" v="1402" actId="47"/>
        <pc:sldMkLst>
          <pc:docMk/>
          <pc:sldMk cId="2141482484" sldId="2141413546"/>
        </pc:sldMkLst>
      </pc:sldChg>
      <pc:sldChg chg="modSp mod">
        <pc:chgData name="Fabrício Fernando Nazareth Duarte" userId="fd5f21b1-bc59-458f-8c64-31764c9c0e2e" providerId="ADAL" clId="{0BDAB778-A632-4A70-86C5-AA9A40213FAD}" dt="2024-05-28T19:33:01.253" v="1690" actId="1076"/>
        <pc:sldMkLst>
          <pc:docMk/>
          <pc:sldMk cId="3610538433" sldId="2141413546"/>
        </pc:sldMkLst>
        <pc:spChg chg="mod">
          <ac:chgData name="Fabrício Fernando Nazareth Duarte" userId="fd5f21b1-bc59-458f-8c64-31764c9c0e2e" providerId="ADAL" clId="{0BDAB778-A632-4A70-86C5-AA9A40213FAD}" dt="2024-05-28T19:33:01.253" v="1690" actId="1076"/>
          <ac:spMkLst>
            <pc:docMk/>
            <pc:sldMk cId="3610538433" sldId="2141413546"/>
            <ac:spMk id="2" creationId="{AA962CFB-F793-FD5A-CA04-34E9109BB9E6}"/>
          </ac:spMkLst>
        </pc:spChg>
        <pc:picChg chg="mod">
          <ac:chgData name="Fabrício Fernando Nazareth Duarte" userId="fd5f21b1-bc59-458f-8c64-31764c9c0e2e" providerId="ADAL" clId="{0BDAB778-A632-4A70-86C5-AA9A40213FAD}" dt="2024-05-28T19:32:33.192" v="1683" actId="14826"/>
          <ac:picMkLst>
            <pc:docMk/>
            <pc:sldMk cId="3610538433" sldId="2141413546"/>
            <ac:picMk id="20" creationId="{D1756866-0F51-7F93-ACB1-AEF66DBBC45C}"/>
          </ac:picMkLst>
        </pc:picChg>
      </pc:sldChg>
      <pc:sldMasterChg chg="delSldLayout">
        <pc:chgData name="Fabrício Fernando Nazareth Duarte" userId="fd5f21b1-bc59-458f-8c64-31764c9c0e2e" providerId="ADAL" clId="{0BDAB778-A632-4A70-86C5-AA9A40213FAD}" dt="2024-05-28T19:25:06.303" v="1597" actId="47"/>
        <pc:sldMasterMkLst>
          <pc:docMk/>
          <pc:sldMasterMk cId="596247111" sldId="2147483648"/>
        </pc:sldMasterMkLst>
        <pc:sldLayoutChg chg="del">
          <pc:chgData name="Fabrício Fernando Nazareth Duarte" userId="fd5f21b1-bc59-458f-8c64-31764c9c0e2e" providerId="ADAL" clId="{0BDAB778-A632-4A70-86C5-AA9A40213FAD}" dt="2024-05-27T19:15:48.953" v="63" actId="47"/>
          <pc:sldLayoutMkLst>
            <pc:docMk/>
            <pc:sldMasterMk cId="596247111" sldId="2147483648"/>
            <pc:sldLayoutMk cId="910216033" sldId="2147483662"/>
          </pc:sldLayoutMkLst>
        </pc:sldLayoutChg>
        <pc:sldLayoutChg chg="del">
          <pc:chgData name="Fabrício Fernando Nazareth Duarte" userId="fd5f21b1-bc59-458f-8c64-31764c9c0e2e" providerId="ADAL" clId="{0BDAB778-A632-4A70-86C5-AA9A40213FAD}" dt="2024-05-28T19:25:06.303" v="1597" actId="47"/>
          <pc:sldLayoutMkLst>
            <pc:docMk/>
            <pc:sldMasterMk cId="596247111" sldId="2147483648"/>
            <pc:sldLayoutMk cId="1247316994" sldId="2147483666"/>
          </pc:sldLayoutMkLst>
        </pc:sldLayoutChg>
      </pc:sldMasterChg>
    </pc:docChg>
  </pc:docChgLst>
  <pc:docChgLst>
    <pc:chgData name="Fabrício Fernando Nazareth Duarte" userId="fd5f21b1-bc59-458f-8c64-31764c9c0e2e" providerId="ADAL" clId="{F0A568AF-DF8C-4A3E-A444-0485446E184C}"/>
    <pc:docChg chg="modSld">
      <pc:chgData name="Fabrício Fernando Nazareth Duarte" userId="fd5f21b1-bc59-458f-8c64-31764c9c0e2e" providerId="ADAL" clId="{F0A568AF-DF8C-4A3E-A444-0485446E184C}" dt="2024-05-29T16:46:10.743" v="2" actId="207"/>
      <pc:docMkLst>
        <pc:docMk/>
      </pc:docMkLst>
      <pc:sldChg chg="modSp mod">
        <pc:chgData name="Fabrício Fernando Nazareth Duarte" userId="fd5f21b1-bc59-458f-8c64-31764c9c0e2e" providerId="ADAL" clId="{F0A568AF-DF8C-4A3E-A444-0485446E184C}" dt="2024-05-29T16:46:10.743" v="2" actId="207"/>
        <pc:sldMkLst>
          <pc:docMk/>
          <pc:sldMk cId="1278839636" sldId="2141413497"/>
        </pc:sldMkLst>
        <pc:spChg chg="mod">
          <ac:chgData name="Fabrício Fernando Nazareth Duarte" userId="fd5f21b1-bc59-458f-8c64-31764c9c0e2e" providerId="ADAL" clId="{F0A568AF-DF8C-4A3E-A444-0485446E184C}" dt="2024-05-29T16:46:10.743" v="2" actId="207"/>
          <ac:spMkLst>
            <pc:docMk/>
            <pc:sldMk cId="1278839636" sldId="2141413497"/>
            <ac:spMk id="6" creationId="{053570CD-D902-D981-D58E-4E01FBA1D18A}"/>
          </ac:spMkLst>
        </pc:spChg>
      </pc:sldChg>
      <pc:sldChg chg="modSp">
        <pc:chgData name="Fabrício Fernando Nazareth Duarte" userId="fd5f21b1-bc59-458f-8c64-31764c9c0e2e" providerId="ADAL" clId="{F0A568AF-DF8C-4A3E-A444-0485446E184C}" dt="2024-05-29T16:43:46.541" v="0" actId="1076"/>
        <pc:sldMkLst>
          <pc:docMk/>
          <pc:sldMk cId="1129918205" sldId="2141413512"/>
        </pc:sldMkLst>
        <pc:spChg chg="mod">
          <ac:chgData name="Fabrício Fernando Nazareth Duarte" userId="fd5f21b1-bc59-458f-8c64-31764c9c0e2e" providerId="ADAL" clId="{F0A568AF-DF8C-4A3E-A444-0485446E184C}" dt="2024-05-29T16:43:46.541" v="0" actId="1076"/>
          <ac:spMkLst>
            <pc:docMk/>
            <pc:sldMk cId="1129918205" sldId="2141413512"/>
            <ac:spMk id="3" creationId="{7FFF138B-BCCE-BE2A-D498-4C06BCD7C6C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9C8A4A-FC82-4E16-944F-0D3A1661A6DD}" type="datetimeFigureOut">
              <a:rPr lang="en-US" smtClean="0"/>
              <a:t>5/29/2024</a:t>
            </a:fld>
            <a:endParaRPr lang="en-US"/>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CDE39E-E2E0-4402-AE65-69A9B0B640AD}" type="slidenum">
              <a:rPr lang="en-US" smtClean="0"/>
              <a:t>‹nº›</a:t>
            </a:fld>
            <a:endParaRPr lang="en-US"/>
          </a:p>
        </p:txBody>
      </p:sp>
    </p:spTree>
    <p:extLst>
      <p:ext uri="{BB962C8B-B14F-4D97-AF65-F5344CB8AC3E}">
        <p14:creationId xmlns:p14="http://schemas.microsoft.com/office/powerpoint/2010/main" val="2870979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C7DBEF93-C766-4DBD-BC56-3A873D8FF47F}" type="slidenum">
              <a:rPr lang="pt-BR" smtClean="0"/>
              <a:t>3</a:t>
            </a:fld>
            <a:endParaRPr lang="pt-BR"/>
          </a:p>
        </p:txBody>
      </p:sp>
    </p:spTree>
    <p:extLst>
      <p:ext uri="{BB962C8B-B14F-4D97-AF65-F5344CB8AC3E}">
        <p14:creationId xmlns:p14="http://schemas.microsoft.com/office/powerpoint/2010/main" val="1044047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C7DBEF93-C766-4DBD-BC56-3A873D8FF47F}" type="slidenum">
              <a:rPr lang="pt-BR" smtClean="0"/>
              <a:t>14</a:t>
            </a:fld>
            <a:endParaRPr lang="pt-BR"/>
          </a:p>
        </p:txBody>
      </p:sp>
    </p:spTree>
    <p:extLst>
      <p:ext uri="{BB962C8B-B14F-4D97-AF65-F5344CB8AC3E}">
        <p14:creationId xmlns:p14="http://schemas.microsoft.com/office/powerpoint/2010/main" val="309051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C7DBEF93-C766-4DBD-BC56-3A873D8FF47F}" type="slidenum">
              <a:rPr lang="pt-BR" smtClean="0"/>
              <a:t>15</a:t>
            </a:fld>
            <a:endParaRPr lang="pt-BR"/>
          </a:p>
        </p:txBody>
      </p:sp>
    </p:spTree>
    <p:extLst>
      <p:ext uri="{BB962C8B-B14F-4D97-AF65-F5344CB8AC3E}">
        <p14:creationId xmlns:p14="http://schemas.microsoft.com/office/powerpoint/2010/main" val="3926603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C7DBEF93-C766-4DBD-BC56-3A873D8FF47F}" type="slidenum">
              <a:rPr lang="pt-BR" smtClean="0"/>
              <a:t>17</a:t>
            </a:fld>
            <a:endParaRPr lang="pt-BR"/>
          </a:p>
        </p:txBody>
      </p:sp>
    </p:spTree>
    <p:extLst>
      <p:ext uri="{BB962C8B-B14F-4D97-AF65-F5344CB8AC3E}">
        <p14:creationId xmlns:p14="http://schemas.microsoft.com/office/powerpoint/2010/main" val="4192476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C7DBEF93-C766-4DBD-BC56-3A873D8FF47F}" type="slidenum">
              <a:rPr lang="pt-BR" smtClean="0"/>
              <a:t>18</a:t>
            </a:fld>
            <a:endParaRPr lang="pt-BR"/>
          </a:p>
        </p:txBody>
      </p:sp>
    </p:spTree>
    <p:extLst>
      <p:ext uri="{BB962C8B-B14F-4D97-AF65-F5344CB8AC3E}">
        <p14:creationId xmlns:p14="http://schemas.microsoft.com/office/powerpoint/2010/main" val="1841816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C7DBEF93-C766-4DBD-BC56-3A873D8FF47F}" type="slidenum">
              <a:rPr lang="pt-BR" smtClean="0"/>
              <a:t>5</a:t>
            </a:fld>
            <a:endParaRPr lang="pt-BR"/>
          </a:p>
        </p:txBody>
      </p:sp>
    </p:spTree>
    <p:extLst>
      <p:ext uri="{BB962C8B-B14F-4D97-AF65-F5344CB8AC3E}">
        <p14:creationId xmlns:p14="http://schemas.microsoft.com/office/powerpoint/2010/main" val="2748730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C7DBEF93-C766-4DBD-BC56-3A873D8FF47F}" type="slidenum">
              <a:rPr lang="pt-BR" smtClean="0"/>
              <a:t>6</a:t>
            </a:fld>
            <a:endParaRPr lang="pt-BR"/>
          </a:p>
        </p:txBody>
      </p:sp>
    </p:spTree>
    <p:extLst>
      <p:ext uri="{BB962C8B-B14F-4D97-AF65-F5344CB8AC3E}">
        <p14:creationId xmlns:p14="http://schemas.microsoft.com/office/powerpoint/2010/main" val="3316445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C7DBEF93-C766-4DBD-BC56-3A873D8FF47F}" type="slidenum">
              <a:rPr lang="pt-BR" smtClean="0"/>
              <a:t>7</a:t>
            </a:fld>
            <a:endParaRPr lang="pt-BR"/>
          </a:p>
        </p:txBody>
      </p:sp>
    </p:spTree>
    <p:extLst>
      <p:ext uri="{BB962C8B-B14F-4D97-AF65-F5344CB8AC3E}">
        <p14:creationId xmlns:p14="http://schemas.microsoft.com/office/powerpoint/2010/main" val="3626722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C7DBEF93-C766-4DBD-BC56-3A873D8FF47F}" type="slidenum">
              <a:rPr lang="pt-BR" smtClean="0"/>
              <a:t>8</a:t>
            </a:fld>
            <a:endParaRPr lang="pt-BR"/>
          </a:p>
        </p:txBody>
      </p:sp>
    </p:spTree>
    <p:extLst>
      <p:ext uri="{BB962C8B-B14F-4D97-AF65-F5344CB8AC3E}">
        <p14:creationId xmlns:p14="http://schemas.microsoft.com/office/powerpoint/2010/main" val="3532662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C7DBEF93-C766-4DBD-BC56-3A873D8FF47F}" type="slidenum">
              <a:rPr lang="pt-BR" smtClean="0"/>
              <a:t>9</a:t>
            </a:fld>
            <a:endParaRPr lang="pt-BR"/>
          </a:p>
        </p:txBody>
      </p:sp>
    </p:spTree>
    <p:extLst>
      <p:ext uri="{BB962C8B-B14F-4D97-AF65-F5344CB8AC3E}">
        <p14:creationId xmlns:p14="http://schemas.microsoft.com/office/powerpoint/2010/main" val="799174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C7DBEF93-C766-4DBD-BC56-3A873D8FF47F}" type="slidenum">
              <a:rPr lang="pt-BR" smtClean="0"/>
              <a:t>11</a:t>
            </a:fld>
            <a:endParaRPr lang="pt-BR"/>
          </a:p>
        </p:txBody>
      </p:sp>
    </p:spTree>
    <p:extLst>
      <p:ext uri="{BB962C8B-B14F-4D97-AF65-F5344CB8AC3E}">
        <p14:creationId xmlns:p14="http://schemas.microsoft.com/office/powerpoint/2010/main" val="2591947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C7DBEF93-C766-4DBD-BC56-3A873D8FF47F}" type="slidenum">
              <a:rPr lang="pt-BR" smtClean="0"/>
              <a:t>12</a:t>
            </a:fld>
            <a:endParaRPr lang="pt-BR"/>
          </a:p>
        </p:txBody>
      </p:sp>
    </p:spTree>
    <p:extLst>
      <p:ext uri="{BB962C8B-B14F-4D97-AF65-F5344CB8AC3E}">
        <p14:creationId xmlns:p14="http://schemas.microsoft.com/office/powerpoint/2010/main" val="1516330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C7DBEF93-C766-4DBD-BC56-3A873D8FF47F}" type="slidenum">
              <a:rPr lang="pt-BR" smtClean="0"/>
              <a:t>13</a:t>
            </a:fld>
            <a:endParaRPr lang="pt-BR"/>
          </a:p>
        </p:txBody>
      </p:sp>
    </p:spTree>
    <p:extLst>
      <p:ext uri="{BB962C8B-B14F-4D97-AF65-F5344CB8AC3E}">
        <p14:creationId xmlns:p14="http://schemas.microsoft.com/office/powerpoint/2010/main" val="2573616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3DE6A6-9472-B430-D035-FE22AD8FAA28}"/>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endParaRPr lang="en-US"/>
          </a:p>
        </p:txBody>
      </p:sp>
      <p:sp>
        <p:nvSpPr>
          <p:cNvPr id="3" name="Subtítulo 2">
            <a:extLst>
              <a:ext uri="{FF2B5EF4-FFF2-40B4-BE49-F238E27FC236}">
                <a16:creationId xmlns:a16="http://schemas.microsoft.com/office/drawing/2014/main" id="{21F87A4B-3704-7F77-0727-5051AAE2E1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a:p>
        </p:txBody>
      </p:sp>
      <p:sp>
        <p:nvSpPr>
          <p:cNvPr id="4" name="Espaço Reservado para Data 3">
            <a:extLst>
              <a:ext uri="{FF2B5EF4-FFF2-40B4-BE49-F238E27FC236}">
                <a16:creationId xmlns:a16="http://schemas.microsoft.com/office/drawing/2014/main" id="{541C1C5A-F8E8-BF99-4C4B-C1274FE4662C}"/>
              </a:ext>
            </a:extLst>
          </p:cNvPr>
          <p:cNvSpPr>
            <a:spLocks noGrp="1"/>
          </p:cNvSpPr>
          <p:nvPr>
            <p:ph type="dt" sz="half" idx="10"/>
          </p:nvPr>
        </p:nvSpPr>
        <p:spPr/>
        <p:txBody>
          <a:bodyPr/>
          <a:lstStyle/>
          <a:p>
            <a:fld id="{DD243D3F-F8B4-4101-AE91-8C5E367FE6F0}" type="datetimeFigureOut">
              <a:rPr lang="en-US" smtClean="0"/>
              <a:t>5/29/2024</a:t>
            </a:fld>
            <a:endParaRPr lang="en-US"/>
          </a:p>
        </p:txBody>
      </p:sp>
      <p:sp>
        <p:nvSpPr>
          <p:cNvPr id="5" name="Espaço Reservado para Rodapé 4">
            <a:extLst>
              <a:ext uri="{FF2B5EF4-FFF2-40B4-BE49-F238E27FC236}">
                <a16:creationId xmlns:a16="http://schemas.microsoft.com/office/drawing/2014/main" id="{D157490C-6104-9523-3077-01A16C81C74B}"/>
              </a:ext>
            </a:extLst>
          </p:cNvPr>
          <p:cNvSpPr>
            <a:spLocks noGrp="1"/>
          </p:cNvSpPr>
          <p:nvPr>
            <p:ph type="ftr" sz="quarter" idx="11"/>
          </p:nvPr>
        </p:nvSpPr>
        <p:spPr/>
        <p:txBody>
          <a:bodyPr/>
          <a:lstStyle/>
          <a:p>
            <a:endParaRPr lang="en-US"/>
          </a:p>
        </p:txBody>
      </p:sp>
      <p:sp>
        <p:nvSpPr>
          <p:cNvPr id="6" name="Espaço Reservado para Número de Slide 5">
            <a:extLst>
              <a:ext uri="{FF2B5EF4-FFF2-40B4-BE49-F238E27FC236}">
                <a16:creationId xmlns:a16="http://schemas.microsoft.com/office/drawing/2014/main" id="{F5018EE3-3891-5A1A-46EB-10BDCCB84E2A}"/>
              </a:ext>
            </a:extLst>
          </p:cNvPr>
          <p:cNvSpPr>
            <a:spLocks noGrp="1"/>
          </p:cNvSpPr>
          <p:nvPr>
            <p:ph type="sldNum" sz="quarter" idx="12"/>
          </p:nvPr>
        </p:nvSpPr>
        <p:spPr/>
        <p:txBody>
          <a:bodyPr/>
          <a:lstStyle/>
          <a:p>
            <a:fld id="{22BA2607-2573-4A54-8F64-3D6820AF768F}" type="slidenum">
              <a:rPr lang="en-US" smtClean="0"/>
              <a:t>‹nº›</a:t>
            </a:fld>
            <a:endParaRPr lang="en-US"/>
          </a:p>
        </p:txBody>
      </p:sp>
    </p:spTree>
    <p:extLst>
      <p:ext uri="{BB962C8B-B14F-4D97-AF65-F5344CB8AC3E}">
        <p14:creationId xmlns:p14="http://schemas.microsoft.com/office/powerpoint/2010/main" val="1714039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5E071D-0AA6-5247-82CB-7092B7E8E862}"/>
              </a:ext>
            </a:extLst>
          </p:cNvPr>
          <p:cNvSpPr>
            <a:spLocks noGrp="1"/>
          </p:cNvSpPr>
          <p:nvPr>
            <p:ph type="title"/>
          </p:nvPr>
        </p:nvSpPr>
        <p:spPr/>
        <p:txBody>
          <a:bodyPr/>
          <a:lstStyle/>
          <a:p>
            <a:r>
              <a:rPr lang="pt-BR"/>
              <a:t>Clique para editar o título Mestre</a:t>
            </a:r>
            <a:endParaRPr lang="en-US"/>
          </a:p>
        </p:txBody>
      </p:sp>
      <p:sp>
        <p:nvSpPr>
          <p:cNvPr id="3" name="Espaço Reservado para Texto Vertical 2">
            <a:extLst>
              <a:ext uri="{FF2B5EF4-FFF2-40B4-BE49-F238E27FC236}">
                <a16:creationId xmlns:a16="http://schemas.microsoft.com/office/drawing/2014/main" id="{85078087-61EF-A088-9AEB-A479D059D59A}"/>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a:extLst>
              <a:ext uri="{FF2B5EF4-FFF2-40B4-BE49-F238E27FC236}">
                <a16:creationId xmlns:a16="http://schemas.microsoft.com/office/drawing/2014/main" id="{39762E9E-F0E4-3D46-FBCF-41418C7670DF}"/>
              </a:ext>
            </a:extLst>
          </p:cNvPr>
          <p:cNvSpPr>
            <a:spLocks noGrp="1"/>
          </p:cNvSpPr>
          <p:nvPr>
            <p:ph type="dt" sz="half" idx="10"/>
          </p:nvPr>
        </p:nvSpPr>
        <p:spPr/>
        <p:txBody>
          <a:bodyPr/>
          <a:lstStyle/>
          <a:p>
            <a:fld id="{DD243D3F-F8B4-4101-AE91-8C5E367FE6F0}" type="datetimeFigureOut">
              <a:rPr lang="en-US" smtClean="0"/>
              <a:t>5/29/2024</a:t>
            </a:fld>
            <a:endParaRPr lang="en-US"/>
          </a:p>
        </p:txBody>
      </p:sp>
      <p:sp>
        <p:nvSpPr>
          <p:cNvPr id="5" name="Espaço Reservado para Rodapé 4">
            <a:extLst>
              <a:ext uri="{FF2B5EF4-FFF2-40B4-BE49-F238E27FC236}">
                <a16:creationId xmlns:a16="http://schemas.microsoft.com/office/drawing/2014/main" id="{41F71347-5A5D-00A5-48E0-699D07A566B5}"/>
              </a:ext>
            </a:extLst>
          </p:cNvPr>
          <p:cNvSpPr>
            <a:spLocks noGrp="1"/>
          </p:cNvSpPr>
          <p:nvPr>
            <p:ph type="ftr" sz="quarter" idx="11"/>
          </p:nvPr>
        </p:nvSpPr>
        <p:spPr/>
        <p:txBody>
          <a:bodyPr/>
          <a:lstStyle/>
          <a:p>
            <a:endParaRPr lang="en-US"/>
          </a:p>
        </p:txBody>
      </p:sp>
      <p:sp>
        <p:nvSpPr>
          <p:cNvPr id="6" name="Espaço Reservado para Número de Slide 5">
            <a:extLst>
              <a:ext uri="{FF2B5EF4-FFF2-40B4-BE49-F238E27FC236}">
                <a16:creationId xmlns:a16="http://schemas.microsoft.com/office/drawing/2014/main" id="{76DCE97C-6E8D-A372-376A-EF640532925A}"/>
              </a:ext>
            </a:extLst>
          </p:cNvPr>
          <p:cNvSpPr>
            <a:spLocks noGrp="1"/>
          </p:cNvSpPr>
          <p:nvPr>
            <p:ph type="sldNum" sz="quarter" idx="12"/>
          </p:nvPr>
        </p:nvSpPr>
        <p:spPr/>
        <p:txBody>
          <a:bodyPr/>
          <a:lstStyle/>
          <a:p>
            <a:fld id="{22BA2607-2573-4A54-8F64-3D6820AF768F}" type="slidenum">
              <a:rPr lang="en-US" smtClean="0"/>
              <a:t>‹nº›</a:t>
            </a:fld>
            <a:endParaRPr lang="en-US"/>
          </a:p>
        </p:txBody>
      </p:sp>
    </p:spTree>
    <p:extLst>
      <p:ext uri="{BB962C8B-B14F-4D97-AF65-F5344CB8AC3E}">
        <p14:creationId xmlns:p14="http://schemas.microsoft.com/office/powerpoint/2010/main" val="764319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0A9D082-E187-36AC-6446-D2817A6F7239}"/>
              </a:ext>
            </a:extLst>
          </p:cNvPr>
          <p:cNvSpPr>
            <a:spLocks noGrp="1"/>
          </p:cNvSpPr>
          <p:nvPr>
            <p:ph type="title" orient="vert"/>
          </p:nvPr>
        </p:nvSpPr>
        <p:spPr>
          <a:xfrm>
            <a:off x="8724900" y="365125"/>
            <a:ext cx="2628900" cy="5811838"/>
          </a:xfrm>
        </p:spPr>
        <p:txBody>
          <a:bodyPr vert="eaVert"/>
          <a:lstStyle/>
          <a:p>
            <a:r>
              <a:rPr lang="pt-BR"/>
              <a:t>Clique para editar o título Mestre</a:t>
            </a:r>
            <a:endParaRPr lang="en-US"/>
          </a:p>
        </p:txBody>
      </p:sp>
      <p:sp>
        <p:nvSpPr>
          <p:cNvPr id="3" name="Espaço Reservado para Texto Vertical 2">
            <a:extLst>
              <a:ext uri="{FF2B5EF4-FFF2-40B4-BE49-F238E27FC236}">
                <a16:creationId xmlns:a16="http://schemas.microsoft.com/office/drawing/2014/main" id="{C50A5E27-0331-013C-DF7B-E0D0F53231A3}"/>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a:extLst>
              <a:ext uri="{FF2B5EF4-FFF2-40B4-BE49-F238E27FC236}">
                <a16:creationId xmlns:a16="http://schemas.microsoft.com/office/drawing/2014/main" id="{60FFE0C5-A45B-76CC-EBA0-FE9A07572829}"/>
              </a:ext>
            </a:extLst>
          </p:cNvPr>
          <p:cNvSpPr>
            <a:spLocks noGrp="1"/>
          </p:cNvSpPr>
          <p:nvPr>
            <p:ph type="dt" sz="half" idx="10"/>
          </p:nvPr>
        </p:nvSpPr>
        <p:spPr/>
        <p:txBody>
          <a:bodyPr/>
          <a:lstStyle/>
          <a:p>
            <a:fld id="{DD243D3F-F8B4-4101-AE91-8C5E367FE6F0}" type="datetimeFigureOut">
              <a:rPr lang="en-US" smtClean="0"/>
              <a:t>5/29/2024</a:t>
            </a:fld>
            <a:endParaRPr lang="en-US"/>
          </a:p>
        </p:txBody>
      </p:sp>
      <p:sp>
        <p:nvSpPr>
          <p:cNvPr id="5" name="Espaço Reservado para Rodapé 4">
            <a:extLst>
              <a:ext uri="{FF2B5EF4-FFF2-40B4-BE49-F238E27FC236}">
                <a16:creationId xmlns:a16="http://schemas.microsoft.com/office/drawing/2014/main" id="{D7677659-E6F1-E69A-6183-EA5E75BEEBC5}"/>
              </a:ext>
            </a:extLst>
          </p:cNvPr>
          <p:cNvSpPr>
            <a:spLocks noGrp="1"/>
          </p:cNvSpPr>
          <p:nvPr>
            <p:ph type="ftr" sz="quarter" idx="11"/>
          </p:nvPr>
        </p:nvSpPr>
        <p:spPr/>
        <p:txBody>
          <a:bodyPr/>
          <a:lstStyle/>
          <a:p>
            <a:endParaRPr lang="en-US"/>
          </a:p>
        </p:txBody>
      </p:sp>
      <p:sp>
        <p:nvSpPr>
          <p:cNvPr id="6" name="Espaço Reservado para Número de Slide 5">
            <a:extLst>
              <a:ext uri="{FF2B5EF4-FFF2-40B4-BE49-F238E27FC236}">
                <a16:creationId xmlns:a16="http://schemas.microsoft.com/office/drawing/2014/main" id="{8FACDC55-12BC-1604-5F0F-97C8F6A376FF}"/>
              </a:ext>
            </a:extLst>
          </p:cNvPr>
          <p:cNvSpPr>
            <a:spLocks noGrp="1"/>
          </p:cNvSpPr>
          <p:nvPr>
            <p:ph type="sldNum" sz="quarter" idx="12"/>
          </p:nvPr>
        </p:nvSpPr>
        <p:spPr/>
        <p:txBody>
          <a:bodyPr/>
          <a:lstStyle/>
          <a:p>
            <a:fld id="{22BA2607-2573-4A54-8F64-3D6820AF768F}" type="slidenum">
              <a:rPr lang="en-US" smtClean="0"/>
              <a:t>‹nº›</a:t>
            </a:fld>
            <a:endParaRPr lang="en-US"/>
          </a:p>
        </p:txBody>
      </p:sp>
    </p:spTree>
    <p:extLst>
      <p:ext uri="{BB962C8B-B14F-4D97-AF65-F5344CB8AC3E}">
        <p14:creationId xmlns:p14="http://schemas.microsoft.com/office/powerpoint/2010/main" val="1184529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15" name="Freeform 14"/>
          <p:cNvSpPr>
            <a:spLocks noGrp="1"/>
          </p:cNvSpPr>
          <p:nvPr>
            <p:ph type="pic" sz="quarter" idx="10"/>
          </p:nvPr>
        </p:nvSpPr>
        <p:spPr>
          <a:xfrm>
            <a:off x="4881564" y="936626"/>
            <a:ext cx="3616325" cy="2443163"/>
          </a:xfrm>
          <a:custGeom>
            <a:avLst/>
            <a:gdLst>
              <a:gd name="connsiteX0" fmla="*/ 1222480 w 3616325"/>
              <a:gd name="connsiteY0" fmla="*/ 0 h 2443163"/>
              <a:gd name="connsiteX1" fmla="*/ 3616325 w 3616325"/>
              <a:gd name="connsiteY1" fmla="*/ 1795064 h 2443163"/>
              <a:gd name="connsiteX2" fmla="*/ 2491814 w 3616325"/>
              <a:gd name="connsiteY2" fmla="*/ 1172548 h 2443163"/>
              <a:gd name="connsiteX3" fmla="*/ 1175625 w 3616325"/>
              <a:gd name="connsiteY3" fmla="*/ 2443163 h 2443163"/>
              <a:gd name="connsiteX4" fmla="*/ 0 w 3616325"/>
              <a:gd name="connsiteY4" fmla="*/ 1219450 h 2443163"/>
              <a:gd name="connsiteX5" fmla="*/ 1222480 w 3616325"/>
              <a:gd name="connsiteY5" fmla="*/ 0 h 2443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6325" h="2443163">
                <a:moveTo>
                  <a:pt x="1222480" y="0"/>
                </a:moveTo>
                <a:cubicBezTo>
                  <a:pt x="2355510" y="0"/>
                  <a:pt x="3313900" y="758958"/>
                  <a:pt x="3616325" y="1795064"/>
                </a:cubicBezTo>
                <a:cubicBezTo>
                  <a:pt x="3382052" y="1419849"/>
                  <a:pt x="2964620" y="1172548"/>
                  <a:pt x="2491814" y="1172548"/>
                </a:cubicBezTo>
                <a:cubicBezTo>
                  <a:pt x="1780476" y="1172548"/>
                  <a:pt x="1201182" y="1735371"/>
                  <a:pt x="1175625" y="2443163"/>
                </a:cubicBezTo>
                <a:cubicBezTo>
                  <a:pt x="523920" y="2417580"/>
                  <a:pt x="0" y="1880340"/>
                  <a:pt x="0" y="1219450"/>
                </a:cubicBezTo>
                <a:cubicBezTo>
                  <a:pt x="0" y="545768"/>
                  <a:pt x="549477" y="0"/>
                  <a:pt x="1222480" y="0"/>
                </a:cubicBezTo>
                <a:close/>
              </a:path>
            </a:pathLst>
          </a:custGeom>
        </p:spPr>
        <p:txBody>
          <a:bodyPr wrap="square">
            <a:noAutofit/>
          </a:bodyPr>
          <a:lstStyle/>
          <a:p>
            <a:pPr lvl="0"/>
            <a:endParaRPr lang="en-US" noProof="0"/>
          </a:p>
        </p:txBody>
      </p:sp>
      <p:sp>
        <p:nvSpPr>
          <p:cNvPr id="14" name="Freeform 13"/>
          <p:cNvSpPr>
            <a:spLocks noGrp="1"/>
          </p:cNvSpPr>
          <p:nvPr>
            <p:ph type="pic" sz="quarter" idx="11"/>
          </p:nvPr>
        </p:nvSpPr>
        <p:spPr>
          <a:xfrm>
            <a:off x="3709989" y="3481388"/>
            <a:ext cx="3616325" cy="2438400"/>
          </a:xfrm>
          <a:custGeom>
            <a:avLst/>
            <a:gdLst>
              <a:gd name="connsiteX0" fmla="*/ 2440700 w 3616325"/>
              <a:gd name="connsiteY0" fmla="*/ 0 h 2438400"/>
              <a:gd name="connsiteX1" fmla="*/ 3616325 w 3616325"/>
              <a:gd name="connsiteY1" fmla="*/ 1219200 h 2438400"/>
              <a:gd name="connsiteX2" fmla="*/ 2393845 w 3616325"/>
              <a:gd name="connsiteY2" fmla="*/ 2438400 h 2438400"/>
              <a:gd name="connsiteX3" fmla="*/ 0 w 3616325"/>
              <a:gd name="connsiteY3" fmla="*/ 643704 h 2438400"/>
              <a:gd name="connsiteX4" fmla="*/ 1124511 w 3616325"/>
              <a:gd name="connsiteY4" fmla="*/ 1270355 h 2438400"/>
              <a:gd name="connsiteX5" fmla="*/ 2440700 w 3616325"/>
              <a:gd name="connsiteY5"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6325" h="2438400">
                <a:moveTo>
                  <a:pt x="2440700" y="0"/>
                </a:moveTo>
                <a:cubicBezTo>
                  <a:pt x="3092405" y="25578"/>
                  <a:pt x="3616325" y="562708"/>
                  <a:pt x="3616325" y="1219200"/>
                </a:cubicBezTo>
                <a:cubicBezTo>
                  <a:pt x="3616325" y="1892744"/>
                  <a:pt x="3066848" y="2438400"/>
                  <a:pt x="2393845" y="2438400"/>
                </a:cubicBezTo>
                <a:cubicBezTo>
                  <a:pt x="1260815" y="2438400"/>
                  <a:pt x="302426" y="1679597"/>
                  <a:pt x="0" y="643704"/>
                </a:cubicBezTo>
                <a:cubicBezTo>
                  <a:pt x="234273" y="1018842"/>
                  <a:pt x="651705" y="1270355"/>
                  <a:pt x="1124511" y="1270355"/>
                </a:cubicBezTo>
                <a:cubicBezTo>
                  <a:pt x="1835850" y="1270355"/>
                  <a:pt x="2415143" y="703385"/>
                  <a:pt x="2440700" y="0"/>
                </a:cubicBezTo>
                <a:close/>
              </a:path>
            </a:pathLst>
          </a:custGeom>
        </p:spPr>
        <p:txBody>
          <a:bodyPr wrap="square">
            <a:noAutofit/>
          </a:bodyPr>
          <a:lstStyle>
            <a:lvl1pPr marL="0" indent="0">
              <a:buNone/>
              <a:defRPr/>
            </a:lvl1pPr>
          </a:lstStyle>
          <a:p>
            <a:pPr lvl="0"/>
            <a:endParaRPr lang="en-US" noProof="0" dirty="0"/>
          </a:p>
        </p:txBody>
      </p:sp>
      <p:sp>
        <p:nvSpPr>
          <p:cNvPr id="13" name="Freeform 12"/>
          <p:cNvSpPr>
            <a:spLocks noGrp="1"/>
          </p:cNvSpPr>
          <p:nvPr>
            <p:ph type="pic" sz="quarter" idx="12"/>
          </p:nvPr>
        </p:nvSpPr>
        <p:spPr>
          <a:xfrm>
            <a:off x="3611564" y="1035050"/>
            <a:ext cx="2441575" cy="3614738"/>
          </a:xfrm>
          <a:custGeom>
            <a:avLst/>
            <a:gdLst>
              <a:gd name="connsiteX0" fmla="*/ 1798158 w 2441575"/>
              <a:gd name="connsiteY0" fmla="*/ 0 h 3614738"/>
              <a:gd name="connsiteX1" fmla="*/ 1171786 w 2441575"/>
              <a:gd name="connsiteY1" fmla="*/ 1121080 h 3614738"/>
              <a:gd name="connsiteX2" fmla="*/ 2441575 w 2441575"/>
              <a:gd name="connsiteY2" fmla="*/ 2442506 h 3614738"/>
              <a:gd name="connsiteX3" fmla="*/ 1222918 w 2441575"/>
              <a:gd name="connsiteY3" fmla="*/ 3614738 h 3614738"/>
              <a:gd name="connsiteX4" fmla="*/ 0 w 2441575"/>
              <a:gd name="connsiteY4" fmla="*/ 2395617 h 3614738"/>
              <a:gd name="connsiteX5" fmla="*/ 1798158 w 2441575"/>
              <a:gd name="connsiteY5" fmla="*/ 0 h 361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1575" h="3614738">
                <a:moveTo>
                  <a:pt x="1798158" y="0"/>
                </a:moveTo>
                <a:cubicBezTo>
                  <a:pt x="1423187" y="234447"/>
                  <a:pt x="1171786" y="647925"/>
                  <a:pt x="1171786" y="1121080"/>
                </a:cubicBezTo>
                <a:cubicBezTo>
                  <a:pt x="1171786" y="1832945"/>
                  <a:pt x="1738504" y="2416930"/>
                  <a:pt x="2441575" y="2442506"/>
                </a:cubicBezTo>
                <a:cubicBezTo>
                  <a:pt x="2416009" y="3094693"/>
                  <a:pt x="1879118" y="3614738"/>
                  <a:pt x="1222918" y="3614738"/>
                </a:cubicBezTo>
                <a:cubicBezTo>
                  <a:pt x="549674" y="3614738"/>
                  <a:pt x="0" y="3069117"/>
                  <a:pt x="0" y="2395617"/>
                </a:cubicBezTo>
                <a:cubicBezTo>
                  <a:pt x="0" y="1261748"/>
                  <a:pt x="758465" y="302649"/>
                  <a:pt x="1798158" y="0"/>
                </a:cubicBezTo>
                <a:close/>
              </a:path>
            </a:pathLst>
          </a:custGeom>
        </p:spPr>
        <p:txBody>
          <a:bodyPr wrap="square">
            <a:noAutofit/>
          </a:bodyPr>
          <a:lstStyle/>
          <a:p>
            <a:pPr lvl="0"/>
            <a:endParaRPr lang="en-US" noProof="0"/>
          </a:p>
        </p:txBody>
      </p:sp>
      <p:sp>
        <p:nvSpPr>
          <p:cNvPr id="16" name="Freeform 15"/>
          <p:cNvSpPr>
            <a:spLocks noGrp="1"/>
          </p:cNvSpPr>
          <p:nvPr>
            <p:ph type="pic" sz="quarter" idx="13"/>
          </p:nvPr>
        </p:nvSpPr>
        <p:spPr>
          <a:xfrm>
            <a:off x="6154739" y="2206625"/>
            <a:ext cx="2441575" cy="3614738"/>
          </a:xfrm>
          <a:custGeom>
            <a:avLst/>
            <a:gdLst>
              <a:gd name="connsiteX0" fmla="*/ 1218657 w 2441575"/>
              <a:gd name="connsiteY0" fmla="*/ 0 h 3614738"/>
              <a:gd name="connsiteX1" fmla="*/ 2441575 w 2441575"/>
              <a:gd name="connsiteY1" fmla="*/ 1223384 h 3614738"/>
              <a:gd name="connsiteX2" fmla="*/ 643417 w 2441575"/>
              <a:gd name="connsiteY2" fmla="*/ 3614738 h 3614738"/>
              <a:gd name="connsiteX3" fmla="*/ 1269790 w 2441575"/>
              <a:gd name="connsiteY3" fmla="*/ 2493658 h 3614738"/>
              <a:gd name="connsiteX4" fmla="*/ 0 w 2441575"/>
              <a:gd name="connsiteY4" fmla="*/ 1172232 h 3614738"/>
              <a:gd name="connsiteX5" fmla="*/ 1218657 w 2441575"/>
              <a:gd name="connsiteY5" fmla="*/ 0 h 361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1575" h="3614738">
                <a:moveTo>
                  <a:pt x="1218657" y="0"/>
                </a:moveTo>
                <a:cubicBezTo>
                  <a:pt x="1891901" y="0"/>
                  <a:pt x="2441575" y="549884"/>
                  <a:pt x="2441575" y="1223384"/>
                </a:cubicBezTo>
                <a:cubicBezTo>
                  <a:pt x="2441575" y="2352990"/>
                  <a:pt x="1683110" y="3312089"/>
                  <a:pt x="643417" y="3614738"/>
                </a:cubicBezTo>
                <a:cubicBezTo>
                  <a:pt x="1018388" y="3380292"/>
                  <a:pt x="1269790" y="2966813"/>
                  <a:pt x="1269790" y="2493658"/>
                </a:cubicBezTo>
                <a:cubicBezTo>
                  <a:pt x="1269790" y="1781793"/>
                  <a:pt x="703072" y="1197808"/>
                  <a:pt x="0" y="1172232"/>
                </a:cubicBezTo>
                <a:cubicBezTo>
                  <a:pt x="25566" y="520045"/>
                  <a:pt x="562457" y="0"/>
                  <a:pt x="1218657" y="0"/>
                </a:cubicBezTo>
                <a:close/>
              </a:path>
            </a:pathLst>
          </a:custGeom>
        </p:spPr>
        <p:txBody>
          <a:bodyPr wrap="square">
            <a:noAutofit/>
          </a:bodyPr>
          <a:lstStyle/>
          <a:p>
            <a:pPr lvl="0"/>
            <a:endParaRPr lang="en-US" noProof="0"/>
          </a:p>
        </p:txBody>
      </p:sp>
    </p:spTree>
    <p:extLst>
      <p:ext uri="{BB962C8B-B14F-4D97-AF65-F5344CB8AC3E}">
        <p14:creationId xmlns:p14="http://schemas.microsoft.com/office/powerpoint/2010/main" val="3031092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BDE4AE-247E-8100-4F0E-47651EE78F2C}"/>
              </a:ext>
            </a:extLst>
          </p:cNvPr>
          <p:cNvSpPr>
            <a:spLocks noGrp="1"/>
          </p:cNvSpPr>
          <p:nvPr>
            <p:ph type="title"/>
          </p:nvPr>
        </p:nvSpPr>
        <p:spPr/>
        <p:txBody>
          <a:bodyPr/>
          <a:lstStyle/>
          <a:p>
            <a:r>
              <a:rPr lang="pt-BR"/>
              <a:t>Clique para editar o título Mestre</a:t>
            </a:r>
            <a:endParaRPr lang="en-US"/>
          </a:p>
        </p:txBody>
      </p:sp>
      <p:sp>
        <p:nvSpPr>
          <p:cNvPr id="3" name="Espaço Reservado para Conteúdo 2">
            <a:extLst>
              <a:ext uri="{FF2B5EF4-FFF2-40B4-BE49-F238E27FC236}">
                <a16:creationId xmlns:a16="http://schemas.microsoft.com/office/drawing/2014/main" id="{25953DEE-E438-0D3E-D568-D5EF9C4997A9}"/>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a:extLst>
              <a:ext uri="{FF2B5EF4-FFF2-40B4-BE49-F238E27FC236}">
                <a16:creationId xmlns:a16="http://schemas.microsoft.com/office/drawing/2014/main" id="{886EBDCF-D9F0-7812-FE51-A4F64D71B0D0}"/>
              </a:ext>
            </a:extLst>
          </p:cNvPr>
          <p:cNvSpPr>
            <a:spLocks noGrp="1"/>
          </p:cNvSpPr>
          <p:nvPr>
            <p:ph type="dt" sz="half" idx="10"/>
          </p:nvPr>
        </p:nvSpPr>
        <p:spPr/>
        <p:txBody>
          <a:bodyPr/>
          <a:lstStyle/>
          <a:p>
            <a:fld id="{DD243D3F-F8B4-4101-AE91-8C5E367FE6F0}" type="datetimeFigureOut">
              <a:rPr lang="en-US" smtClean="0"/>
              <a:t>5/29/2024</a:t>
            </a:fld>
            <a:endParaRPr lang="en-US"/>
          </a:p>
        </p:txBody>
      </p:sp>
      <p:sp>
        <p:nvSpPr>
          <p:cNvPr id="5" name="Espaço Reservado para Rodapé 4">
            <a:extLst>
              <a:ext uri="{FF2B5EF4-FFF2-40B4-BE49-F238E27FC236}">
                <a16:creationId xmlns:a16="http://schemas.microsoft.com/office/drawing/2014/main" id="{0BA3792E-215D-39D5-B2AE-7F02C2C4AAC4}"/>
              </a:ext>
            </a:extLst>
          </p:cNvPr>
          <p:cNvSpPr>
            <a:spLocks noGrp="1"/>
          </p:cNvSpPr>
          <p:nvPr>
            <p:ph type="ftr" sz="quarter" idx="11"/>
          </p:nvPr>
        </p:nvSpPr>
        <p:spPr/>
        <p:txBody>
          <a:bodyPr/>
          <a:lstStyle/>
          <a:p>
            <a:endParaRPr lang="en-US"/>
          </a:p>
        </p:txBody>
      </p:sp>
      <p:sp>
        <p:nvSpPr>
          <p:cNvPr id="6" name="Espaço Reservado para Número de Slide 5">
            <a:extLst>
              <a:ext uri="{FF2B5EF4-FFF2-40B4-BE49-F238E27FC236}">
                <a16:creationId xmlns:a16="http://schemas.microsoft.com/office/drawing/2014/main" id="{FAE664A3-7288-74DD-E3DF-1A6936FBB3C8}"/>
              </a:ext>
            </a:extLst>
          </p:cNvPr>
          <p:cNvSpPr>
            <a:spLocks noGrp="1"/>
          </p:cNvSpPr>
          <p:nvPr>
            <p:ph type="sldNum" sz="quarter" idx="12"/>
          </p:nvPr>
        </p:nvSpPr>
        <p:spPr/>
        <p:txBody>
          <a:bodyPr/>
          <a:lstStyle/>
          <a:p>
            <a:fld id="{22BA2607-2573-4A54-8F64-3D6820AF768F}" type="slidenum">
              <a:rPr lang="en-US" smtClean="0"/>
              <a:t>‹nº›</a:t>
            </a:fld>
            <a:endParaRPr lang="en-US"/>
          </a:p>
        </p:txBody>
      </p:sp>
    </p:spTree>
    <p:extLst>
      <p:ext uri="{BB962C8B-B14F-4D97-AF65-F5344CB8AC3E}">
        <p14:creationId xmlns:p14="http://schemas.microsoft.com/office/powerpoint/2010/main" val="4014369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9BB22A-9178-0268-5C6C-F4E8CA5A9AA0}"/>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endParaRPr lang="en-US"/>
          </a:p>
        </p:txBody>
      </p:sp>
      <p:sp>
        <p:nvSpPr>
          <p:cNvPr id="3" name="Espaço Reservado para Texto 2">
            <a:extLst>
              <a:ext uri="{FF2B5EF4-FFF2-40B4-BE49-F238E27FC236}">
                <a16:creationId xmlns:a16="http://schemas.microsoft.com/office/drawing/2014/main" id="{1843BD90-AF8B-5B90-026D-C8EA792697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B512932B-5A1B-F7D3-5A2E-DB51538F02A3}"/>
              </a:ext>
            </a:extLst>
          </p:cNvPr>
          <p:cNvSpPr>
            <a:spLocks noGrp="1"/>
          </p:cNvSpPr>
          <p:nvPr>
            <p:ph type="dt" sz="half" idx="10"/>
          </p:nvPr>
        </p:nvSpPr>
        <p:spPr/>
        <p:txBody>
          <a:bodyPr/>
          <a:lstStyle/>
          <a:p>
            <a:fld id="{DD243D3F-F8B4-4101-AE91-8C5E367FE6F0}" type="datetimeFigureOut">
              <a:rPr lang="en-US" smtClean="0"/>
              <a:t>5/29/2024</a:t>
            </a:fld>
            <a:endParaRPr lang="en-US"/>
          </a:p>
        </p:txBody>
      </p:sp>
      <p:sp>
        <p:nvSpPr>
          <p:cNvPr id="5" name="Espaço Reservado para Rodapé 4">
            <a:extLst>
              <a:ext uri="{FF2B5EF4-FFF2-40B4-BE49-F238E27FC236}">
                <a16:creationId xmlns:a16="http://schemas.microsoft.com/office/drawing/2014/main" id="{E3431C6A-A94A-C8D3-B2E4-83DBEB484C1E}"/>
              </a:ext>
            </a:extLst>
          </p:cNvPr>
          <p:cNvSpPr>
            <a:spLocks noGrp="1"/>
          </p:cNvSpPr>
          <p:nvPr>
            <p:ph type="ftr" sz="quarter" idx="11"/>
          </p:nvPr>
        </p:nvSpPr>
        <p:spPr/>
        <p:txBody>
          <a:bodyPr/>
          <a:lstStyle/>
          <a:p>
            <a:endParaRPr lang="en-US"/>
          </a:p>
        </p:txBody>
      </p:sp>
      <p:sp>
        <p:nvSpPr>
          <p:cNvPr id="6" name="Espaço Reservado para Número de Slide 5">
            <a:extLst>
              <a:ext uri="{FF2B5EF4-FFF2-40B4-BE49-F238E27FC236}">
                <a16:creationId xmlns:a16="http://schemas.microsoft.com/office/drawing/2014/main" id="{B61DA34A-5160-EA27-4148-8BF343E5C38F}"/>
              </a:ext>
            </a:extLst>
          </p:cNvPr>
          <p:cNvSpPr>
            <a:spLocks noGrp="1"/>
          </p:cNvSpPr>
          <p:nvPr>
            <p:ph type="sldNum" sz="quarter" idx="12"/>
          </p:nvPr>
        </p:nvSpPr>
        <p:spPr/>
        <p:txBody>
          <a:bodyPr/>
          <a:lstStyle/>
          <a:p>
            <a:fld id="{22BA2607-2573-4A54-8F64-3D6820AF768F}" type="slidenum">
              <a:rPr lang="en-US" smtClean="0"/>
              <a:t>‹nº›</a:t>
            </a:fld>
            <a:endParaRPr lang="en-US"/>
          </a:p>
        </p:txBody>
      </p:sp>
    </p:spTree>
    <p:extLst>
      <p:ext uri="{BB962C8B-B14F-4D97-AF65-F5344CB8AC3E}">
        <p14:creationId xmlns:p14="http://schemas.microsoft.com/office/powerpoint/2010/main" val="2816500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95DF33-600A-6DED-0DBC-14333E5CC992}"/>
              </a:ext>
            </a:extLst>
          </p:cNvPr>
          <p:cNvSpPr>
            <a:spLocks noGrp="1"/>
          </p:cNvSpPr>
          <p:nvPr>
            <p:ph type="title"/>
          </p:nvPr>
        </p:nvSpPr>
        <p:spPr/>
        <p:txBody>
          <a:bodyPr/>
          <a:lstStyle/>
          <a:p>
            <a:r>
              <a:rPr lang="pt-BR"/>
              <a:t>Clique para editar o título Mestre</a:t>
            </a:r>
            <a:endParaRPr lang="en-US"/>
          </a:p>
        </p:txBody>
      </p:sp>
      <p:sp>
        <p:nvSpPr>
          <p:cNvPr id="3" name="Espaço Reservado para Conteúdo 2">
            <a:extLst>
              <a:ext uri="{FF2B5EF4-FFF2-40B4-BE49-F238E27FC236}">
                <a16:creationId xmlns:a16="http://schemas.microsoft.com/office/drawing/2014/main" id="{B5E32D27-ACAF-5E28-EC71-082E22E4BC16}"/>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Conteúdo 3">
            <a:extLst>
              <a:ext uri="{FF2B5EF4-FFF2-40B4-BE49-F238E27FC236}">
                <a16:creationId xmlns:a16="http://schemas.microsoft.com/office/drawing/2014/main" id="{DE201DBF-8A72-8E57-6AA1-67BEE405C102}"/>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Espaço Reservado para Data 4">
            <a:extLst>
              <a:ext uri="{FF2B5EF4-FFF2-40B4-BE49-F238E27FC236}">
                <a16:creationId xmlns:a16="http://schemas.microsoft.com/office/drawing/2014/main" id="{7282A7EA-82D4-CAEC-FEDD-77DE0DEAF494}"/>
              </a:ext>
            </a:extLst>
          </p:cNvPr>
          <p:cNvSpPr>
            <a:spLocks noGrp="1"/>
          </p:cNvSpPr>
          <p:nvPr>
            <p:ph type="dt" sz="half" idx="10"/>
          </p:nvPr>
        </p:nvSpPr>
        <p:spPr/>
        <p:txBody>
          <a:bodyPr/>
          <a:lstStyle/>
          <a:p>
            <a:fld id="{DD243D3F-F8B4-4101-AE91-8C5E367FE6F0}" type="datetimeFigureOut">
              <a:rPr lang="en-US" smtClean="0"/>
              <a:t>5/29/2024</a:t>
            </a:fld>
            <a:endParaRPr lang="en-US"/>
          </a:p>
        </p:txBody>
      </p:sp>
      <p:sp>
        <p:nvSpPr>
          <p:cNvPr id="6" name="Espaço Reservado para Rodapé 5">
            <a:extLst>
              <a:ext uri="{FF2B5EF4-FFF2-40B4-BE49-F238E27FC236}">
                <a16:creationId xmlns:a16="http://schemas.microsoft.com/office/drawing/2014/main" id="{94B0C4D0-E9CF-7AEA-24D9-8F64B19C1F12}"/>
              </a:ext>
            </a:extLst>
          </p:cNvPr>
          <p:cNvSpPr>
            <a:spLocks noGrp="1"/>
          </p:cNvSpPr>
          <p:nvPr>
            <p:ph type="ftr" sz="quarter" idx="11"/>
          </p:nvPr>
        </p:nvSpPr>
        <p:spPr/>
        <p:txBody>
          <a:bodyPr/>
          <a:lstStyle/>
          <a:p>
            <a:endParaRPr lang="en-US"/>
          </a:p>
        </p:txBody>
      </p:sp>
      <p:sp>
        <p:nvSpPr>
          <p:cNvPr id="7" name="Espaço Reservado para Número de Slide 6">
            <a:extLst>
              <a:ext uri="{FF2B5EF4-FFF2-40B4-BE49-F238E27FC236}">
                <a16:creationId xmlns:a16="http://schemas.microsoft.com/office/drawing/2014/main" id="{FFAC2767-C9D0-9FE2-CB79-393969FA6367}"/>
              </a:ext>
            </a:extLst>
          </p:cNvPr>
          <p:cNvSpPr>
            <a:spLocks noGrp="1"/>
          </p:cNvSpPr>
          <p:nvPr>
            <p:ph type="sldNum" sz="quarter" idx="12"/>
          </p:nvPr>
        </p:nvSpPr>
        <p:spPr/>
        <p:txBody>
          <a:bodyPr/>
          <a:lstStyle/>
          <a:p>
            <a:fld id="{22BA2607-2573-4A54-8F64-3D6820AF768F}" type="slidenum">
              <a:rPr lang="en-US" smtClean="0"/>
              <a:t>‹nº›</a:t>
            </a:fld>
            <a:endParaRPr lang="en-US"/>
          </a:p>
        </p:txBody>
      </p:sp>
    </p:spTree>
    <p:extLst>
      <p:ext uri="{BB962C8B-B14F-4D97-AF65-F5344CB8AC3E}">
        <p14:creationId xmlns:p14="http://schemas.microsoft.com/office/powerpoint/2010/main" val="2487646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67A4AD-FD5B-2F88-3EF7-F2EA997B1688}"/>
              </a:ext>
            </a:extLst>
          </p:cNvPr>
          <p:cNvSpPr>
            <a:spLocks noGrp="1"/>
          </p:cNvSpPr>
          <p:nvPr>
            <p:ph type="title"/>
          </p:nvPr>
        </p:nvSpPr>
        <p:spPr>
          <a:xfrm>
            <a:off x="839788" y="365125"/>
            <a:ext cx="10515600" cy="1325563"/>
          </a:xfrm>
        </p:spPr>
        <p:txBody>
          <a:bodyPr/>
          <a:lstStyle/>
          <a:p>
            <a:r>
              <a:rPr lang="pt-BR"/>
              <a:t>Clique para editar o título Mestre</a:t>
            </a:r>
            <a:endParaRPr lang="en-US"/>
          </a:p>
        </p:txBody>
      </p:sp>
      <p:sp>
        <p:nvSpPr>
          <p:cNvPr id="3" name="Espaço Reservado para Texto 2">
            <a:extLst>
              <a:ext uri="{FF2B5EF4-FFF2-40B4-BE49-F238E27FC236}">
                <a16:creationId xmlns:a16="http://schemas.microsoft.com/office/drawing/2014/main" id="{FDE95AE8-B932-5FC5-0A4B-A905E414B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86D74863-F8F4-D4E4-6173-F4A0D3F27523}"/>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Espaço Reservado para Texto 4">
            <a:extLst>
              <a:ext uri="{FF2B5EF4-FFF2-40B4-BE49-F238E27FC236}">
                <a16:creationId xmlns:a16="http://schemas.microsoft.com/office/drawing/2014/main" id="{7E923D4A-F628-687B-A1E1-FC5F7D5FF9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D76508AB-8E78-0420-C8C1-7747A14E7595}"/>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7" name="Espaço Reservado para Data 6">
            <a:extLst>
              <a:ext uri="{FF2B5EF4-FFF2-40B4-BE49-F238E27FC236}">
                <a16:creationId xmlns:a16="http://schemas.microsoft.com/office/drawing/2014/main" id="{9FD84FAD-F212-F8CC-B879-00842BA861CA}"/>
              </a:ext>
            </a:extLst>
          </p:cNvPr>
          <p:cNvSpPr>
            <a:spLocks noGrp="1"/>
          </p:cNvSpPr>
          <p:nvPr>
            <p:ph type="dt" sz="half" idx="10"/>
          </p:nvPr>
        </p:nvSpPr>
        <p:spPr/>
        <p:txBody>
          <a:bodyPr/>
          <a:lstStyle/>
          <a:p>
            <a:fld id="{DD243D3F-F8B4-4101-AE91-8C5E367FE6F0}" type="datetimeFigureOut">
              <a:rPr lang="en-US" smtClean="0"/>
              <a:t>5/29/2024</a:t>
            </a:fld>
            <a:endParaRPr lang="en-US"/>
          </a:p>
        </p:txBody>
      </p:sp>
      <p:sp>
        <p:nvSpPr>
          <p:cNvPr id="8" name="Espaço Reservado para Rodapé 7">
            <a:extLst>
              <a:ext uri="{FF2B5EF4-FFF2-40B4-BE49-F238E27FC236}">
                <a16:creationId xmlns:a16="http://schemas.microsoft.com/office/drawing/2014/main" id="{D7AAC65D-C34B-E869-23D7-76BE1AB7A522}"/>
              </a:ext>
            </a:extLst>
          </p:cNvPr>
          <p:cNvSpPr>
            <a:spLocks noGrp="1"/>
          </p:cNvSpPr>
          <p:nvPr>
            <p:ph type="ftr" sz="quarter" idx="11"/>
          </p:nvPr>
        </p:nvSpPr>
        <p:spPr/>
        <p:txBody>
          <a:bodyPr/>
          <a:lstStyle/>
          <a:p>
            <a:endParaRPr lang="en-US"/>
          </a:p>
        </p:txBody>
      </p:sp>
      <p:sp>
        <p:nvSpPr>
          <p:cNvPr id="9" name="Espaço Reservado para Número de Slide 8">
            <a:extLst>
              <a:ext uri="{FF2B5EF4-FFF2-40B4-BE49-F238E27FC236}">
                <a16:creationId xmlns:a16="http://schemas.microsoft.com/office/drawing/2014/main" id="{1D69DF11-F4F1-6B17-B848-1803C603C8D2}"/>
              </a:ext>
            </a:extLst>
          </p:cNvPr>
          <p:cNvSpPr>
            <a:spLocks noGrp="1"/>
          </p:cNvSpPr>
          <p:nvPr>
            <p:ph type="sldNum" sz="quarter" idx="12"/>
          </p:nvPr>
        </p:nvSpPr>
        <p:spPr/>
        <p:txBody>
          <a:bodyPr/>
          <a:lstStyle/>
          <a:p>
            <a:fld id="{22BA2607-2573-4A54-8F64-3D6820AF768F}" type="slidenum">
              <a:rPr lang="en-US" smtClean="0"/>
              <a:t>‹nº›</a:t>
            </a:fld>
            <a:endParaRPr lang="en-US"/>
          </a:p>
        </p:txBody>
      </p:sp>
    </p:spTree>
    <p:extLst>
      <p:ext uri="{BB962C8B-B14F-4D97-AF65-F5344CB8AC3E}">
        <p14:creationId xmlns:p14="http://schemas.microsoft.com/office/powerpoint/2010/main" val="89859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C8D379-6433-A672-2319-85371DB97B4F}"/>
              </a:ext>
            </a:extLst>
          </p:cNvPr>
          <p:cNvSpPr>
            <a:spLocks noGrp="1"/>
          </p:cNvSpPr>
          <p:nvPr>
            <p:ph type="title"/>
          </p:nvPr>
        </p:nvSpPr>
        <p:spPr/>
        <p:txBody>
          <a:bodyPr/>
          <a:lstStyle/>
          <a:p>
            <a:r>
              <a:rPr lang="pt-BR"/>
              <a:t>Clique para editar o título Mestre</a:t>
            </a:r>
            <a:endParaRPr lang="en-US"/>
          </a:p>
        </p:txBody>
      </p:sp>
      <p:sp>
        <p:nvSpPr>
          <p:cNvPr id="3" name="Espaço Reservado para Data 2">
            <a:extLst>
              <a:ext uri="{FF2B5EF4-FFF2-40B4-BE49-F238E27FC236}">
                <a16:creationId xmlns:a16="http://schemas.microsoft.com/office/drawing/2014/main" id="{07AAFE02-9E76-6EEA-82AF-3027FAFEA324}"/>
              </a:ext>
            </a:extLst>
          </p:cNvPr>
          <p:cNvSpPr>
            <a:spLocks noGrp="1"/>
          </p:cNvSpPr>
          <p:nvPr>
            <p:ph type="dt" sz="half" idx="10"/>
          </p:nvPr>
        </p:nvSpPr>
        <p:spPr/>
        <p:txBody>
          <a:bodyPr/>
          <a:lstStyle/>
          <a:p>
            <a:fld id="{DD243D3F-F8B4-4101-AE91-8C5E367FE6F0}" type="datetimeFigureOut">
              <a:rPr lang="en-US" smtClean="0"/>
              <a:t>5/29/2024</a:t>
            </a:fld>
            <a:endParaRPr lang="en-US"/>
          </a:p>
        </p:txBody>
      </p:sp>
      <p:sp>
        <p:nvSpPr>
          <p:cNvPr id="4" name="Espaço Reservado para Rodapé 3">
            <a:extLst>
              <a:ext uri="{FF2B5EF4-FFF2-40B4-BE49-F238E27FC236}">
                <a16:creationId xmlns:a16="http://schemas.microsoft.com/office/drawing/2014/main" id="{2F81B868-4131-7466-19F4-C65D4592E401}"/>
              </a:ext>
            </a:extLst>
          </p:cNvPr>
          <p:cNvSpPr>
            <a:spLocks noGrp="1"/>
          </p:cNvSpPr>
          <p:nvPr>
            <p:ph type="ftr" sz="quarter" idx="11"/>
          </p:nvPr>
        </p:nvSpPr>
        <p:spPr/>
        <p:txBody>
          <a:bodyPr/>
          <a:lstStyle/>
          <a:p>
            <a:endParaRPr lang="en-US"/>
          </a:p>
        </p:txBody>
      </p:sp>
      <p:sp>
        <p:nvSpPr>
          <p:cNvPr id="5" name="Espaço Reservado para Número de Slide 4">
            <a:extLst>
              <a:ext uri="{FF2B5EF4-FFF2-40B4-BE49-F238E27FC236}">
                <a16:creationId xmlns:a16="http://schemas.microsoft.com/office/drawing/2014/main" id="{43A5B261-5528-145A-EFFB-170DCBCDF297}"/>
              </a:ext>
            </a:extLst>
          </p:cNvPr>
          <p:cNvSpPr>
            <a:spLocks noGrp="1"/>
          </p:cNvSpPr>
          <p:nvPr>
            <p:ph type="sldNum" sz="quarter" idx="12"/>
          </p:nvPr>
        </p:nvSpPr>
        <p:spPr/>
        <p:txBody>
          <a:bodyPr/>
          <a:lstStyle/>
          <a:p>
            <a:fld id="{22BA2607-2573-4A54-8F64-3D6820AF768F}" type="slidenum">
              <a:rPr lang="en-US" smtClean="0"/>
              <a:t>‹nº›</a:t>
            </a:fld>
            <a:endParaRPr lang="en-US"/>
          </a:p>
        </p:txBody>
      </p:sp>
    </p:spTree>
    <p:extLst>
      <p:ext uri="{BB962C8B-B14F-4D97-AF65-F5344CB8AC3E}">
        <p14:creationId xmlns:p14="http://schemas.microsoft.com/office/powerpoint/2010/main" val="27884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B0955DBC-9BFC-B4BF-CBE7-189D779B3CDB}"/>
              </a:ext>
            </a:extLst>
          </p:cNvPr>
          <p:cNvSpPr>
            <a:spLocks noGrp="1"/>
          </p:cNvSpPr>
          <p:nvPr>
            <p:ph type="dt" sz="half" idx="10"/>
          </p:nvPr>
        </p:nvSpPr>
        <p:spPr/>
        <p:txBody>
          <a:bodyPr/>
          <a:lstStyle/>
          <a:p>
            <a:fld id="{DD243D3F-F8B4-4101-AE91-8C5E367FE6F0}" type="datetimeFigureOut">
              <a:rPr lang="en-US" smtClean="0"/>
              <a:t>5/29/2024</a:t>
            </a:fld>
            <a:endParaRPr lang="en-US"/>
          </a:p>
        </p:txBody>
      </p:sp>
      <p:sp>
        <p:nvSpPr>
          <p:cNvPr id="3" name="Espaço Reservado para Rodapé 2">
            <a:extLst>
              <a:ext uri="{FF2B5EF4-FFF2-40B4-BE49-F238E27FC236}">
                <a16:creationId xmlns:a16="http://schemas.microsoft.com/office/drawing/2014/main" id="{46DCE47B-8C3B-7C70-CF31-749A322FA722}"/>
              </a:ext>
            </a:extLst>
          </p:cNvPr>
          <p:cNvSpPr>
            <a:spLocks noGrp="1"/>
          </p:cNvSpPr>
          <p:nvPr>
            <p:ph type="ftr" sz="quarter" idx="11"/>
          </p:nvPr>
        </p:nvSpPr>
        <p:spPr/>
        <p:txBody>
          <a:bodyPr/>
          <a:lstStyle/>
          <a:p>
            <a:endParaRPr lang="en-US"/>
          </a:p>
        </p:txBody>
      </p:sp>
      <p:sp>
        <p:nvSpPr>
          <p:cNvPr id="4" name="Espaço Reservado para Número de Slide 3">
            <a:extLst>
              <a:ext uri="{FF2B5EF4-FFF2-40B4-BE49-F238E27FC236}">
                <a16:creationId xmlns:a16="http://schemas.microsoft.com/office/drawing/2014/main" id="{FE72B461-67D7-D9F7-2363-6D690B6CA426}"/>
              </a:ext>
            </a:extLst>
          </p:cNvPr>
          <p:cNvSpPr>
            <a:spLocks noGrp="1"/>
          </p:cNvSpPr>
          <p:nvPr>
            <p:ph type="sldNum" sz="quarter" idx="12"/>
          </p:nvPr>
        </p:nvSpPr>
        <p:spPr/>
        <p:txBody>
          <a:bodyPr/>
          <a:lstStyle/>
          <a:p>
            <a:fld id="{22BA2607-2573-4A54-8F64-3D6820AF768F}" type="slidenum">
              <a:rPr lang="en-US" smtClean="0"/>
              <a:t>‹nº›</a:t>
            </a:fld>
            <a:endParaRPr lang="en-US"/>
          </a:p>
        </p:txBody>
      </p:sp>
    </p:spTree>
    <p:extLst>
      <p:ext uri="{BB962C8B-B14F-4D97-AF65-F5344CB8AC3E}">
        <p14:creationId xmlns:p14="http://schemas.microsoft.com/office/powerpoint/2010/main" val="3313453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02FD0A-A72E-535C-CC5B-1F77018D0CF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a:p>
        </p:txBody>
      </p:sp>
      <p:sp>
        <p:nvSpPr>
          <p:cNvPr id="3" name="Espaço Reservado para Conteúdo 2">
            <a:extLst>
              <a:ext uri="{FF2B5EF4-FFF2-40B4-BE49-F238E27FC236}">
                <a16:creationId xmlns:a16="http://schemas.microsoft.com/office/drawing/2014/main" id="{B49A7737-5114-8C83-BAAD-E071CCB3C0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Texto 3">
            <a:extLst>
              <a:ext uri="{FF2B5EF4-FFF2-40B4-BE49-F238E27FC236}">
                <a16:creationId xmlns:a16="http://schemas.microsoft.com/office/drawing/2014/main" id="{1A3491D4-BCED-1FB6-E80D-D2EFB3C9BB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453A78E1-7B7C-6E6D-53FF-02E05875D46B}"/>
              </a:ext>
            </a:extLst>
          </p:cNvPr>
          <p:cNvSpPr>
            <a:spLocks noGrp="1"/>
          </p:cNvSpPr>
          <p:nvPr>
            <p:ph type="dt" sz="half" idx="10"/>
          </p:nvPr>
        </p:nvSpPr>
        <p:spPr/>
        <p:txBody>
          <a:bodyPr/>
          <a:lstStyle/>
          <a:p>
            <a:fld id="{DD243D3F-F8B4-4101-AE91-8C5E367FE6F0}" type="datetimeFigureOut">
              <a:rPr lang="en-US" smtClean="0"/>
              <a:t>5/29/2024</a:t>
            </a:fld>
            <a:endParaRPr lang="en-US"/>
          </a:p>
        </p:txBody>
      </p:sp>
      <p:sp>
        <p:nvSpPr>
          <p:cNvPr id="6" name="Espaço Reservado para Rodapé 5">
            <a:extLst>
              <a:ext uri="{FF2B5EF4-FFF2-40B4-BE49-F238E27FC236}">
                <a16:creationId xmlns:a16="http://schemas.microsoft.com/office/drawing/2014/main" id="{A96901BF-C535-E535-122B-8ECFA67A580A}"/>
              </a:ext>
            </a:extLst>
          </p:cNvPr>
          <p:cNvSpPr>
            <a:spLocks noGrp="1"/>
          </p:cNvSpPr>
          <p:nvPr>
            <p:ph type="ftr" sz="quarter" idx="11"/>
          </p:nvPr>
        </p:nvSpPr>
        <p:spPr/>
        <p:txBody>
          <a:bodyPr/>
          <a:lstStyle/>
          <a:p>
            <a:endParaRPr lang="en-US"/>
          </a:p>
        </p:txBody>
      </p:sp>
      <p:sp>
        <p:nvSpPr>
          <p:cNvPr id="7" name="Espaço Reservado para Número de Slide 6">
            <a:extLst>
              <a:ext uri="{FF2B5EF4-FFF2-40B4-BE49-F238E27FC236}">
                <a16:creationId xmlns:a16="http://schemas.microsoft.com/office/drawing/2014/main" id="{2C3748A9-76D1-1C43-79EB-982BC6B38FD7}"/>
              </a:ext>
            </a:extLst>
          </p:cNvPr>
          <p:cNvSpPr>
            <a:spLocks noGrp="1"/>
          </p:cNvSpPr>
          <p:nvPr>
            <p:ph type="sldNum" sz="quarter" idx="12"/>
          </p:nvPr>
        </p:nvSpPr>
        <p:spPr/>
        <p:txBody>
          <a:bodyPr/>
          <a:lstStyle/>
          <a:p>
            <a:fld id="{22BA2607-2573-4A54-8F64-3D6820AF768F}" type="slidenum">
              <a:rPr lang="en-US" smtClean="0"/>
              <a:t>‹nº›</a:t>
            </a:fld>
            <a:endParaRPr lang="en-US"/>
          </a:p>
        </p:txBody>
      </p:sp>
    </p:spTree>
    <p:extLst>
      <p:ext uri="{BB962C8B-B14F-4D97-AF65-F5344CB8AC3E}">
        <p14:creationId xmlns:p14="http://schemas.microsoft.com/office/powerpoint/2010/main" val="4196104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706D14-057D-CE91-7CF7-8151230E3B14}"/>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a:p>
        </p:txBody>
      </p:sp>
      <p:sp>
        <p:nvSpPr>
          <p:cNvPr id="3" name="Espaço Reservado para Imagem 2">
            <a:extLst>
              <a:ext uri="{FF2B5EF4-FFF2-40B4-BE49-F238E27FC236}">
                <a16:creationId xmlns:a16="http://schemas.microsoft.com/office/drawing/2014/main" id="{CD1692E5-A947-E3B4-0A3C-3645B5B1D4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ço Reservado para Texto 3">
            <a:extLst>
              <a:ext uri="{FF2B5EF4-FFF2-40B4-BE49-F238E27FC236}">
                <a16:creationId xmlns:a16="http://schemas.microsoft.com/office/drawing/2014/main" id="{5B7357E9-C9C7-A249-C435-4071C21A4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0ADC6EF5-CE45-DB0F-C2CD-DE020A146F39}"/>
              </a:ext>
            </a:extLst>
          </p:cNvPr>
          <p:cNvSpPr>
            <a:spLocks noGrp="1"/>
          </p:cNvSpPr>
          <p:nvPr>
            <p:ph type="dt" sz="half" idx="10"/>
          </p:nvPr>
        </p:nvSpPr>
        <p:spPr/>
        <p:txBody>
          <a:bodyPr/>
          <a:lstStyle/>
          <a:p>
            <a:fld id="{DD243D3F-F8B4-4101-AE91-8C5E367FE6F0}" type="datetimeFigureOut">
              <a:rPr lang="en-US" smtClean="0"/>
              <a:t>5/29/2024</a:t>
            </a:fld>
            <a:endParaRPr lang="en-US"/>
          </a:p>
        </p:txBody>
      </p:sp>
      <p:sp>
        <p:nvSpPr>
          <p:cNvPr id="6" name="Espaço Reservado para Rodapé 5">
            <a:extLst>
              <a:ext uri="{FF2B5EF4-FFF2-40B4-BE49-F238E27FC236}">
                <a16:creationId xmlns:a16="http://schemas.microsoft.com/office/drawing/2014/main" id="{74B43477-9E4A-315C-219C-3A1D7D0A6538}"/>
              </a:ext>
            </a:extLst>
          </p:cNvPr>
          <p:cNvSpPr>
            <a:spLocks noGrp="1"/>
          </p:cNvSpPr>
          <p:nvPr>
            <p:ph type="ftr" sz="quarter" idx="11"/>
          </p:nvPr>
        </p:nvSpPr>
        <p:spPr/>
        <p:txBody>
          <a:bodyPr/>
          <a:lstStyle/>
          <a:p>
            <a:endParaRPr lang="en-US"/>
          </a:p>
        </p:txBody>
      </p:sp>
      <p:sp>
        <p:nvSpPr>
          <p:cNvPr id="7" name="Espaço Reservado para Número de Slide 6">
            <a:extLst>
              <a:ext uri="{FF2B5EF4-FFF2-40B4-BE49-F238E27FC236}">
                <a16:creationId xmlns:a16="http://schemas.microsoft.com/office/drawing/2014/main" id="{A5A810AD-53B3-B735-0C54-5A9F979EB404}"/>
              </a:ext>
            </a:extLst>
          </p:cNvPr>
          <p:cNvSpPr>
            <a:spLocks noGrp="1"/>
          </p:cNvSpPr>
          <p:nvPr>
            <p:ph type="sldNum" sz="quarter" idx="12"/>
          </p:nvPr>
        </p:nvSpPr>
        <p:spPr/>
        <p:txBody>
          <a:bodyPr/>
          <a:lstStyle/>
          <a:p>
            <a:fld id="{22BA2607-2573-4A54-8F64-3D6820AF768F}" type="slidenum">
              <a:rPr lang="en-US" smtClean="0"/>
              <a:t>‹nº›</a:t>
            </a:fld>
            <a:endParaRPr lang="en-US"/>
          </a:p>
        </p:txBody>
      </p:sp>
    </p:spTree>
    <p:extLst>
      <p:ext uri="{BB962C8B-B14F-4D97-AF65-F5344CB8AC3E}">
        <p14:creationId xmlns:p14="http://schemas.microsoft.com/office/powerpoint/2010/main" val="2700336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24FF8195-5B25-D31E-3FEF-2B8E81BB52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endParaRPr lang="en-US"/>
          </a:p>
        </p:txBody>
      </p:sp>
      <p:sp>
        <p:nvSpPr>
          <p:cNvPr id="3" name="Espaço Reservado para Texto 2">
            <a:extLst>
              <a:ext uri="{FF2B5EF4-FFF2-40B4-BE49-F238E27FC236}">
                <a16:creationId xmlns:a16="http://schemas.microsoft.com/office/drawing/2014/main" id="{B144AC5A-CBFE-BEB4-63E6-AF84EA2D4F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a:extLst>
              <a:ext uri="{FF2B5EF4-FFF2-40B4-BE49-F238E27FC236}">
                <a16:creationId xmlns:a16="http://schemas.microsoft.com/office/drawing/2014/main" id="{D6343E93-0FF2-9402-C42D-F4182B553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243D3F-F8B4-4101-AE91-8C5E367FE6F0}" type="datetimeFigureOut">
              <a:rPr lang="en-US" smtClean="0"/>
              <a:t>5/29/2024</a:t>
            </a:fld>
            <a:endParaRPr lang="en-US"/>
          </a:p>
        </p:txBody>
      </p:sp>
      <p:sp>
        <p:nvSpPr>
          <p:cNvPr id="5" name="Espaço Reservado para Rodapé 4">
            <a:extLst>
              <a:ext uri="{FF2B5EF4-FFF2-40B4-BE49-F238E27FC236}">
                <a16:creationId xmlns:a16="http://schemas.microsoft.com/office/drawing/2014/main" id="{3F1F31AA-13F5-B604-A088-890FF24993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ço Reservado para Número de Slide 5">
            <a:extLst>
              <a:ext uri="{FF2B5EF4-FFF2-40B4-BE49-F238E27FC236}">
                <a16:creationId xmlns:a16="http://schemas.microsoft.com/office/drawing/2014/main" id="{EA5E2658-1B27-326A-C043-60B0ECAD8B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BA2607-2573-4A54-8F64-3D6820AF768F}" type="slidenum">
              <a:rPr lang="en-US" smtClean="0"/>
              <a:t>‹nº›</a:t>
            </a:fld>
            <a:endParaRPr lang="en-US"/>
          </a:p>
        </p:txBody>
      </p:sp>
    </p:spTree>
    <p:extLst>
      <p:ext uri="{BB962C8B-B14F-4D97-AF65-F5344CB8AC3E}">
        <p14:creationId xmlns:p14="http://schemas.microsoft.com/office/powerpoint/2010/main" val="5962471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12.xml"/><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5.sv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16.jpe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m 19">
            <a:extLst>
              <a:ext uri="{FF2B5EF4-FFF2-40B4-BE49-F238E27FC236}">
                <a16:creationId xmlns:a16="http://schemas.microsoft.com/office/drawing/2014/main" id="{D1756866-0F51-7F93-ACB1-AEF66DBBC45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8000822"/>
          </a:xfrm>
          <a:prstGeom prst="rect">
            <a:avLst/>
          </a:prstGeom>
        </p:spPr>
      </p:pic>
      <p:sp>
        <p:nvSpPr>
          <p:cNvPr id="17" name="TextBox 47">
            <a:extLst>
              <a:ext uri="{FF2B5EF4-FFF2-40B4-BE49-F238E27FC236}">
                <a16:creationId xmlns:a16="http://schemas.microsoft.com/office/drawing/2014/main" id="{D3E58F0E-B907-29ED-5746-99492FA6A174}"/>
              </a:ext>
            </a:extLst>
          </p:cNvPr>
          <p:cNvSpPr txBox="1">
            <a:spLocks noChangeArrowheads="1"/>
          </p:cNvSpPr>
          <p:nvPr/>
        </p:nvSpPr>
        <p:spPr bwMode="auto">
          <a:xfrm>
            <a:off x="-106323" y="3819181"/>
            <a:ext cx="377095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400" b="1" dirty="0">
                <a:solidFill>
                  <a:schemeClr val="bg1"/>
                </a:solidFill>
                <a:latin typeface="Trebuchet MS" panose="020B0603020202020204" pitchFamily="34" charset="0"/>
                <a:cs typeface="Open Sans" panose="020B0606030504020204" pitchFamily="34" charset="0"/>
              </a:rPr>
              <a:t>GLP </a:t>
            </a:r>
            <a:r>
              <a:rPr lang="en-US" altLang="en-US" sz="2400" b="1" dirty="0" err="1">
                <a:solidFill>
                  <a:schemeClr val="bg1"/>
                </a:solidFill>
                <a:latin typeface="Trebuchet MS" panose="020B0603020202020204" pitchFamily="34" charset="0"/>
                <a:cs typeface="Open Sans" panose="020B0606030504020204" pitchFamily="34" charset="0"/>
              </a:rPr>
              <a:t>en</a:t>
            </a:r>
            <a:r>
              <a:rPr lang="en-US" altLang="en-US" sz="2400" b="1" dirty="0">
                <a:solidFill>
                  <a:schemeClr val="bg1"/>
                </a:solidFill>
                <a:latin typeface="Trebuchet MS" panose="020B0603020202020204" pitchFamily="34" charset="0"/>
                <a:cs typeface="Open Sans" panose="020B0606030504020204" pitchFamily="34" charset="0"/>
              </a:rPr>
              <a:t> la </a:t>
            </a:r>
            <a:r>
              <a:rPr lang="en-US" altLang="en-US" sz="2400" b="1" dirty="0" err="1">
                <a:solidFill>
                  <a:schemeClr val="bg1"/>
                </a:solidFill>
                <a:latin typeface="Trebuchet MS" panose="020B0603020202020204" pitchFamily="34" charset="0"/>
                <a:cs typeface="Open Sans" panose="020B0606030504020204" pitchFamily="34" charset="0"/>
              </a:rPr>
              <a:t>Transición</a:t>
            </a:r>
            <a:r>
              <a:rPr lang="en-US" altLang="en-US" sz="2400" b="1" dirty="0">
                <a:solidFill>
                  <a:schemeClr val="bg1"/>
                </a:solidFill>
                <a:latin typeface="Trebuchet MS" panose="020B0603020202020204" pitchFamily="34" charset="0"/>
                <a:cs typeface="Open Sans" panose="020B0606030504020204" pitchFamily="34" charset="0"/>
              </a:rPr>
              <a:t> </a:t>
            </a:r>
            <a:r>
              <a:rPr lang="en-US" altLang="en-US" sz="2400" b="1" dirty="0" err="1">
                <a:solidFill>
                  <a:schemeClr val="bg1"/>
                </a:solidFill>
                <a:latin typeface="Trebuchet MS" panose="020B0603020202020204" pitchFamily="34" charset="0"/>
                <a:cs typeface="Open Sans" panose="020B0606030504020204" pitchFamily="34" charset="0"/>
              </a:rPr>
              <a:t>Energética</a:t>
            </a:r>
            <a:endParaRPr lang="en-US" altLang="en-US" sz="2400" b="1" dirty="0">
              <a:solidFill>
                <a:schemeClr val="bg1"/>
              </a:solidFill>
              <a:latin typeface="Trebuchet MS" panose="020B0603020202020204" pitchFamily="34" charset="0"/>
              <a:cs typeface="Open Sans" panose="020B0606030504020204" pitchFamily="34" charset="0"/>
            </a:endParaRPr>
          </a:p>
        </p:txBody>
      </p:sp>
      <p:pic>
        <p:nvPicPr>
          <p:cNvPr id="22" name="Imagem 21" descr="Logotipo&#10;&#10;Descrição gerada automaticamente">
            <a:extLst>
              <a:ext uri="{FF2B5EF4-FFF2-40B4-BE49-F238E27FC236}">
                <a16:creationId xmlns:a16="http://schemas.microsoft.com/office/drawing/2014/main" id="{5D33BC95-40A8-9BA8-CB0C-498303A1A0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173" y="625504"/>
            <a:ext cx="3162463" cy="1505027"/>
          </a:xfrm>
          <a:prstGeom prst="rect">
            <a:avLst/>
          </a:prstGeom>
        </p:spPr>
      </p:pic>
      <p:sp>
        <p:nvSpPr>
          <p:cNvPr id="2" name="TextBox 47">
            <a:extLst>
              <a:ext uri="{FF2B5EF4-FFF2-40B4-BE49-F238E27FC236}">
                <a16:creationId xmlns:a16="http://schemas.microsoft.com/office/drawing/2014/main" id="{F2C1E006-D26E-34D6-90BE-7F8C69AA5478}"/>
              </a:ext>
            </a:extLst>
          </p:cNvPr>
          <p:cNvSpPr txBox="1">
            <a:spLocks noChangeArrowheads="1"/>
          </p:cNvSpPr>
          <p:nvPr/>
        </p:nvSpPr>
        <p:spPr bwMode="auto">
          <a:xfrm>
            <a:off x="8137030" y="3077081"/>
            <a:ext cx="295720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b="1" dirty="0">
                <a:solidFill>
                  <a:schemeClr val="bg1"/>
                </a:solidFill>
                <a:latin typeface="Trebuchet MS" panose="020B0603020202020204" pitchFamily="34" charset="0"/>
                <a:cs typeface="Open Sans" panose="020B0606030504020204" pitchFamily="34" charset="0"/>
              </a:rPr>
              <a:t>3er. Summit Internacional de GLP</a:t>
            </a:r>
          </a:p>
          <a:p>
            <a:pPr algn="ctr"/>
            <a:r>
              <a:rPr lang="en-US" altLang="en-US" b="1" dirty="0" err="1">
                <a:solidFill>
                  <a:schemeClr val="bg1"/>
                </a:solidFill>
                <a:latin typeface="Trebuchet MS" panose="020B0603020202020204" pitchFamily="34" charset="0"/>
                <a:cs typeface="Open Sans" panose="020B0606030504020204" pitchFamily="34" charset="0"/>
              </a:rPr>
              <a:t>Agremgas</a:t>
            </a:r>
            <a:endParaRPr lang="en-US" altLang="en-US" b="1" dirty="0">
              <a:solidFill>
                <a:schemeClr val="bg1"/>
              </a:solidFill>
              <a:latin typeface="Trebuchet MS" panose="020B0603020202020204" pitchFamily="34" charset="0"/>
              <a:cs typeface="Open Sans" panose="020B0606030504020204" pitchFamily="34" charset="0"/>
            </a:endParaRPr>
          </a:p>
        </p:txBody>
      </p:sp>
      <p:sp>
        <p:nvSpPr>
          <p:cNvPr id="3" name="TextBox 47">
            <a:extLst>
              <a:ext uri="{FF2B5EF4-FFF2-40B4-BE49-F238E27FC236}">
                <a16:creationId xmlns:a16="http://schemas.microsoft.com/office/drawing/2014/main" id="{7FFF138B-BCCE-BE2A-D498-4C06BCD7C6C2}"/>
              </a:ext>
            </a:extLst>
          </p:cNvPr>
          <p:cNvSpPr txBox="1">
            <a:spLocks noChangeArrowheads="1"/>
          </p:cNvSpPr>
          <p:nvPr/>
        </p:nvSpPr>
        <p:spPr bwMode="auto">
          <a:xfrm>
            <a:off x="8604436" y="5631284"/>
            <a:ext cx="22354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b="1" dirty="0">
                <a:solidFill>
                  <a:schemeClr val="bg1"/>
                </a:solidFill>
                <a:latin typeface="Trebuchet MS" panose="020B0603020202020204" pitchFamily="34" charset="0"/>
                <a:cs typeface="Open Sans" panose="020B0606030504020204" pitchFamily="34" charset="0"/>
              </a:rPr>
              <a:t>Junio 2024</a:t>
            </a:r>
          </a:p>
        </p:txBody>
      </p:sp>
    </p:spTree>
    <p:extLst>
      <p:ext uri="{BB962C8B-B14F-4D97-AF65-F5344CB8AC3E}">
        <p14:creationId xmlns:p14="http://schemas.microsoft.com/office/powerpoint/2010/main" val="1129918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m 19">
            <a:extLst>
              <a:ext uri="{FF2B5EF4-FFF2-40B4-BE49-F238E27FC236}">
                <a16:creationId xmlns:a16="http://schemas.microsoft.com/office/drawing/2014/main" id="{D1756866-0F51-7F93-ACB1-AEF66DBBC45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31" y="-635709"/>
            <a:ext cx="12177137" cy="8129415"/>
          </a:xfrm>
          <a:prstGeom prst="rect">
            <a:avLst/>
          </a:prstGeom>
        </p:spPr>
      </p:pic>
      <p:pic>
        <p:nvPicPr>
          <p:cNvPr id="22" name="Imagem 21" descr="Logotipo&#10;&#10;Descrição gerada automaticamente">
            <a:extLst>
              <a:ext uri="{FF2B5EF4-FFF2-40B4-BE49-F238E27FC236}">
                <a16:creationId xmlns:a16="http://schemas.microsoft.com/office/drawing/2014/main" id="{5D33BC95-40A8-9BA8-CB0C-498303A1A0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1247" y="5864345"/>
            <a:ext cx="1061877" cy="505351"/>
          </a:xfrm>
          <a:prstGeom prst="rect">
            <a:avLst/>
          </a:prstGeom>
        </p:spPr>
      </p:pic>
      <p:sp>
        <p:nvSpPr>
          <p:cNvPr id="2" name="TextBox 47">
            <a:extLst>
              <a:ext uri="{FF2B5EF4-FFF2-40B4-BE49-F238E27FC236}">
                <a16:creationId xmlns:a16="http://schemas.microsoft.com/office/drawing/2014/main" id="{AA962CFB-F793-FD5A-CA04-34E9109BB9E6}"/>
              </a:ext>
            </a:extLst>
          </p:cNvPr>
          <p:cNvSpPr txBox="1">
            <a:spLocks noChangeArrowheads="1"/>
          </p:cNvSpPr>
          <p:nvPr/>
        </p:nvSpPr>
        <p:spPr bwMode="auto">
          <a:xfrm>
            <a:off x="2547816" y="2228669"/>
            <a:ext cx="875605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r>
              <a:rPr lang="es-ES" altLang="en-US" sz="3600" b="1" dirty="0">
                <a:solidFill>
                  <a:schemeClr val="bg1"/>
                </a:solidFill>
                <a:latin typeface="Trebuchet MS" panose="020B0603020202020204" pitchFamily="34" charset="0"/>
                <a:cs typeface="Open Sans" panose="020B0606030504020204" pitchFamily="34" charset="0"/>
              </a:rPr>
              <a:t>¿Qué hace que un combustible sea adecuado para la transición energética?</a:t>
            </a:r>
            <a:endParaRPr lang="en-US" altLang="en-US" sz="3600" b="1" dirty="0">
              <a:solidFill>
                <a:schemeClr val="bg1"/>
              </a:solidFill>
              <a:latin typeface="Trebuchet MS" panose="020B0603020202020204" pitchFamily="34" charset="0"/>
              <a:cs typeface="Open Sans" panose="020B0606030504020204" pitchFamily="34" charset="0"/>
            </a:endParaRPr>
          </a:p>
        </p:txBody>
      </p:sp>
    </p:spTree>
    <p:extLst>
      <p:ext uri="{BB962C8B-B14F-4D97-AF65-F5344CB8AC3E}">
        <p14:creationId xmlns:p14="http://schemas.microsoft.com/office/powerpoint/2010/main" val="3610538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a:extLst>
              <a:ext uri="{FF2B5EF4-FFF2-40B4-BE49-F238E27FC236}">
                <a16:creationId xmlns:a16="http://schemas.microsoft.com/office/drawing/2014/main" id="{053570CD-D902-D981-D58E-4E01FBA1D18A}"/>
              </a:ext>
            </a:extLst>
          </p:cNvPr>
          <p:cNvSpPr/>
          <p:nvPr/>
        </p:nvSpPr>
        <p:spPr>
          <a:xfrm>
            <a:off x="3683628" y="893"/>
            <a:ext cx="8508372" cy="6874210"/>
          </a:xfrm>
          <a:prstGeom prst="rect">
            <a:avLst/>
          </a:prstGeom>
          <a:solidFill>
            <a:srgbClr val="002060"/>
          </a:solidFill>
          <a:ln w="12700">
            <a:miter lim="400000"/>
          </a:ln>
        </p:spPr>
        <p:txBody>
          <a:bodyPr lIns="0" tIns="0" rIns="0" bIns="0" anchor="ctr"/>
          <a:lstStyle/>
          <a:p>
            <a:pPr algn="ctr" defTabSz="825252"/>
            <a:endParaRPr sz="3199" dirty="0">
              <a:solidFill>
                <a:srgbClr val="004F79"/>
              </a:solidFill>
              <a:latin typeface="Helvetica Neue Medium"/>
            </a:endParaRPr>
          </a:p>
        </p:txBody>
      </p:sp>
      <p:sp>
        <p:nvSpPr>
          <p:cNvPr id="2" name="Rectangle">
            <a:extLst>
              <a:ext uri="{FF2B5EF4-FFF2-40B4-BE49-F238E27FC236}">
                <a16:creationId xmlns:a16="http://schemas.microsoft.com/office/drawing/2014/main" id="{0B4DA659-6730-0224-D9B2-EC69444C22A9}"/>
              </a:ext>
            </a:extLst>
          </p:cNvPr>
          <p:cNvSpPr/>
          <p:nvPr/>
        </p:nvSpPr>
        <p:spPr>
          <a:xfrm flipH="1">
            <a:off x="3603471" y="894"/>
            <a:ext cx="36000" cy="6874209"/>
          </a:xfrm>
          <a:prstGeom prst="rect">
            <a:avLst/>
          </a:prstGeom>
          <a:gradFill flip="none" rotWithShape="1">
            <a:gsLst>
              <a:gs pos="34000">
                <a:srgbClr val="FFB4B4"/>
              </a:gs>
              <a:gs pos="46000">
                <a:srgbClr val="FF6A6A"/>
              </a:gs>
              <a:gs pos="20000">
                <a:schemeClr val="bg1"/>
              </a:gs>
              <a:gs pos="60000">
                <a:srgbClr val="FF0000"/>
              </a:gs>
              <a:gs pos="69000">
                <a:srgbClr val="FF0000"/>
              </a:gs>
              <a:gs pos="84000">
                <a:schemeClr val="accent1">
                  <a:lumMod val="95000"/>
                  <a:lumOff val="5000"/>
                </a:schemeClr>
              </a:gs>
              <a:gs pos="100000">
                <a:schemeClr val="accent1">
                  <a:lumMod val="60000"/>
                </a:schemeClr>
              </a:gs>
            </a:gsLst>
            <a:path path="circle">
              <a:fillToRect l="50000" t="130000" r="50000" b="-30000"/>
            </a:path>
            <a:tileRect/>
          </a:gradFill>
          <a:ln w="12700">
            <a:miter lim="400000"/>
          </a:ln>
        </p:spPr>
        <p:txBody>
          <a:bodyPr lIns="0" tIns="0" rIns="0" bIns="0" anchor="ctr"/>
          <a:lstStyle/>
          <a:p>
            <a:pPr algn="ctr" defTabSz="825252">
              <a:defRPr sz="3200">
                <a:solidFill>
                  <a:srgbClr val="FFFFFF"/>
                </a:solidFill>
                <a:latin typeface="Helvetica Neue Medium"/>
                <a:ea typeface="Helvetica Neue Medium"/>
                <a:cs typeface="Helvetica Neue Medium"/>
                <a:sym typeface="Helvetica Neue Medium"/>
              </a:defRPr>
            </a:pPr>
            <a:endParaRPr sz="3199" dirty="0"/>
          </a:p>
        </p:txBody>
      </p:sp>
      <p:pic>
        <p:nvPicPr>
          <p:cNvPr id="8" name="Gráfico 7">
            <a:extLst>
              <a:ext uri="{FF2B5EF4-FFF2-40B4-BE49-F238E27FC236}">
                <a16:creationId xmlns:a16="http://schemas.microsoft.com/office/drawing/2014/main" id="{F0839770-14F9-18AB-826D-238B1C8143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9948" y="5388499"/>
            <a:ext cx="1148668" cy="544349"/>
          </a:xfrm>
          <a:prstGeom prst="rect">
            <a:avLst/>
          </a:prstGeom>
        </p:spPr>
      </p:pic>
      <p:sp>
        <p:nvSpPr>
          <p:cNvPr id="3" name="CaixaDeTexto 2">
            <a:extLst>
              <a:ext uri="{FF2B5EF4-FFF2-40B4-BE49-F238E27FC236}">
                <a16:creationId xmlns:a16="http://schemas.microsoft.com/office/drawing/2014/main" id="{7E2E1B8B-1EBC-6C15-5F13-4D4CC31417B4}"/>
              </a:ext>
            </a:extLst>
          </p:cNvPr>
          <p:cNvSpPr txBox="1"/>
          <p:nvPr/>
        </p:nvSpPr>
        <p:spPr>
          <a:xfrm>
            <a:off x="4442296" y="657153"/>
            <a:ext cx="7287834" cy="249293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13" tIns="91413" rIns="91413" bIns="91413" numCol="1" spcCol="38100" rtlCol="0" anchor="t">
            <a:spAutoFit/>
          </a:bodyPr>
          <a:lstStyle/>
          <a:p>
            <a:pPr algn="just" defTabSz="914126" eaLnBrk="0" fontAlgn="base" hangingPunct="0">
              <a:lnSpc>
                <a:spcPct val="150000"/>
              </a:lnSpc>
              <a:spcBef>
                <a:spcPct val="0"/>
              </a:spcBef>
              <a:spcAft>
                <a:spcPct val="0"/>
              </a:spcAft>
              <a:defRPr/>
            </a:pPr>
            <a:r>
              <a:rPr lang="es-ES" sz="2000" dirty="0">
                <a:solidFill>
                  <a:srgbClr val="FFFFFF"/>
                </a:solidFill>
                <a:latin typeface="Trebuchet MS" panose="020B0603020202020204" pitchFamily="34" charset="0"/>
                <a:cs typeface="Calibri" panose="020F0502020204030204" pitchFamily="34" charset="0"/>
                <a:sym typeface="Calibri" panose="020F0502020204030204" pitchFamily="34" charset="0"/>
              </a:rPr>
              <a:t>Combustible adecuado: </a:t>
            </a:r>
          </a:p>
          <a:p>
            <a:pPr algn="just" defTabSz="914126" eaLnBrk="0" fontAlgn="base" hangingPunct="0">
              <a:lnSpc>
                <a:spcPct val="150000"/>
              </a:lnSpc>
              <a:spcBef>
                <a:spcPct val="0"/>
              </a:spcBef>
              <a:spcAft>
                <a:spcPct val="0"/>
              </a:spcAft>
              <a:defRPr/>
            </a:pPr>
            <a:endParaRPr lang="es-ES" sz="2000" dirty="0">
              <a:solidFill>
                <a:srgbClr val="FFFFFF"/>
              </a:solidFill>
              <a:latin typeface="Trebuchet MS" panose="020B0603020202020204" pitchFamily="34" charset="0"/>
              <a:cs typeface="Calibri" panose="020F0502020204030204" pitchFamily="34" charset="0"/>
              <a:sym typeface="Calibri" panose="020F0502020204030204" pitchFamily="34" charset="0"/>
            </a:endParaRPr>
          </a:p>
          <a:p>
            <a:pPr algn="just" defTabSz="914126" eaLnBrk="0" fontAlgn="base" hangingPunct="0">
              <a:lnSpc>
                <a:spcPct val="150000"/>
              </a:lnSpc>
              <a:spcBef>
                <a:spcPct val="0"/>
              </a:spcBef>
              <a:spcAft>
                <a:spcPct val="0"/>
              </a:spcAft>
              <a:defRPr/>
            </a:pPr>
            <a:r>
              <a:rPr lang="es-ES" sz="2000" dirty="0">
                <a:solidFill>
                  <a:srgbClr val="FFFFFF"/>
                </a:solidFill>
                <a:latin typeface="Trebuchet MS" panose="020B0603020202020204" pitchFamily="34" charset="0"/>
                <a:cs typeface="Calibri" panose="020F0502020204030204" pitchFamily="34" charset="0"/>
                <a:sym typeface="Calibri" panose="020F0502020204030204" pitchFamily="34" charset="0"/>
              </a:rPr>
              <a:t>Características que lo hacen una opción viable y eficaz en la búsqueda de una matriz energética más sostenible e inclusiva.</a:t>
            </a:r>
          </a:p>
        </p:txBody>
      </p:sp>
      <p:sp>
        <p:nvSpPr>
          <p:cNvPr id="7" name="Título 2">
            <a:extLst>
              <a:ext uri="{FF2B5EF4-FFF2-40B4-BE49-F238E27FC236}">
                <a16:creationId xmlns:a16="http://schemas.microsoft.com/office/drawing/2014/main" id="{9860D43F-4D0E-293C-D925-16F5CD0BD006}"/>
              </a:ext>
            </a:extLst>
          </p:cNvPr>
          <p:cNvSpPr txBox="1">
            <a:spLocks/>
          </p:cNvSpPr>
          <p:nvPr/>
        </p:nvSpPr>
        <p:spPr bwMode="auto">
          <a:xfrm>
            <a:off x="461871" y="657153"/>
            <a:ext cx="2755156" cy="221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txBody>
          <a:bodyPr vert="horz" wrap="square" lIns="45692" tIns="45692" rIns="45692" bIns="45692" numCol="1" anchor="t" anchorCtr="0" compatLnSpc="1">
            <a:prstTxWarp prst="textNoShape">
              <a:avLst/>
            </a:prstTxWarp>
            <a:noAutofit/>
          </a:bodyPr>
          <a:lstStyle>
            <a:lvl1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1pPr>
            <a:lvl2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2pPr>
            <a:lvl3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3pPr>
            <a:lvl4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4pPr>
            <a:lvl5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5pPr>
            <a:lvl6pPr marL="0" marR="0" indent="0" algn="ctr" defTabSz="457245" rtl="0" latinLnBrk="0">
              <a:lnSpc>
                <a:spcPct val="100000"/>
              </a:lnSpc>
              <a:spcBef>
                <a:spcPts val="0"/>
              </a:spcBef>
              <a:spcAft>
                <a:spcPts val="0"/>
              </a:spcAft>
              <a:buClrTx/>
              <a:buSzTx/>
              <a:buFontTx/>
              <a:buNone/>
              <a:tabLst/>
              <a:defRPr sz="4403" b="0" i="0" u="none" strike="noStrike" cap="none" spc="0" baseline="0">
                <a:ln>
                  <a:noFill/>
                </a:ln>
                <a:solidFill>
                  <a:srgbClr val="000000"/>
                </a:solidFill>
                <a:uFillTx/>
                <a:latin typeface="+mn-lt"/>
                <a:ea typeface="+mn-ea"/>
                <a:cs typeface="+mn-cs"/>
                <a:sym typeface="Calibri"/>
              </a:defRPr>
            </a:lvl6pPr>
            <a:lvl7pPr marL="0" marR="0" indent="0" algn="ctr" defTabSz="457245" rtl="0" latinLnBrk="0">
              <a:lnSpc>
                <a:spcPct val="100000"/>
              </a:lnSpc>
              <a:spcBef>
                <a:spcPts val="0"/>
              </a:spcBef>
              <a:spcAft>
                <a:spcPts val="0"/>
              </a:spcAft>
              <a:buClrTx/>
              <a:buSzTx/>
              <a:buFontTx/>
              <a:buNone/>
              <a:tabLst/>
              <a:defRPr sz="4403" b="0" i="0" u="none" strike="noStrike" cap="none" spc="0" baseline="0">
                <a:ln>
                  <a:noFill/>
                </a:ln>
                <a:solidFill>
                  <a:srgbClr val="000000"/>
                </a:solidFill>
                <a:uFillTx/>
                <a:latin typeface="+mn-lt"/>
                <a:ea typeface="+mn-ea"/>
                <a:cs typeface="+mn-cs"/>
                <a:sym typeface="Calibri"/>
              </a:defRPr>
            </a:lvl7pPr>
            <a:lvl8pPr marL="0" marR="0" indent="0" algn="ctr" defTabSz="457245" rtl="0" latinLnBrk="0">
              <a:lnSpc>
                <a:spcPct val="100000"/>
              </a:lnSpc>
              <a:spcBef>
                <a:spcPts val="0"/>
              </a:spcBef>
              <a:spcAft>
                <a:spcPts val="0"/>
              </a:spcAft>
              <a:buClrTx/>
              <a:buSzTx/>
              <a:buFontTx/>
              <a:buNone/>
              <a:tabLst/>
              <a:defRPr sz="4403" b="0" i="0" u="none" strike="noStrike" cap="none" spc="0" baseline="0">
                <a:ln>
                  <a:noFill/>
                </a:ln>
                <a:solidFill>
                  <a:srgbClr val="000000"/>
                </a:solidFill>
                <a:uFillTx/>
                <a:latin typeface="+mn-lt"/>
                <a:ea typeface="+mn-ea"/>
                <a:cs typeface="+mn-cs"/>
                <a:sym typeface="Calibri"/>
              </a:defRPr>
            </a:lvl8pPr>
            <a:lvl9pPr marL="0" marR="0" indent="0" algn="ctr" defTabSz="457245" rtl="0" latinLnBrk="0">
              <a:lnSpc>
                <a:spcPct val="100000"/>
              </a:lnSpc>
              <a:spcBef>
                <a:spcPts val="0"/>
              </a:spcBef>
              <a:spcAft>
                <a:spcPts val="0"/>
              </a:spcAft>
              <a:buClrTx/>
              <a:buSzTx/>
              <a:buFontTx/>
              <a:buNone/>
              <a:tabLst/>
              <a:defRPr sz="4403" b="0" i="0" u="none" strike="noStrike" cap="none" spc="0" baseline="0">
                <a:ln>
                  <a:noFill/>
                </a:ln>
                <a:solidFill>
                  <a:srgbClr val="000000"/>
                </a:solidFill>
                <a:uFillTx/>
                <a:latin typeface="+mn-lt"/>
                <a:ea typeface="+mn-ea"/>
                <a:cs typeface="+mn-cs"/>
                <a:sym typeface="Calibri"/>
              </a:defRPr>
            </a:lvl9pPr>
          </a:lstStyle>
          <a:p>
            <a:pPr algn="r">
              <a:spcBef>
                <a:spcPts val="0"/>
              </a:spcBef>
              <a:spcAft>
                <a:spcPts val="0"/>
              </a:spcAft>
            </a:pPr>
            <a:r>
              <a:rPr lang="pt-BR" sz="1999" i="1" dirty="0" err="1">
                <a:solidFill>
                  <a:srgbClr val="004F79"/>
                </a:solidFill>
                <a:latin typeface="Trebuchet MS" panose="020B0603020202020204" pitchFamily="34" charset="0"/>
                <a:ea typeface="Times New Roman" panose="02020603050405020304" pitchFamily="18" charset="0"/>
              </a:rPr>
              <a:t>transición</a:t>
            </a:r>
            <a:br>
              <a:rPr lang="pt-BR" sz="1999" b="1" dirty="0">
                <a:solidFill>
                  <a:srgbClr val="004F79"/>
                </a:solidFill>
                <a:latin typeface="Trebuchet MS" panose="020B0603020202020204" pitchFamily="34" charset="0"/>
                <a:ea typeface="Times New Roman" panose="02020603050405020304" pitchFamily="18" charset="0"/>
              </a:rPr>
            </a:br>
            <a:r>
              <a:rPr lang="pt-BR" sz="3599" b="1" dirty="0">
                <a:solidFill>
                  <a:srgbClr val="004F79"/>
                </a:solidFill>
                <a:latin typeface="Trebuchet MS" panose="020B0603020202020204" pitchFamily="34" charset="0"/>
                <a:ea typeface="Times New Roman" panose="02020603050405020304" pitchFamily="18" charset="0"/>
              </a:rPr>
              <a:t>ENERGÉTICA</a:t>
            </a:r>
          </a:p>
        </p:txBody>
      </p:sp>
    </p:spTree>
    <p:extLst>
      <p:ext uri="{BB962C8B-B14F-4D97-AF65-F5344CB8AC3E}">
        <p14:creationId xmlns:p14="http://schemas.microsoft.com/office/powerpoint/2010/main" val="2323226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a:extLst>
              <a:ext uri="{FF2B5EF4-FFF2-40B4-BE49-F238E27FC236}">
                <a16:creationId xmlns:a16="http://schemas.microsoft.com/office/drawing/2014/main" id="{053570CD-D902-D981-D58E-4E01FBA1D18A}"/>
              </a:ext>
            </a:extLst>
          </p:cNvPr>
          <p:cNvSpPr/>
          <p:nvPr/>
        </p:nvSpPr>
        <p:spPr>
          <a:xfrm>
            <a:off x="3683628" y="893"/>
            <a:ext cx="8508372" cy="6874210"/>
          </a:xfrm>
          <a:prstGeom prst="rect">
            <a:avLst/>
          </a:prstGeom>
          <a:solidFill>
            <a:srgbClr val="002060"/>
          </a:solidFill>
          <a:ln w="12700">
            <a:miter lim="400000"/>
          </a:ln>
        </p:spPr>
        <p:txBody>
          <a:bodyPr lIns="0" tIns="0" rIns="0" bIns="0" anchor="ctr"/>
          <a:lstStyle/>
          <a:p>
            <a:pPr algn="ctr" defTabSz="825252"/>
            <a:endParaRPr sz="3199" dirty="0">
              <a:solidFill>
                <a:srgbClr val="004F79"/>
              </a:solidFill>
              <a:latin typeface="Helvetica Neue Medium"/>
            </a:endParaRPr>
          </a:p>
        </p:txBody>
      </p:sp>
      <p:sp>
        <p:nvSpPr>
          <p:cNvPr id="2" name="Rectangle">
            <a:extLst>
              <a:ext uri="{FF2B5EF4-FFF2-40B4-BE49-F238E27FC236}">
                <a16:creationId xmlns:a16="http://schemas.microsoft.com/office/drawing/2014/main" id="{0B4DA659-6730-0224-D9B2-EC69444C22A9}"/>
              </a:ext>
            </a:extLst>
          </p:cNvPr>
          <p:cNvSpPr/>
          <p:nvPr/>
        </p:nvSpPr>
        <p:spPr>
          <a:xfrm flipH="1">
            <a:off x="3603471" y="894"/>
            <a:ext cx="36000" cy="6874209"/>
          </a:xfrm>
          <a:prstGeom prst="rect">
            <a:avLst/>
          </a:prstGeom>
          <a:gradFill flip="none" rotWithShape="1">
            <a:gsLst>
              <a:gs pos="34000">
                <a:srgbClr val="FFB4B4"/>
              </a:gs>
              <a:gs pos="46000">
                <a:srgbClr val="FF6A6A"/>
              </a:gs>
              <a:gs pos="20000">
                <a:schemeClr val="bg1"/>
              </a:gs>
              <a:gs pos="60000">
                <a:srgbClr val="FF0000"/>
              </a:gs>
              <a:gs pos="69000">
                <a:srgbClr val="FF0000"/>
              </a:gs>
              <a:gs pos="84000">
                <a:schemeClr val="accent1">
                  <a:lumMod val="95000"/>
                  <a:lumOff val="5000"/>
                </a:schemeClr>
              </a:gs>
              <a:gs pos="100000">
                <a:schemeClr val="accent1">
                  <a:lumMod val="60000"/>
                </a:schemeClr>
              </a:gs>
            </a:gsLst>
            <a:path path="circle">
              <a:fillToRect l="50000" t="130000" r="50000" b="-30000"/>
            </a:path>
            <a:tileRect/>
          </a:gradFill>
          <a:ln w="12700">
            <a:miter lim="400000"/>
          </a:ln>
        </p:spPr>
        <p:txBody>
          <a:bodyPr lIns="0" tIns="0" rIns="0" bIns="0" anchor="ctr"/>
          <a:lstStyle/>
          <a:p>
            <a:pPr algn="ctr" defTabSz="825252">
              <a:defRPr sz="3200">
                <a:solidFill>
                  <a:srgbClr val="FFFFFF"/>
                </a:solidFill>
                <a:latin typeface="Helvetica Neue Medium"/>
                <a:ea typeface="Helvetica Neue Medium"/>
                <a:cs typeface="Helvetica Neue Medium"/>
                <a:sym typeface="Helvetica Neue Medium"/>
              </a:defRPr>
            </a:pPr>
            <a:endParaRPr sz="3199" dirty="0"/>
          </a:p>
        </p:txBody>
      </p:sp>
      <p:pic>
        <p:nvPicPr>
          <p:cNvPr id="8" name="Gráfico 7">
            <a:extLst>
              <a:ext uri="{FF2B5EF4-FFF2-40B4-BE49-F238E27FC236}">
                <a16:creationId xmlns:a16="http://schemas.microsoft.com/office/drawing/2014/main" id="{F0839770-14F9-18AB-826D-238B1C8143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9948" y="5388499"/>
            <a:ext cx="1148668" cy="544349"/>
          </a:xfrm>
          <a:prstGeom prst="rect">
            <a:avLst/>
          </a:prstGeom>
        </p:spPr>
      </p:pic>
      <p:sp>
        <p:nvSpPr>
          <p:cNvPr id="3" name="CaixaDeTexto 2">
            <a:extLst>
              <a:ext uri="{FF2B5EF4-FFF2-40B4-BE49-F238E27FC236}">
                <a16:creationId xmlns:a16="http://schemas.microsoft.com/office/drawing/2014/main" id="{7E2E1B8B-1EBC-6C15-5F13-4D4CC31417B4}"/>
              </a:ext>
            </a:extLst>
          </p:cNvPr>
          <p:cNvSpPr txBox="1"/>
          <p:nvPr/>
        </p:nvSpPr>
        <p:spPr>
          <a:xfrm>
            <a:off x="4442295" y="362147"/>
            <a:ext cx="7287834" cy="510903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13" tIns="91413" rIns="91413" bIns="91413" numCol="1" spcCol="38100" rtlCol="0" anchor="t">
            <a:spAutoFit/>
          </a:bodyPr>
          <a:lstStyle/>
          <a:p>
            <a:pPr algn="just" defTabSz="914126" eaLnBrk="0" fontAlgn="base" hangingPunct="0">
              <a:lnSpc>
                <a:spcPct val="200000"/>
              </a:lnSpc>
              <a:spcBef>
                <a:spcPct val="0"/>
              </a:spcBef>
              <a:spcAft>
                <a:spcPct val="0"/>
              </a:spcAft>
              <a:defRPr/>
            </a:pPr>
            <a:r>
              <a:rPr lang="es-ES" sz="2000" dirty="0">
                <a:solidFill>
                  <a:srgbClr val="FFFFFF"/>
                </a:solidFill>
                <a:latin typeface="Trebuchet MS" panose="020B0603020202020204" pitchFamily="34" charset="0"/>
                <a:cs typeface="Calibri" panose="020F0502020204030204" pitchFamily="34" charset="0"/>
                <a:sym typeface="Calibri" panose="020F0502020204030204" pitchFamily="34" charset="0"/>
              </a:rPr>
              <a:t>¿Qué características son estas?</a:t>
            </a:r>
          </a:p>
          <a:p>
            <a:pPr algn="just" defTabSz="914126" eaLnBrk="0" fontAlgn="base" hangingPunct="0">
              <a:lnSpc>
                <a:spcPct val="200000"/>
              </a:lnSpc>
              <a:spcBef>
                <a:spcPct val="0"/>
              </a:spcBef>
              <a:spcAft>
                <a:spcPct val="0"/>
              </a:spcAft>
              <a:defRPr/>
            </a:pPr>
            <a:r>
              <a:rPr lang="es-ES" sz="2000" dirty="0">
                <a:solidFill>
                  <a:srgbClr val="FFFFFF"/>
                </a:solidFill>
                <a:latin typeface="Trebuchet MS" panose="020B0603020202020204" pitchFamily="34" charset="0"/>
                <a:cs typeface="Calibri" panose="020F0502020204030204" pitchFamily="34" charset="0"/>
                <a:sym typeface="Calibri" panose="020F0502020204030204" pitchFamily="34" charset="0"/>
              </a:rPr>
              <a:t>1- ambientalmente amigable; </a:t>
            </a:r>
          </a:p>
          <a:p>
            <a:pPr algn="just" defTabSz="914126" eaLnBrk="0" fontAlgn="base" hangingPunct="0">
              <a:lnSpc>
                <a:spcPct val="200000"/>
              </a:lnSpc>
              <a:spcBef>
                <a:spcPct val="0"/>
              </a:spcBef>
              <a:spcAft>
                <a:spcPct val="0"/>
              </a:spcAft>
              <a:defRPr/>
            </a:pPr>
            <a:r>
              <a:rPr lang="es-ES" sz="2000" dirty="0">
                <a:solidFill>
                  <a:srgbClr val="FFFFFF"/>
                </a:solidFill>
                <a:latin typeface="Trebuchet MS" panose="020B0603020202020204" pitchFamily="34" charset="0"/>
                <a:cs typeface="Calibri" panose="020F0502020204030204" pitchFamily="34" charset="0"/>
                <a:sym typeface="Calibri" panose="020F0502020204030204" pitchFamily="34" charset="0"/>
              </a:rPr>
              <a:t>2 - ampliamente disponible y ser accesible para todos los estratos sociales; </a:t>
            </a:r>
          </a:p>
          <a:p>
            <a:pPr algn="just" defTabSz="914126" eaLnBrk="0" fontAlgn="base" hangingPunct="0">
              <a:lnSpc>
                <a:spcPct val="200000"/>
              </a:lnSpc>
              <a:spcBef>
                <a:spcPct val="0"/>
              </a:spcBef>
              <a:spcAft>
                <a:spcPct val="0"/>
              </a:spcAft>
              <a:defRPr/>
            </a:pPr>
            <a:r>
              <a:rPr lang="es-ES" sz="2000" dirty="0">
                <a:solidFill>
                  <a:srgbClr val="FFFFFF"/>
                </a:solidFill>
                <a:latin typeface="Trebuchet MS" panose="020B0603020202020204" pitchFamily="34" charset="0"/>
                <a:cs typeface="Calibri" panose="020F0502020204030204" pitchFamily="34" charset="0"/>
                <a:sym typeface="Calibri" panose="020F0502020204030204" pitchFamily="34" charset="0"/>
              </a:rPr>
              <a:t>3 - seguro para su almacenamiento, manejo y uso; </a:t>
            </a:r>
          </a:p>
          <a:p>
            <a:pPr algn="just" defTabSz="914126" eaLnBrk="0" fontAlgn="base" hangingPunct="0">
              <a:lnSpc>
                <a:spcPct val="200000"/>
              </a:lnSpc>
              <a:spcBef>
                <a:spcPct val="0"/>
              </a:spcBef>
              <a:spcAft>
                <a:spcPct val="0"/>
              </a:spcAft>
              <a:defRPr/>
            </a:pPr>
            <a:r>
              <a:rPr lang="es-ES" sz="2000" dirty="0">
                <a:solidFill>
                  <a:srgbClr val="FFFFFF"/>
                </a:solidFill>
                <a:latin typeface="Trebuchet MS" panose="020B0603020202020204" pitchFamily="34" charset="0"/>
                <a:cs typeface="Calibri" panose="020F0502020204030204" pitchFamily="34" charset="0"/>
                <a:sym typeface="Calibri" panose="020F0502020204030204" pitchFamily="34" charset="0"/>
              </a:rPr>
              <a:t>4 - alta eficiencia energética; </a:t>
            </a:r>
          </a:p>
          <a:p>
            <a:pPr algn="just" defTabSz="914126" eaLnBrk="0" fontAlgn="base" hangingPunct="0">
              <a:lnSpc>
                <a:spcPct val="200000"/>
              </a:lnSpc>
              <a:spcBef>
                <a:spcPct val="0"/>
              </a:spcBef>
              <a:spcAft>
                <a:spcPct val="0"/>
              </a:spcAft>
              <a:defRPr/>
            </a:pPr>
            <a:r>
              <a:rPr lang="es-ES" sz="2000" dirty="0">
                <a:solidFill>
                  <a:srgbClr val="FFFFFF"/>
                </a:solidFill>
                <a:latin typeface="Trebuchet MS" panose="020B0603020202020204" pitchFamily="34" charset="0"/>
                <a:cs typeface="Calibri" panose="020F0502020204030204" pitchFamily="34" charset="0"/>
                <a:sym typeface="Calibri" panose="020F0502020204030204" pitchFamily="34" charset="0"/>
              </a:rPr>
              <a:t>5 – adaptable a una variedad de usos y aplicaciones; y</a:t>
            </a:r>
          </a:p>
          <a:p>
            <a:pPr algn="just" defTabSz="914126" eaLnBrk="0" fontAlgn="base" hangingPunct="0">
              <a:lnSpc>
                <a:spcPct val="200000"/>
              </a:lnSpc>
              <a:spcBef>
                <a:spcPct val="0"/>
              </a:spcBef>
              <a:spcAft>
                <a:spcPct val="0"/>
              </a:spcAft>
              <a:defRPr/>
            </a:pPr>
            <a:r>
              <a:rPr lang="es-ES" sz="2000" dirty="0">
                <a:solidFill>
                  <a:srgbClr val="FFFFFF"/>
                </a:solidFill>
                <a:latin typeface="Trebuchet MS" panose="020B0603020202020204" pitchFamily="34" charset="0"/>
                <a:cs typeface="Calibri" panose="020F0502020204030204" pitchFamily="34" charset="0"/>
                <a:sym typeface="Calibri" panose="020F0502020204030204" pitchFamily="34" charset="0"/>
              </a:rPr>
              <a:t>6 - económicamente viable.</a:t>
            </a:r>
          </a:p>
        </p:txBody>
      </p:sp>
      <p:sp>
        <p:nvSpPr>
          <p:cNvPr id="7" name="Título 2">
            <a:extLst>
              <a:ext uri="{FF2B5EF4-FFF2-40B4-BE49-F238E27FC236}">
                <a16:creationId xmlns:a16="http://schemas.microsoft.com/office/drawing/2014/main" id="{EC7B48D5-40C2-EAF0-7787-8A3EAAE441E0}"/>
              </a:ext>
            </a:extLst>
          </p:cNvPr>
          <p:cNvSpPr txBox="1">
            <a:spLocks/>
          </p:cNvSpPr>
          <p:nvPr/>
        </p:nvSpPr>
        <p:spPr bwMode="auto">
          <a:xfrm>
            <a:off x="461871" y="657153"/>
            <a:ext cx="2755156" cy="221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txBody>
          <a:bodyPr vert="horz" wrap="square" lIns="45692" tIns="45692" rIns="45692" bIns="45692" numCol="1" anchor="t" anchorCtr="0" compatLnSpc="1">
            <a:prstTxWarp prst="textNoShape">
              <a:avLst/>
            </a:prstTxWarp>
            <a:noAutofit/>
          </a:bodyPr>
          <a:lstStyle>
            <a:lvl1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1pPr>
            <a:lvl2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2pPr>
            <a:lvl3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3pPr>
            <a:lvl4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4pPr>
            <a:lvl5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5pPr>
            <a:lvl6pPr marL="0" marR="0" indent="0" algn="ctr" defTabSz="457245" rtl="0" latinLnBrk="0">
              <a:lnSpc>
                <a:spcPct val="100000"/>
              </a:lnSpc>
              <a:spcBef>
                <a:spcPts val="0"/>
              </a:spcBef>
              <a:spcAft>
                <a:spcPts val="0"/>
              </a:spcAft>
              <a:buClrTx/>
              <a:buSzTx/>
              <a:buFontTx/>
              <a:buNone/>
              <a:tabLst/>
              <a:defRPr sz="4403" b="0" i="0" u="none" strike="noStrike" cap="none" spc="0" baseline="0">
                <a:ln>
                  <a:noFill/>
                </a:ln>
                <a:solidFill>
                  <a:srgbClr val="000000"/>
                </a:solidFill>
                <a:uFillTx/>
                <a:latin typeface="+mn-lt"/>
                <a:ea typeface="+mn-ea"/>
                <a:cs typeface="+mn-cs"/>
                <a:sym typeface="Calibri"/>
              </a:defRPr>
            </a:lvl6pPr>
            <a:lvl7pPr marL="0" marR="0" indent="0" algn="ctr" defTabSz="457245" rtl="0" latinLnBrk="0">
              <a:lnSpc>
                <a:spcPct val="100000"/>
              </a:lnSpc>
              <a:spcBef>
                <a:spcPts val="0"/>
              </a:spcBef>
              <a:spcAft>
                <a:spcPts val="0"/>
              </a:spcAft>
              <a:buClrTx/>
              <a:buSzTx/>
              <a:buFontTx/>
              <a:buNone/>
              <a:tabLst/>
              <a:defRPr sz="4403" b="0" i="0" u="none" strike="noStrike" cap="none" spc="0" baseline="0">
                <a:ln>
                  <a:noFill/>
                </a:ln>
                <a:solidFill>
                  <a:srgbClr val="000000"/>
                </a:solidFill>
                <a:uFillTx/>
                <a:latin typeface="+mn-lt"/>
                <a:ea typeface="+mn-ea"/>
                <a:cs typeface="+mn-cs"/>
                <a:sym typeface="Calibri"/>
              </a:defRPr>
            </a:lvl7pPr>
            <a:lvl8pPr marL="0" marR="0" indent="0" algn="ctr" defTabSz="457245" rtl="0" latinLnBrk="0">
              <a:lnSpc>
                <a:spcPct val="100000"/>
              </a:lnSpc>
              <a:spcBef>
                <a:spcPts val="0"/>
              </a:spcBef>
              <a:spcAft>
                <a:spcPts val="0"/>
              </a:spcAft>
              <a:buClrTx/>
              <a:buSzTx/>
              <a:buFontTx/>
              <a:buNone/>
              <a:tabLst/>
              <a:defRPr sz="4403" b="0" i="0" u="none" strike="noStrike" cap="none" spc="0" baseline="0">
                <a:ln>
                  <a:noFill/>
                </a:ln>
                <a:solidFill>
                  <a:srgbClr val="000000"/>
                </a:solidFill>
                <a:uFillTx/>
                <a:latin typeface="+mn-lt"/>
                <a:ea typeface="+mn-ea"/>
                <a:cs typeface="+mn-cs"/>
                <a:sym typeface="Calibri"/>
              </a:defRPr>
            </a:lvl8pPr>
            <a:lvl9pPr marL="0" marR="0" indent="0" algn="ctr" defTabSz="457245" rtl="0" latinLnBrk="0">
              <a:lnSpc>
                <a:spcPct val="100000"/>
              </a:lnSpc>
              <a:spcBef>
                <a:spcPts val="0"/>
              </a:spcBef>
              <a:spcAft>
                <a:spcPts val="0"/>
              </a:spcAft>
              <a:buClrTx/>
              <a:buSzTx/>
              <a:buFontTx/>
              <a:buNone/>
              <a:tabLst/>
              <a:defRPr sz="4403" b="0" i="0" u="none" strike="noStrike" cap="none" spc="0" baseline="0">
                <a:ln>
                  <a:noFill/>
                </a:ln>
                <a:solidFill>
                  <a:srgbClr val="000000"/>
                </a:solidFill>
                <a:uFillTx/>
                <a:latin typeface="+mn-lt"/>
                <a:ea typeface="+mn-ea"/>
                <a:cs typeface="+mn-cs"/>
                <a:sym typeface="Calibri"/>
              </a:defRPr>
            </a:lvl9pPr>
          </a:lstStyle>
          <a:p>
            <a:pPr algn="r">
              <a:spcBef>
                <a:spcPts val="0"/>
              </a:spcBef>
              <a:spcAft>
                <a:spcPts val="0"/>
              </a:spcAft>
            </a:pPr>
            <a:r>
              <a:rPr lang="pt-BR" sz="1999" i="1" dirty="0" err="1">
                <a:solidFill>
                  <a:srgbClr val="004F79"/>
                </a:solidFill>
                <a:latin typeface="Trebuchet MS" panose="020B0603020202020204" pitchFamily="34" charset="0"/>
                <a:ea typeface="Times New Roman" panose="02020603050405020304" pitchFamily="18" charset="0"/>
              </a:rPr>
              <a:t>combustible</a:t>
            </a:r>
            <a:br>
              <a:rPr lang="pt-BR" sz="1999" b="1" dirty="0">
                <a:solidFill>
                  <a:srgbClr val="004F79"/>
                </a:solidFill>
                <a:latin typeface="Trebuchet MS" panose="020B0603020202020204" pitchFamily="34" charset="0"/>
                <a:ea typeface="Times New Roman" panose="02020603050405020304" pitchFamily="18" charset="0"/>
              </a:rPr>
            </a:br>
            <a:r>
              <a:rPr lang="pt-BR" sz="3599" b="1" dirty="0">
                <a:solidFill>
                  <a:srgbClr val="004F79"/>
                </a:solidFill>
                <a:latin typeface="Trebuchet MS" panose="020B0603020202020204" pitchFamily="34" charset="0"/>
                <a:ea typeface="Times New Roman" panose="02020603050405020304" pitchFamily="18" charset="0"/>
              </a:rPr>
              <a:t>IDEAL</a:t>
            </a:r>
          </a:p>
        </p:txBody>
      </p:sp>
    </p:spTree>
    <p:extLst>
      <p:ext uri="{BB962C8B-B14F-4D97-AF65-F5344CB8AC3E}">
        <p14:creationId xmlns:p14="http://schemas.microsoft.com/office/powerpoint/2010/main" val="2444300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a:extLst>
              <a:ext uri="{FF2B5EF4-FFF2-40B4-BE49-F238E27FC236}">
                <a16:creationId xmlns:a16="http://schemas.microsoft.com/office/drawing/2014/main" id="{053570CD-D902-D981-D58E-4E01FBA1D18A}"/>
              </a:ext>
            </a:extLst>
          </p:cNvPr>
          <p:cNvSpPr/>
          <p:nvPr/>
        </p:nvSpPr>
        <p:spPr>
          <a:xfrm>
            <a:off x="3683628" y="893"/>
            <a:ext cx="8508372" cy="6874210"/>
          </a:xfrm>
          <a:prstGeom prst="rect">
            <a:avLst/>
          </a:prstGeom>
          <a:blipFill>
            <a:blip r:embed="rId3"/>
            <a:stretch>
              <a:fillRect/>
            </a:stretch>
          </a:blipFill>
          <a:ln w="12700">
            <a:miter lim="400000"/>
          </a:ln>
        </p:spPr>
        <p:txBody>
          <a:bodyPr lIns="0" tIns="0" rIns="0" bIns="0" anchor="ctr"/>
          <a:lstStyle/>
          <a:p>
            <a:pPr algn="ctr" defTabSz="825252"/>
            <a:endParaRPr sz="3199" dirty="0">
              <a:solidFill>
                <a:srgbClr val="004F79"/>
              </a:solidFill>
              <a:latin typeface="Helvetica Neue Medium"/>
            </a:endParaRPr>
          </a:p>
        </p:txBody>
      </p:sp>
      <p:sp>
        <p:nvSpPr>
          <p:cNvPr id="2" name="Rectangle">
            <a:extLst>
              <a:ext uri="{FF2B5EF4-FFF2-40B4-BE49-F238E27FC236}">
                <a16:creationId xmlns:a16="http://schemas.microsoft.com/office/drawing/2014/main" id="{0B4DA659-6730-0224-D9B2-EC69444C22A9}"/>
              </a:ext>
            </a:extLst>
          </p:cNvPr>
          <p:cNvSpPr/>
          <p:nvPr/>
        </p:nvSpPr>
        <p:spPr>
          <a:xfrm flipH="1">
            <a:off x="3603471" y="894"/>
            <a:ext cx="36000" cy="6874209"/>
          </a:xfrm>
          <a:prstGeom prst="rect">
            <a:avLst/>
          </a:prstGeom>
          <a:gradFill flip="none" rotWithShape="1">
            <a:gsLst>
              <a:gs pos="34000">
                <a:srgbClr val="FFB4B4"/>
              </a:gs>
              <a:gs pos="46000">
                <a:srgbClr val="FF6A6A"/>
              </a:gs>
              <a:gs pos="20000">
                <a:schemeClr val="bg1"/>
              </a:gs>
              <a:gs pos="60000">
                <a:srgbClr val="FF0000"/>
              </a:gs>
              <a:gs pos="69000">
                <a:srgbClr val="FF0000"/>
              </a:gs>
              <a:gs pos="84000">
                <a:schemeClr val="accent1">
                  <a:lumMod val="95000"/>
                  <a:lumOff val="5000"/>
                </a:schemeClr>
              </a:gs>
              <a:gs pos="100000">
                <a:schemeClr val="accent1">
                  <a:lumMod val="60000"/>
                </a:schemeClr>
              </a:gs>
            </a:gsLst>
            <a:path path="circle">
              <a:fillToRect l="50000" t="130000" r="50000" b="-30000"/>
            </a:path>
            <a:tileRect/>
          </a:gradFill>
          <a:ln w="12700">
            <a:miter lim="400000"/>
          </a:ln>
        </p:spPr>
        <p:txBody>
          <a:bodyPr lIns="0" tIns="0" rIns="0" bIns="0" anchor="ctr"/>
          <a:lstStyle/>
          <a:p>
            <a:pPr algn="ctr" defTabSz="825252">
              <a:defRPr sz="3200">
                <a:solidFill>
                  <a:srgbClr val="FFFFFF"/>
                </a:solidFill>
                <a:latin typeface="Helvetica Neue Medium"/>
                <a:ea typeface="Helvetica Neue Medium"/>
                <a:cs typeface="Helvetica Neue Medium"/>
                <a:sym typeface="Helvetica Neue Medium"/>
              </a:defRPr>
            </a:pPr>
            <a:endParaRPr sz="3199" dirty="0"/>
          </a:p>
        </p:txBody>
      </p:sp>
      <p:pic>
        <p:nvPicPr>
          <p:cNvPr id="8" name="Gráfico 7">
            <a:extLst>
              <a:ext uri="{FF2B5EF4-FFF2-40B4-BE49-F238E27FC236}">
                <a16:creationId xmlns:a16="http://schemas.microsoft.com/office/drawing/2014/main" id="{F0839770-14F9-18AB-826D-238B1C8143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59948" y="5388499"/>
            <a:ext cx="1148668" cy="544349"/>
          </a:xfrm>
          <a:prstGeom prst="rect">
            <a:avLst/>
          </a:prstGeom>
        </p:spPr>
      </p:pic>
      <p:sp>
        <p:nvSpPr>
          <p:cNvPr id="3" name="CaixaDeTexto 2">
            <a:extLst>
              <a:ext uri="{FF2B5EF4-FFF2-40B4-BE49-F238E27FC236}">
                <a16:creationId xmlns:a16="http://schemas.microsoft.com/office/drawing/2014/main" id="{7E2E1B8B-1EBC-6C15-5F13-4D4CC31417B4}"/>
              </a:ext>
            </a:extLst>
          </p:cNvPr>
          <p:cNvSpPr txBox="1"/>
          <p:nvPr/>
        </p:nvSpPr>
        <p:spPr>
          <a:xfrm>
            <a:off x="4293897" y="306957"/>
            <a:ext cx="7287834" cy="406259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13" tIns="91413" rIns="91413" bIns="91413" numCol="1" spcCol="38100" rtlCol="0" anchor="t">
            <a:spAutoFit/>
          </a:bodyPr>
          <a:lstStyle/>
          <a:p>
            <a:pPr algn="just" defTabSz="914126" eaLnBrk="0" fontAlgn="base" hangingPunct="0">
              <a:lnSpc>
                <a:spcPct val="150000"/>
              </a:lnSpc>
              <a:spcBef>
                <a:spcPct val="0"/>
              </a:spcBef>
              <a:spcAft>
                <a:spcPct val="0"/>
              </a:spcAft>
              <a:defRPr/>
            </a:pPr>
            <a:r>
              <a:rPr lang="es-ES" sz="2800" dirty="0">
                <a:solidFill>
                  <a:srgbClr val="FFFFFF"/>
                </a:solidFill>
                <a:latin typeface="Trebuchet MS" panose="020B0603020202020204" pitchFamily="34" charset="0"/>
                <a:cs typeface="Calibri" panose="020F0502020204030204" pitchFamily="34" charset="0"/>
                <a:sym typeface="Calibri" panose="020F0502020204030204" pitchFamily="34" charset="0"/>
              </a:rPr>
              <a:t>GLP</a:t>
            </a:r>
          </a:p>
          <a:p>
            <a:pPr algn="just" defTabSz="914126" eaLnBrk="0" fontAlgn="base" hangingPunct="0">
              <a:lnSpc>
                <a:spcPct val="150000"/>
              </a:lnSpc>
              <a:spcBef>
                <a:spcPct val="0"/>
              </a:spcBef>
              <a:spcAft>
                <a:spcPct val="0"/>
              </a:spcAft>
              <a:defRPr/>
            </a:pPr>
            <a:r>
              <a:rPr lang="es-ES" sz="2000" dirty="0">
                <a:solidFill>
                  <a:srgbClr val="FFFFFF"/>
                </a:solidFill>
                <a:latin typeface="Trebuchet MS" panose="020B0603020202020204" pitchFamily="34" charset="0"/>
                <a:cs typeface="Calibri" panose="020F0502020204030204" pitchFamily="34" charset="0"/>
                <a:sym typeface="Calibri" panose="020F0502020204030204" pitchFamily="34" charset="0"/>
              </a:rPr>
              <a:t>Opción ideal para impulsar la transición energética en América Latina, especialmente en áreas rurales. </a:t>
            </a:r>
          </a:p>
          <a:p>
            <a:pPr algn="just" defTabSz="914126" eaLnBrk="0" fontAlgn="base" hangingPunct="0">
              <a:lnSpc>
                <a:spcPct val="150000"/>
              </a:lnSpc>
              <a:spcBef>
                <a:spcPct val="0"/>
              </a:spcBef>
              <a:spcAft>
                <a:spcPct val="0"/>
              </a:spcAft>
              <a:defRPr/>
            </a:pPr>
            <a:r>
              <a:rPr lang="es-ES" sz="2000" dirty="0">
                <a:solidFill>
                  <a:srgbClr val="FFFFFF"/>
                </a:solidFill>
                <a:latin typeface="Trebuchet MS" panose="020B0603020202020204" pitchFamily="34" charset="0"/>
                <a:cs typeface="Calibri" panose="020F0502020204030204" pitchFamily="34" charset="0"/>
                <a:sym typeface="Calibri" panose="020F0502020204030204" pitchFamily="34" charset="0"/>
              </a:rPr>
              <a:t>Su limpieza, accesibilidad, seguridad, portabilidad, capilaridad y versatilidad lo posicionan como una opción viable y eficaz para reducir la dependencia de los combustibles fósiles y promover una matriz energética más sostenible e inclusiva.</a:t>
            </a:r>
          </a:p>
        </p:txBody>
      </p:sp>
      <p:sp>
        <p:nvSpPr>
          <p:cNvPr id="5" name="Título 2">
            <a:extLst>
              <a:ext uri="{FF2B5EF4-FFF2-40B4-BE49-F238E27FC236}">
                <a16:creationId xmlns:a16="http://schemas.microsoft.com/office/drawing/2014/main" id="{2A2564EE-5220-E5B5-2318-663777F5366D}"/>
              </a:ext>
            </a:extLst>
          </p:cNvPr>
          <p:cNvSpPr txBox="1">
            <a:spLocks/>
          </p:cNvSpPr>
          <p:nvPr/>
        </p:nvSpPr>
        <p:spPr bwMode="auto">
          <a:xfrm>
            <a:off x="461871" y="657153"/>
            <a:ext cx="2755156" cy="221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txBody>
          <a:bodyPr vert="horz" wrap="square" lIns="45692" tIns="45692" rIns="45692" bIns="45692" numCol="1" anchor="t" anchorCtr="0" compatLnSpc="1">
            <a:prstTxWarp prst="textNoShape">
              <a:avLst/>
            </a:prstTxWarp>
            <a:noAutofit/>
          </a:bodyPr>
          <a:lstStyle>
            <a:lvl1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1pPr>
            <a:lvl2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2pPr>
            <a:lvl3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3pPr>
            <a:lvl4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4pPr>
            <a:lvl5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5pPr>
            <a:lvl6pPr marL="0" marR="0" indent="0" algn="ctr" defTabSz="457245" rtl="0" latinLnBrk="0">
              <a:lnSpc>
                <a:spcPct val="100000"/>
              </a:lnSpc>
              <a:spcBef>
                <a:spcPts val="0"/>
              </a:spcBef>
              <a:spcAft>
                <a:spcPts val="0"/>
              </a:spcAft>
              <a:buClrTx/>
              <a:buSzTx/>
              <a:buFontTx/>
              <a:buNone/>
              <a:tabLst/>
              <a:defRPr sz="4403" b="0" i="0" u="none" strike="noStrike" cap="none" spc="0" baseline="0">
                <a:ln>
                  <a:noFill/>
                </a:ln>
                <a:solidFill>
                  <a:srgbClr val="000000"/>
                </a:solidFill>
                <a:uFillTx/>
                <a:latin typeface="+mn-lt"/>
                <a:ea typeface="+mn-ea"/>
                <a:cs typeface="+mn-cs"/>
                <a:sym typeface="Calibri"/>
              </a:defRPr>
            </a:lvl6pPr>
            <a:lvl7pPr marL="0" marR="0" indent="0" algn="ctr" defTabSz="457245" rtl="0" latinLnBrk="0">
              <a:lnSpc>
                <a:spcPct val="100000"/>
              </a:lnSpc>
              <a:spcBef>
                <a:spcPts val="0"/>
              </a:spcBef>
              <a:spcAft>
                <a:spcPts val="0"/>
              </a:spcAft>
              <a:buClrTx/>
              <a:buSzTx/>
              <a:buFontTx/>
              <a:buNone/>
              <a:tabLst/>
              <a:defRPr sz="4403" b="0" i="0" u="none" strike="noStrike" cap="none" spc="0" baseline="0">
                <a:ln>
                  <a:noFill/>
                </a:ln>
                <a:solidFill>
                  <a:srgbClr val="000000"/>
                </a:solidFill>
                <a:uFillTx/>
                <a:latin typeface="+mn-lt"/>
                <a:ea typeface="+mn-ea"/>
                <a:cs typeface="+mn-cs"/>
                <a:sym typeface="Calibri"/>
              </a:defRPr>
            </a:lvl7pPr>
            <a:lvl8pPr marL="0" marR="0" indent="0" algn="ctr" defTabSz="457245" rtl="0" latinLnBrk="0">
              <a:lnSpc>
                <a:spcPct val="100000"/>
              </a:lnSpc>
              <a:spcBef>
                <a:spcPts val="0"/>
              </a:spcBef>
              <a:spcAft>
                <a:spcPts val="0"/>
              </a:spcAft>
              <a:buClrTx/>
              <a:buSzTx/>
              <a:buFontTx/>
              <a:buNone/>
              <a:tabLst/>
              <a:defRPr sz="4403" b="0" i="0" u="none" strike="noStrike" cap="none" spc="0" baseline="0">
                <a:ln>
                  <a:noFill/>
                </a:ln>
                <a:solidFill>
                  <a:srgbClr val="000000"/>
                </a:solidFill>
                <a:uFillTx/>
                <a:latin typeface="+mn-lt"/>
                <a:ea typeface="+mn-ea"/>
                <a:cs typeface="+mn-cs"/>
                <a:sym typeface="Calibri"/>
              </a:defRPr>
            </a:lvl8pPr>
            <a:lvl9pPr marL="0" marR="0" indent="0" algn="ctr" defTabSz="457245" rtl="0" latinLnBrk="0">
              <a:lnSpc>
                <a:spcPct val="100000"/>
              </a:lnSpc>
              <a:spcBef>
                <a:spcPts val="0"/>
              </a:spcBef>
              <a:spcAft>
                <a:spcPts val="0"/>
              </a:spcAft>
              <a:buClrTx/>
              <a:buSzTx/>
              <a:buFontTx/>
              <a:buNone/>
              <a:tabLst/>
              <a:defRPr sz="4403" b="0" i="0" u="none" strike="noStrike" cap="none" spc="0" baseline="0">
                <a:ln>
                  <a:noFill/>
                </a:ln>
                <a:solidFill>
                  <a:srgbClr val="000000"/>
                </a:solidFill>
                <a:uFillTx/>
                <a:latin typeface="+mn-lt"/>
                <a:ea typeface="+mn-ea"/>
                <a:cs typeface="+mn-cs"/>
                <a:sym typeface="Calibri"/>
              </a:defRPr>
            </a:lvl9pPr>
          </a:lstStyle>
          <a:p>
            <a:pPr algn="r">
              <a:spcBef>
                <a:spcPts val="0"/>
              </a:spcBef>
              <a:spcAft>
                <a:spcPts val="0"/>
              </a:spcAft>
            </a:pPr>
            <a:r>
              <a:rPr lang="pt-BR" sz="1999" i="1" dirty="0" err="1">
                <a:solidFill>
                  <a:srgbClr val="004F79"/>
                </a:solidFill>
                <a:latin typeface="Trebuchet MS" panose="020B0603020202020204" pitchFamily="34" charset="0"/>
                <a:ea typeface="Times New Roman" panose="02020603050405020304" pitchFamily="18" charset="0"/>
              </a:rPr>
              <a:t>combustible</a:t>
            </a:r>
            <a:br>
              <a:rPr lang="pt-BR" sz="1999" b="1" dirty="0">
                <a:solidFill>
                  <a:srgbClr val="004F79"/>
                </a:solidFill>
                <a:latin typeface="Trebuchet MS" panose="020B0603020202020204" pitchFamily="34" charset="0"/>
                <a:ea typeface="Times New Roman" panose="02020603050405020304" pitchFamily="18" charset="0"/>
              </a:rPr>
            </a:br>
            <a:r>
              <a:rPr lang="pt-BR" sz="3599" b="1" dirty="0">
                <a:solidFill>
                  <a:srgbClr val="004F79"/>
                </a:solidFill>
                <a:latin typeface="Trebuchet MS" panose="020B0603020202020204" pitchFamily="34" charset="0"/>
                <a:ea typeface="Times New Roman" panose="02020603050405020304" pitchFamily="18" charset="0"/>
              </a:rPr>
              <a:t>IDEAL</a:t>
            </a:r>
          </a:p>
        </p:txBody>
      </p:sp>
    </p:spTree>
    <p:extLst>
      <p:ext uri="{BB962C8B-B14F-4D97-AF65-F5344CB8AC3E}">
        <p14:creationId xmlns:p14="http://schemas.microsoft.com/office/powerpoint/2010/main" val="1278839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a:extLst>
              <a:ext uri="{FF2B5EF4-FFF2-40B4-BE49-F238E27FC236}">
                <a16:creationId xmlns:a16="http://schemas.microsoft.com/office/drawing/2014/main" id="{2A2564EE-5220-E5B5-2318-663777F5366D}"/>
              </a:ext>
            </a:extLst>
          </p:cNvPr>
          <p:cNvSpPr txBox="1">
            <a:spLocks/>
          </p:cNvSpPr>
          <p:nvPr/>
        </p:nvSpPr>
        <p:spPr bwMode="auto">
          <a:xfrm>
            <a:off x="461871" y="657153"/>
            <a:ext cx="2755156" cy="221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txBody>
          <a:bodyPr vert="horz" wrap="square" lIns="45692" tIns="45692" rIns="45692" bIns="45692" numCol="1" anchor="t" anchorCtr="0" compatLnSpc="1">
            <a:prstTxWarp prst="textNoShape">
              <a:avLst/>
            </a:prstTxWarp>
            <a:noAutofit/>
          </a:bodyPr>
          <a:lstStyle>
            <a:lvl1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1pPr>
            <a:lvl2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2pPr>
            <a:lvl3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3pPr>
            <a:lvl4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4pPr>
            <a:lvl5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5pPr>
            <a:lvl6pPr marL="0" marR="0" indent="0" algn="ctr" defTabSz="457245" rtl="0" latinLnBrk="0">
              <a:lnSpc>
                <a:spcPct val="100000"/>
              </a:lnSpc>
              <a:spcBef>
                <a:spcPts val="0"/>
              </a:spcBef>
              <a:spcAft>
                <a:spcPts val="0"/>
              </a:spcAft>
              <a:buClrTx/>
              <a:buSzTx/>
              <a:buFontTx/>
              <a:buNone/>
              <a:tabLst/>
              <a:defRPr sz="4403" b="0" i="0" u="none" strike="noStrike" cap="none" spc="0" baseline="0">
                <a:ln>
                  <a:noFill/>
                </a:ln>
                <a:solidFill>
                  <a:srgbClr val="000000"/>
                </a:solidFill>
                <a:uFillTx/>
                <a:latin typeface="+mn-lt"/>
                <a:ea typeface="+mn-ea"/>
                <a:cs typeface="+mn-cs"/>
                <a:sym typeface="Calibri"/>
              </a:defRPr>
            </a:lvl6pPr>
            <a:lvl7pPr marL="0" marR="0" indent="0" algn="ctr" defTabSz="457245" rtl="0" latinLnBrk="0">
              <a:lnSpc>
                <a:spcPct val="100000"/>
              </a:lnSpc>
              <a:spcBef>
                <a:spcPts val="0"/>
              </a:spcBef>
              <a:spcAft>
                <a:spcPts val="0"/>
              </a:spcAft>
              <a:buClrTx/>
              <a:buSzTx/>
              <a:buFontTx/>
              <a:buNone/>
              <a:tabLst/>
              <a:defRPr sz="4403" b="0" i="0" u="none" strike="noStrike" cap="none" spc="0" baseline="0">
                <a:ln>
                  <a:noFill/>
                </a:ln>
                <a:solidFill>
                  <a:srgbClr val="000000"/>
                </a:solidFill>
                <a:uFillTx/>
                <a:latin typeface="+mn-lt"/>
                <a:ea typeface="+mn-ea"/>
                <a:cs typeface="+mn-cs"/>
                <a:sym typeface="Calibri"/>
              </a:defRPr>
            </a:lvl7pPr>
            <a:lvl8pPr marL="0" marR="0" indent="0" algn="ctr" defTabSz="457245" rtl="0" latinLnBrk="0">
              <a:lnSpc>
                <a:spcPct val="100000"/>
              </a:lnSpc>
              <a:spcBef>
                <a:spcPts val="0"/>
              </a:spcBef>
              <a:spcAft>
                <a:spcPts val="0"/>
              </a:spcAft>
              <a:buClrTx/>
              <a:buSzTx/>
              <a:buFontTx/>
              <a:buNone/>
              <a:tabLst/>
              <a:defRPr sz="4403" b="0" i="0" u="none" strike="noStrike" cap="none" spc="0" baseline="0">
                <a:ln>
                  <a:noFill/>
                </a:ln>
                <a:solidFill>
                  <a:srgbClr val="000000"/>
                </a:solidFill>
                <a:uFillTx/>
                <a:latin typeface="+mn-lt"/>
                <a:ea typeface="+mn-ea"/>
                <a:cs typeface="+mn-cs"/>
                <a:sym typeface="Calibri"/>
              </a:defRPr>
            </a:lvl8pPr>
            <a:lvl9pPr marL="0" marR="0" indent="0" algn="ctr" defTabSz="457245" rtl="0" latinLnBrk="0">
              <a:lnSpc>
                <a:spcPct val="100000"/>
              </a:lnSpc>
              <a:spcBef>
                <a:spcPts val="0"/>
              </a:spcBef>
              <a:spcAft>
                <a:spcPts val="0"/>
              </a:spcAft>
              <a:buClrTx/>
              <a:buSzTx/>
              <a:buFontTx/>
              <a:buNone/>
              <a:tabLst/>
              <a:defRPr sz="4403" b="0" i="0" u="none" strike="noStrike" cap="none" spc="0" baseline="0">
                <a:ln>
                  <a:noFill/>
                </a:ln>
                <a:solidFill>
                  <a:srgbClr val="000000"/>
                </a:solidFill>
                <a:uFillTx/>
                <a:latin typeface="+mn-lt"/>
                <a:ea typeface="+mn-ea"/>
                <a:cs typeface="+mn-cs"/>
                <a:sym typeface="Calibri"/>
              </a:defRPr>
            </a:lvl9pPr>
          </a:lstStyle>
          <a:p>
            <a:pPr algn="r">
              <a:spcBef>
                <a:spcPts val="0"/>
              </a:spcBef>
              <a:spcAft>
                <a:spcPts val="0"/>
              </a:spcAft>
            </a:pPr>
            <a:r>
              <a:rPr lang="pt-BR" sz="1999" i="1" dirty="0" err="1">
                <a:solidFill>
                  <a:srgbClr val="004F79"/>
                </a:solidFill>
                <a:latin typeface="Trebuchet MS" panose="020B0603020202020204" pitchFamily="34" charset="0"/>
                <a:ea typeface="Times New Roman" panose="02020603050405020304" pitchFamily="18" charset="0"/>
              </a:rPr>
              <a:t>combustible</a:t>
            </a:r>
            <a:br>
              <a:rPr lang="pt-BR" sz="1999" b="1" dirty="0">
                <a:solidFill>
                  <a:srgbClr val="004F79"/>
                </a:solidFill>
                <a:latin typeface="Trebuchet MS" panose="020B0603020202020204" pitchFamily="34" charset="0"/>
                <a:ea typeface="Times New Roman" panose="02020603050405020304" pitchFamily="18" charset="0"/>
              </a:rPr>
            </a:br>
            <a:r>
              <a:rPr lang="pt-BR" sz="3599" b="1" dirty="0">
                <a:solidFill>
                  <a:srgbClr val="004F79"/>
                </a:solidFill>
                <a:latin typeface="Trebuchet MS" panose="020B0603020202020204" pitchFamily="34" charset="0"/>
                <a:ea typeface="Times New Roman" panose="02020603050405020304" pitchFamily="18" charset="0"/>
              </a:rPr>
              <a:t>IDEAL</a:t>
            </a:r>
          </a:p>
        </p:txBody>
      </p:sp>
      <p:sp>
        <p:nvSpPr>
          <p:cNvPr id="6" name="Rectangle">
            <a:extLst>
              <a:ext uri="{FF2B5EF4-FFF2-40B4-BE49-F238E27FC236}">
                <a16:creationId xmlns:a16="http://schemas.microsoft.com/office/drawing/2014/main" id="{053570CD-D902-D981-D58E-4E01FBA1D18A}"/>
              </a:ext>
            </a:extLst>
          </p:cNvPr>
          <p:cNvSpPr/>
          <p:nvPr/>
        </p:nvSpPr>
        <p:spPr>
          <a:xfrm>
            <a:off x="3683628" y="893"/>
            <a:ext cx="8508372" cy="6874210"/>
          </a:xfrm>
          <a:prstGeom prst="rect">
            <a:avLst/>
          </a:prstGeom>
          <a:blipFill>
            <a:blip r:embed="rId3"/>
            <a:stretch>
              <a:fillRect/>
            </a:stretch>
          </a:blipFill>
          <a:ln w="12700">
            <a:miter lim="400000"/>
          </a:ln>
        </p:spPr>
        <p:txBody>
          <a:bodyPr lIns="0" tIns="0" rIns="0" bIns="0" anchor="ctr"/>
          <a:lstStyle/>
          <a:p>
            <a:pPr algn="ctr" defTabSz="825252"/>
            <a:endParaRPr sz="3199" dirty="0">
              <a:solidFill>
                <a:srgbClr val="004F79"/>
              </a:solidFill>
              <a:latin typeface="Helvetica Neue Medium"/>
            </a:endParaRPr>
          </a:p>
        </p:txBody>
      </p:sp>
      <p:sp>
        <p:nvSpPr>
          <p:cNvPr id="2" name="Rectangle">
            <a:extLst>
              <a:ext uri="{FF2B5EF4-FFF2-40B4-BE49-F238E27FC236}">
                <a16:creationId xmlns:a16="http://schemas.microsoft.com/office/drawing/2014/main" id="{0B4DA659-6730-0224-D9B2-EC69444C22A9}"/>
              </a:ext>
            </a:extLst>
          </p:cNvPr>
          <p:cNvSpPr/>
          <p:nvPr/>
        </p:nvSpPr>
        <p:spPr>
          <a:xfrm flipH="1">
            <a:off x="3603471" y="894"/>
            <a:ext cx="36000" cy="6874209"/>
          </a:xfrm>
          <a:prstGeom prst="rect">
            <a:avLst/>
          </a:prstGeom>
          <a:gradFill flip="none" rotWithShape="1">
            <a:gsLst>
              <a:gs pos="34000">
                <a:srgbClr val="FFB4B4"/>
              </a:gs>
              <a:gs pos="46000">
                <a:srgbClr val="FF6A6A"/>
              </a:gs>
              <a:gs pos="20000">
                <a:schemeClr val="bg1"/>
              </a:gs>
              <a:gs pos="60000">
                <a:srgbClr val="FF0000"/>
              </a:gs>
              <a:gs pos="69000">
                <a:srgbClr val="FF0000"/>
              </a:gs>
              <a:gs pos="84000">
                <a:schemeClr val="accent1">
                  <a:lumMod val="95000"/>
                  <a:lumOff val="5000"/>
                </a:schemeClr>
              </a:gs>
              <a:gs pos="100000">
                <a:schemeClr val="accent1">
                  <a:lumMod val="60000"/>
                </a:schemeClr>
              </a:gs>
            </a:gsLst>
            <a:path path="circle">
              <a:fillToRect l="50000" t="130000" r="50000" b="-30000"/>
            </a:path>
            <a:tileRect/>
          </a:gradFill>
          <a:ln w="12700">
            <a:miter lim="400000"/>
          </a:ln>
        </p:spPr>
        <p:txBody>
          <a:bodyPr lIns="0" tIns="0" rIns="0" bIns="0" anchor="ctr"/>
          <a:lstStyle/>
          <a:p>
            <a:pPr algn="ctr" defTabSz="825252">
              <a:defRPr sz="3200">
                <a:solidFill>
                  <a:srgbClr val="FFFFFF"/>
                </a:solidFill>
                <a:latin typeface="Helvetica Neue Medium"/>
                <a:ea typeface="Helvetica Neue Medium"/>
                <a:cs typeface="Helvetica Neue Medium"/>
                <a:sym typeface="Helvetica Neue Medium"/>
              </a:defRPr>
            </a:pPr>
            <a:endParaRPr sz="3199" dirty="0"/>
          </a:p>
        </p:txBody>
      </p:sp>
      <p:pic>
        <p:nvPicPr>
          <p:cNvPr id="8" name="Gráfico 7">
            <a:extLst>
              <a:ext uri="{FF2B5EF4-FFF2-40B4-BE49-F238E27FC236}">
                <a16:creationId xmlns:a16="http://schemas.microsoft.com/office/drawing/2014/main" id="{F0839770-14F9-18AB-826D-238B1C8143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59948" y="5388499"/>
            <a:ext cx="1148668" cy="544349"/>
          </a:xfrm>
          <a:prstGeom prst="rect">
            <a:avLst/>
          </a:prstGeom>
        </p:spPr>
      </p:pic>
      <p:sp>
        <p:nvSpPr>
          <p:cNvPr id="3" name="CaixaDeTexto 2">
            <a:extLst>
              <a:ext uri="{FF2B5EF4-FFF2-40B4-BE49-F238E27FC236}">
                <a16:creationId xmlns:a16="http://schemas.microsoft.com/office/drawing/2014/main" id="{7E2E1B8B-1EBC-6C15-5F13-4D4CC31417B4}"/>
              </a:ext>
            </a:extLst>
          </p:cNvPr>
          <p:cNvSpPr txBox="1"/>
          <p:nvPr/>
        </p:nvSpPr>
        <p:spPr>
          <a:xfrm>
            <a:off x="10735755" y="0"/>
            <a:ext cx="1225804" cy="110794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13" tIns="91413" rIns="91413" bIns="91413" numCol="1" spcCol="38100" rtlCol="0" anchor="t">
            <a:spAutoFit/>
          </a:bodyPr>
          <a:lstStyle/>
          <a:p>
            <a:pPr algn="just" defTabSz="914126" eaLnBrk="0" fontAlgn="base" hangingPunct="0">
              <a:lnSpc>
                <a:spcPct val="150000"/>
              </a:lnSpc>
              <a:spcBef>
                <a:spcPct val="0"/>
              </a:spcBef>
              <a:spcAft>
                <a:spcPct val="0"/>
              </a:spcAft>
              <a:defRPr/>
            </a:pPr>
            <a:r>
              <a:rPr lang="es-ES" sz="4000" b="1" dirty="0">
                <a:solidFill>
                  <a:schemeClr val="accent1">
                    <a:lumMod val="50000"/>
                  </a:schemeClr>
                </a:solidFill>
                <a:latin typeface="Trebuchet MS" panose="020B0603020202020204" pitchFamily="34" charset="0"/>
                <a:cs typeface="Calibri" panose="020F0502020204030204" pitchFamily="34" charset="0"/>
                <a:sym typeface="Calibri" panose="020F0502020204030204" pitchFamily="34" charset="0"/>
              </a:rPr>
              <a:t>GLP</a:t>
            </a:r>
          </a:p>
        </p:txBody>
      </p:sp>
    </p:spTree>
    <p:extLst>
      <p:ext uri="{BB962C8B-B14F-4D97-AF65-F5344CB8AC3E}">
        <p14:creationId xmlns:p14="http://schemas.microsoft.com/office/powerpoint/2010/main" val="4004498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áfico 7">
            <a:extLst>
              <a:ext uri="{FF2B5EF4-FFF2-40B4-BE49-F238E27FC236}">
                <a16:creationId xmlns:a16="http://schemas.microsoft.com/office/drawing/2014/main" id="{F0839770-14F9-18AB-826D-238B1C8143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32000" y="6170164"/>
            <a:ext cx="1148668" cy="544349"/>
          </a:xfrm>
          <a:prstGeom prst="rect">
            <a:avLst/>
          </a:prstGeom>
        </p:spPr>
      </p:pic>
      <p:pic>
        <p:nvPicPr>
          <p:cNvPr id="10" name="Imagem 9" descr="Uma imagem contendo grama, ao ar livre, cerca, edifício&#10;&#10;Descrição gerada automaticamente">
            <a:extLst>
              <a:ext uri="{FF2B5EF4-FFF2-40B4-BE49-F238E27FC236}">
                <a16:creationId xmlns:a16="http://schemas.microsoft.com/office/drawing/2014/main" id="{73C7165A-8ED1-ABFA-8406-4CAF110E8A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2814543"/>
          </a:xfrm>
          <a:prstGeom prst="rect">
            <a:avLst/>
          </a:prstGeom>
        </p:spPr>
      </p:pic>
      <p:sp>
        <p:nvSpPr>
          <p:cNvPr id="3" name="Rectangle">
            <a:extLst>
              <a:ext uri="{FF2B5EF4-FFF2-40B4-BE49-F238E27FC236}">
                <a16:creationId xmlns:a16="http://schemas.microsoft.com/office/drawing/2014/main" id="{24934891-9699-A8E5-D922-9E10C1F558B0}"/>
              </a:ext>
            </a:extLst>
          </p:cNvPr>
          <p:cNvSpPr/>
          <p:nvPr/>
        </p:nvSpPr>
        <p:spPr>
          <a:xfrm rot="16200000" flipH="1">
            <a:off x="6077999" y="-3215852"/>
            <a:ext cx="36000" cy="12192003"/>
          </a:xfrm>
          <a:prstGeom prst="rect">
            <a:avLst/>
          </a:prstGeom>
          <a:gradFill flip="none" rotWithShape="1">
            <a:gsLst>
              <a:gs pos="34000">
                <a:srgbClr val="FFB4B4"/>
              </a:gs>
              <a:gs pos="46000">
                <a:srgbClr val="FF6A6A"/>
              </a:gs>
              <a:gs pos="20000">
                <a:schemeClr val="bg1"/>
              </a:gs>
              <a:gs pos="60000">
                <a:srgbClr val="FF0000"/>
              </a:gs>
              <a:gs pos="69000">
                <a:srgbClr val="FF0000"/>
              </a:gs>
              <a:gs pos="84000">
                <a:schemeClr val="accent1">
                  <a:lumMod val="95000"/>
                  <a:lumOff val="5000"/>
                </a:schemeClr>
              </a:gs>
              <a:gs pos="100000">
                <a:schemeClr val="accent1">
                  <a:lumMod val="60000"/>
                </a:schemeClr>
              </a:gs>
            </a:gsLst>
            <a:path path="circle">
              <a:fillToRect l="50000" t="130000" r="50000" b="-30000"/>
            </a:path>
            <a:tileRect/>
          </a:gradFill>
          <a:ln w="12700">
            <a:miter lim="400000"/>
          </a:ln>
        </p:spPr>
        <p:txBody>
          <a:bodyPr lIns="0" tIns="0" rIns="0" bIns="0" anchor="ctr"/>
          <a:lstStyle/>
          <a:p>
            <a:pPr algn="ctr" defTabSz="825252">
              <a:defRPr sz="3200">
                <a:solidFill>
                  <a:srgbClr val="FFFFFF"/>
                </a:solidFill>
                <a:latin typeface="Helvetica Neue Medium"/>
                <a:ea typeface="Helvetica Neue Medium"/>
                <a:cs typeface="Helvetica Neue Medium"/>
                <a:sym typeface="Helvetica Neue Medium"/>
              </a:defRPr>
            </a:pPr>
            <a:endParaRPr sz="3199" dirty="0"/>
          </a:p>
        </p:txBody>
      </p:sp>
      <p:sp>
        <p:nvSpPr>
          <p:cNvPr id="5" name="CaixaDeTexto 4">
            <a:extLst>
              <a:ext uri="{FF2B5EF4-FFF2-40B4-BE49-F238E27FC236}">
                <a16:creationId xmlns:a16="http://schemas.microsoft.com/office/drawing/2014/main" id="{10A96338-7697-F1E0-3B70-42181EA7946B}"/>
              </a:ext>
            </a:extLst>
          </p:cNvPr>
          <p:cNvSpPr txBox="1"/>
          <p:nvPr/>
        </p:nvSpPr>
        <p:spPr>
          <a:xfrm>
            <a:off x="759717" y="3695311"/>
            <a:ext cx="11017123" cy="240060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13" tIns="91413" rIns="91413" bIns="91413" numCol="1" spcCol="38100" rtlCol="0" anchor="t">
            <a:spAutoFit/>
          </a:bodyPr>
          <a:lstStyle/>
          <a:p>
            <a:pPr algn="just" defTabSz="914126" eaLnBrk="0" fontAlgn="base" hangingPunct="0">
              <a:lnSpc>
                <a:spcPct val="150000"/>
              </a:lnSpc>
              <a:spcBef>
                <a:spcPct val="0"/>
              </a:spcBef>
              <a:spcAft>
                <a:spcPct val="0"/>
              </a:spcAft>
              <a:defRPr/>
            </a:pPr>
            <a:r>
              <a:rPr lang="es-ES" sz="2400" b="1" dirty="0">
                <a:solidFill>
                  <a:schemeClr val="accent1">
                    <a:lumMod val="50000"/>
                  </a:schemeClr>
                </a:solidFill>
                <a:latin typeface="Trebuchet MS" panose="020B0603020202020204" pitchFamily="34" charset="0"/>
                <a:cs typeface="Calibri" panose="020F0502020204030204" pitchFamily="34" charset="0"/>
                <a:sym typeface="Calibri" panose="020F0502020204030204" pitchFamily="34" charset="0"/>
              </a:rPr>
              <a:t>Una transición energética precipitada, sin considerar estas realidades, podría resultar en retrocesos significativos, con el aumento en el uso de leña debido al encarecimiento de fuentes de energía intermedias como el gas LP y gas natural.</a:t>
            </a:r>
          </a:p>
        </p:txBody>
      </p:sp>
    </p:spTree>
    <p:extLst>
      <p:ext uri="{BB962C8B-B14F-4D97-AF65-F5344CB8AC3E}">
        <p14:creationId xmlns:p14="http://schemas.microsoft.com/office/powerpoint/2010/main" val="2699578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m 19">
            <a:extLst>
              <a:ext uri="{FF2B5EF4-FFF2-40B4-BE49-F238E27FC236}">
                <a16:creationId xmlns:a16="http://schemas.microsoft.com/office/drawing/2014/main" id="{D1756866-0F51-7F93-ACB1-AEF66DBBC45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60731" y="-20814"/>
            <a:ext cx="7130079" cy="6878813"/>
          </a:xfrm>
          <a:prstGeom prst="rect">
            <a:avLst/>
          </a:prstGeom>
        </p:spPr>
      </p:pic>
      <p:sp>
        <p:nvSpPr>
          <p:cNvPr id="2" name="CaixaDeTexto 1">
            <a:extLst>
              <a:ext uri="{FF2B5EF4-FFF2-40B4-BE49-F238E27FC236}">
                <a16:creationId xmlns:a16="http://schemas.microsoft.com/office/drawing/2014/main" id="{B143DA41-4F31-F0D9-69E5-27766AA565BF}"/>
              </a:ext>
            </a:extLst>
          </p:cNvPr>
          <p:cNvSpPr txBox="1"/>
          <p:nvPr/>
        </p:nvSpPr>
        <p:spPr>
          <a:xfrm>
            <a:off x="148204" y="925152"/>
            <a:ext cx="4635063" cy="341626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13" tIns="91413" rIns="91413" bIns="91413" numCol="1" spcCol="38100" rtlCol="0" anchor="t">
            <a:spAutoFit/>
          </a:bodyPr>
          <a:lstStyle/>
          <a:p>
            <a:pPr algn="just" defTabSz="914126" eaLnBrk="0" fontAlgn="base" hangingPunct="0">
              <a:lnSpc>
                <a:spcPct val="150000"/>
              </a:lnSpc>
              <a:spcBef>
                <a:spcPct val="0"/>
              </a:spcBef>
              <a:spcAft>
                <a:spcPct val="0"/>
              </a:spcAft>
              <a:defRPr/>
            </a:pPr>
            <a:r>
              <a:rPr lang="es-ES" sz="2000" b="1" dirty="0">
                <a:solidFill>
                  <a:schemeClr val="accent1">
                    <a:lumMod val="50000"/>
                  </a:schemeClr>
                </a:solidFill>
                <a:latin typeface="Trebuchet MS" panose="020B0603020202020204" pitchFamily="34" charset="0"/>
                <a:cs typeface="Calibri" panose="020F0502020204030204" pitchFamily="34" charset="0"/>
                <a:sym typeface="Calibri" panose="020F0502020204030204" pitchFamily="34" charset="0"/>
              </a:rPr>
              <a:t>La parte más vulnerable de la población, al quedarse atrás, regresa al consumo de fuentes de energía inadecuadas, contaminantes y extremadamente perjudiciales para la salud, afectando especialmente a mujeres y niños.</a:t>
            </a:r>
          </a:p>
        </p:txBody>
      </p:sp>
      <p:sp>
        <p:nvSpPr>
          <p:cNvPr id="3" name="Rectangle">
            <a:extLst>
              <a:ext uri="{FF2B5EF4-FFF2-40B4-BE49-F238E27FC236}">
                <a16:creationId xmlns:a16="http://schemas.microsoft.com/office/drawing/2014/main" id="{FFF350B1-C00D-D78B-099D-25315F1325F1}"/>
              </a:ext>
            </a:extLst>
          </p:cNvPr>
          <p:cNvSpPr/>
          <p:nvPr/>
        </p:nvSpPr>
        <p:spPr>
          <a:xfrm flipH="1">
            <a:off x="4975080" y="894"/>
            <a:ext cx="36000" cy="6874209"/>
          </a:xfrm>
          <a:prstGeom prst="rect">
            <a:avLst/>
          </a:prstGeom>
          <a:gradFill flip="none" rotWithShape="1">
            <a:gsLst>
              <a:gs pos="34000">
                <a:srgbClr val="FFB4B4"/>
              </a:gs>
              <a:gs pos="46000">
                <a:srgbClr val="FF6A6A"/>
              </a:gs>
              <a:gs pos="20000">
                <a:schemeClr val="bg1"/>
              </a:gs>
              <a:gs pos="60000">
                <a:srgbClr val="FF0000"/>
              </a:gs>
              <a:gs pos="69000">
                <a:srgbClr val="FF0000"/>
              </a:gs>
              <a:gs pos="84000">
                <a:schemeClr val="accent1">
                  <a:lumMod val="95000"/>
                  <a:lumOff val="5000"/>
                </a:schemeClr>
              </a:gs>
              <a:gs pos="100000">
                <a:schemeClr val="accent1">
                  <a:lumMod val="60000"/>
                </a:schemeClr>
              </a:gs>
            </a:gsLst>
            <a:path path="circle">
              <a:fillToRect l="50000" t="130000" r="50000" b="-30000"/>
            </a:path>
            <a:tileRect/>
          </a:gradFill>
          <a:ln w="12700">
            <a:miter lim="400000"/>
          </a:ln>
        </p:spPr>
        <p:txBody>
          <a:bodyPr lIns="0" tIns="0" rIns="0" bIns="0" anchor="ctr"/>
          <a:lstStyle/>
          <a:p>
            <a:pPr algn="ctr" defTabSz="825252">
              <a:defRPr sz="3200">
                <a:solidFill>
                  <a:srgbClr val="FFFFFF"/>
                </a:solidFill>
                <a:latin typeface="Helvetica Neue Medium"/>
                <a:ea typeface="Helvetica Neue Medium"/>
                <a:cs typeface="Helvetica Neue Medium"/>
                <a:sym typeface="Helvetica Neue Medium"/>
              </a:defRPr>
            </a:pPr>
            <a:endParaRPr sz="3199" dirty="0"/>
          </a:p>
        </p:txBody>
      </p:sp>
      <p:pic>
        <p:nvPicPr>
          <p:cNvPr id="4" name="Gráfico 3">
            <a:extLst>
              <a:ext uri="{FF2B5EF4-FFF2-40B4-BE49-F238E27FC236}">
                <a16:creationId xmlns:a16="http://schemas.microsoft.com/office/drawing/2014/main" id="{E4811F26-6D0E-618F-23BD-C89D5954EC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9948" y="5388499"/>
            <a:ext cx="1148668" cy="544349"/>
          </a:xfrm>
          <a:prstGeom prst="rect">
            <a:avLst/>
          </a:prstGeom>
        </p:spPr>
      </p:pic>
    </p:spTree>
    <p:extLst>
      <p:ext uri="{BB962C8B-B14F-4D97-AF65-F5344CB8AC3E}">
        <p14:creationId xmlns:p14="http://schemas.microsoft.com/office/powerpoint/2010/main" val="3663414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áfico 7">
            <a:extLst>
              <a:ext uri="{FF2B5EF4-FFF2-40B4-BE49-F238E27FC236}">
                <a16:creationId xmlns:a16="http://schemas.microsoft.com/office/drawing/2014/main" id="{F0839770-14F9-18AB-826D-238B1C8143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32000" y="6170164"/>
            <a:ext cx="1148668" cy="544349"/>
          </a:xfrm>
          <a:prstGeom prst="rect">
            <a:avLst/>
          </a:prstGeom>
        </p:spPr>
      </p:pic>
      <p:pic>
        <p:nvPicPr>
          <p:cNvPr id="10" name="Imagem 9">
            <a:extLst>
              <a:ext uri="{FF2B5EF4-FFF2-40B4-BE49-F238E27FC236}">
                <a16:creationId xmlns:a16="http://schemas.microsoft.com/office/drawing/2014/main" id="{73C7165A-8ED1-ABFA-8406-4CAF110E8AC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7655" y="16404"/>
            <a:ext cx="14159073" cy="2774639"/>
          </a:xfrm>
          <a:prstGeom prst="rect">
            <a:avLst/>
          </a:prstGeom>
        </p:spPr>
      </p:pic>
      <p:sp>
        <p:nvSpPr>
          <p:cNvPr id="3" name="Rectangle">
            <a:extLst>
              <a:ext uri="{FF2B5EF4-FFF2-40B4-BE49-F238E27FC236}">
                <a16:creationId xmlns:a16="http://schemas.microsoft.com/office/drawing/2014/main" id="{24934891-9699-A8E5-D922-9E10C1F558B0}"/>
              </a:ext>
            </a:extLst>
          </p:cNvPr>
          <p:cNvSpPr/>
          <p:nvPr/>
        </p:nvSpPr>
        <p:spPr>
          <a:xfrm rot="16200000" flipH="1">
            <a:off x="6077999" y="-3263150"/>
            <a:ext cx="36000" cy="12192003"/>
          </a:xfrm>
          <a:prstGeom prst="rect">
            <a:avLst/>
          </a:prstGeom>
          <a:gradFill flip="none" rotWithShape="1">
            <a:gsLst>
              <a:gs pos="34000">
                <a:srgbClr val="FFB4B4"/>
              </a:gs>
              <a:gs pos="46000">
                <a:srgbClr val="FF6A6A"/>
              </a:gs>
              <a:gs pos="20000">
                <a:schemeClr val="bg1"/>
              </a:gs>
              <a:gs pos="60000">
                <a:srgbClr val="FF0000"/>
              </a:gs>
              <a:gs pos="69000">
                <a:srgbClr val="FF0000"/>
              </a:gs>
              <a:gs pos="84000">
                <a:schemeClr val="accent1">
                  <a:lumMod val="95000"/>
                  <a:lumOff val="5000"/>
                </a:schemeClr>
              </a:gs>
              <a:gs pos="100000">
                <a:schemeClr val="accent1">
                  <a:lumMod val="60000"/>
                </a:schemeClr>
              </a:gs>
            </a:gsLst>
            <a:path path="circle">
              <a:fillToRect l="50000" t="130000" r="50000" b="-30000"/>
            </a:path>
            <a:tileRect/>
          </a:gradFill>
          <a:ln w="12700">
            <a:miter lim="400000"/>
          </a:ln>
        </p:spPr>
        <p:txBody>
          <a:bodyPr lIns="0" tIns="0" rIns="0" bIns="0" anchor="ctr"/>
          <a:lstStyle/>
          <a:p>
            <a:pPr algn="ctr" defTabSz="825252">
              <a:defRPr sz="3200">
                <a:solidFill>
                  <a:srgbClr val="FFFFFF"/>
                </a:solidFill>
                <a:latin typeface="Helvetica Neue Medium"/>
                <a:ea typeface="Helvetica Neue Medium"/>
                <a:cs typeface="Helvetica Neue Medium"/>
                <a:sym typeface="Helvetica Neue Medium"/>
              </a:defRPr>
            </a:pPr>
            <a:endParaRPr sz="3199" dirty="0"/>
          </a:p>
        </p:txBody>
      </p:sp>
      <p:sp>
        <p:nvSpPr>
          <p:cNvPr id="5" name="CaixaDeTexto 4">
            <a:extLst>
              <a:ext uri="{FF2B5EF4-FFF2-40B4-BE49-F238E27FC236}">
                <a16:creationId xmlns:a16="http://schemas.microsoft.com/office/drawing/2014/main" id="{10A96338-7697-F1E0-3B70-42181EA7946B}"/>
              </a:ext>
            </a:extLst>
          </p:cNvPr>
          <p:cNvSpPr txBox="1"/>
          <p:nvPr/>
        </p:nvSpPr>
        <p:spPr>
          <a:xfrm>
            <a:off x="587437" y="2933740"/>
            <a:ext cx="11017123" cy="350859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13" tIns="91413" rIns="91413" bIns="91413" numCol="1" spcCol="38100" rtlCol="0" anchor="t">
            <a:spAutoFit/>
          </a:bodyPr>
          <a:lstStyle/>
          <a:p>
            <a:pPr algn="just" defTabSz="914126" eaLnBrk="0" fontAlgn="base" hangingPunct="0">
              <a:lnSpc>
                <a:spcPct val="150000"/>
              </a:lnSpc>
              <a:spcBef>
                <a:spcPct val="0"/>
              </a:spcBef>
              <a:spcAft>
                <a:spcPct val="0"/>
              </a:spcAft>
              <a:defRPr/>
            </a:pPr>
            <a:r>
              <a:rPr lang="es-ES" sz="2400" b="1" dirty="0">
                <a:solidFill>
                  <a:schemeClr val="accent1">
                    <a:lumMod val="50000"/>
                  </a:schemeClr>
                </a:solidFill>
                <a:latin typeface="Trebuchet MS" panose="020B0603020202020204" pitchFamily="34" charset="0"/>
                <a:cs typeface="Calibri" panose="020F0502020204030204" pitchFamily="34" charset="0"/>
                <a:sym typeface="Calibri" panose="020F0502020204030204" pitchFamily="34" charset="0"/>
              </a:rPr>
              <a:t>Es imperativo considerar los pasos intermedios en este camino hacia la sostenibilidad energética, y el GLP, al ser confiable, seguro, altamente portátil, con infraestructura que proporciona una capilaridad única, permitiendo llegar a los lugares más remotos de América Latina sin la necesidad de grandes inversiones, debe, sin ninguna duda, estar entre los combustibles de la transición energética. </a:t>
            </a:r>
          </a:p>
        </p:txBody>
      </p:sp>
    </p:spTree>
    <p:extLst>
      <p:ext uri="{BB962C8B-B14F-4D97-AF65-F5344CB8AC3E}">
        <p14:creationId xmlns:p14="http://schemas.microsoft.com/office/powerpoint/2010/main" val="14571983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a:extLst>
              <a:ext uri="{FF2B5EF4-FFF2-40B4-BE49-F238E27FC236}">
                <a16:creationId xmlns:a16="http://schemas.microsoft.com/office/drawing/2014/main" id="{053570CD-D902-D981-D58E-4E01FBA1D18A}"/>
              </a:ext>
            </a:extLst>
          </p:cNvPr>
          <p:cNvSpPr/>
          <p:nvPr/>
        </p:nvSpPr>
        <p:spPr>
          <a:xfrm>
            <a:off x="3683628" y="893"/>
            <a:ext cx="8508372" cy="6874210"/>
          </a:xfrm>
          <a:prstGeom prst="rect">
            <a:avLst/>
          </a:prstGeom>
          <a:solidFill>
            <a:srgbClr val="002060"/>
          </a:solidFill>
          <a:ln w="12700">
            <a:miter lim="400000"/>
          </a:ln>
        </p:spPr>
        <p:txBody>
          <a:bodyPr lIns="0" tIns="0" rIns="0" bIns="0" anchor="ctr"/>
          <a:lstStyle/>
          <a:p>
            <a:pPr algn="ctr" defTabSz="825252"/>
            <a:endParaRPr sz="3199" dirty="0">
              <a:solidFill>
                <a:srgbClr val="004F79"/>
              </a:solidFill>
              <a:latin typeface="Helvetica Neue Medium"/>
            </a:endParaRPr>
          </a:p>
        </p:txBody>
      </p:sp>
      <p:sp>
        <p:nvSpPr>
          <p:cNvPr id="2" name="Rectangle">
            <a:extLst>
              <a:ext uri="{FF2B5EF4-FFF2-40B4-BE49-F238E27FC236}">
                <a16:creationId xmlns:a16="http://schemas.microsoft.com/office/drawing/2014/main" id="{0B4DA659-6730-0224-D9B2-EC69444C22A9}"/>
              </a:ext>
            </a:extLst>
          </p:cNvPr>
          <p:cNvSpPr/>
          <p:nvPr/>
        </p:nvSpPr>
        <p:spPr>
          <a:xfrm flipH="1">
            <a:off x="3603471" y="894"/>
            <a:ext cx="36000" cy="6874209"/>
          </a:xfrm>
          <a:prstGeom prst="rect">
            <a:avLst/>
          </a:prstGeom>
          <a:gradFill flip="none" rotWithShape="1">
            <a:gsLst>
              <a:gs pos="34000">
                <a:srgbClr val="FFB4B4"/>
              </a:gs>
              <a:gs pos="46000">
                <a:srgbClr val="FF6A6A"/>
              </a:gs>
              <a:gs pos="20000">
                <a:schemeClr val="bg1"/>
              </a:gs>
              <a:gs pos="60000">
                <a:srgbClr val="FF0000"/>
              </a:gs>
              <a:gs pos="69000">
                <a:srgbClr val="FF0000"/>
              </a:gs>
              <a:gs pos="84000">
                <a:schemeClr val="accent1">
                  <a:lumMod val="95000"/>
                  <a:lumOff val="5000"/>
                </a:schemeClr>
              </a:gs>
              <a:gs pos="100000">
                <a:schemeClr val="accent1">
                  <a:lumMod val="60000"/>
                </a:schemeClr>
              </a:gs>
            </a:gsLst>
            <a:path path="circle">
              <a:fillToRect l="50000" t="130000" r="50000" b="-30000"/>
            </a:path>
            <a:tileRect/>
          </a:gradFill>
          <a:ln w="12700">
            <a:miter lim="400000"/>
          </a:ln>
        </p:spPr>
        <p:txBody>
          <a:bodyPr lIns="0" tIns="0" rIns="0" bIns="0" anchor="ctr"/>
          <a:lstStyle/>
          <a:p>
            <a:pPr algn="ctr" defTabSz="825252">
              <a:defRPr sz="3200">
                <a:solidFill>
                  <a:srgbClr val="FFFFFF"/>
                </a:solidFill>
                <a:latin typeface="Helvetica Neue Medium"/>
                <a:ea typeface="Helvetica Neue Medium"/>
                <a:cs typeface="Helvetica Neue Medium"/>
                <a:sym typeface="Helvetica Neue Medium"/>
              </a:defRPr>
            </a:pPr>
            <a:endParaRPr sz="3199" dirty="0"/>
          </a:p>
        </p:txBody>
      </p:sp>
      <p:pic>
        <p:nvPicPr>
          <p:cNvPr id="8" name="Gráfico 7">
            <a:extLst>
              <a:ext uri="{FF2B5EF4-FFF2-40B4-BE49-F238E27FC236}">
                <a16:creationId xmlns:a16="http://schemas.microsoft.com/office/drawing/2014/main" id="{F0839770-14F9-18AB-826D-238B1C8143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9948" y="5388499"/>
            <a:ext cx="1148668" cy="544349"/>
          </a:xfrm>
          <a:prstGeom prst="rect">
            <a:avLst/>
          </a:prstGeom>
        </p:spPr>
      </p:pic>
      <p:sp>
        <p:nvSpPr>
          <p:cNvPr id="3" name="CaixaDeTexto 2">
            <a:extLst>
              <a:ext uri="{FF2B5EF4-FFF2-40B4-BE49-F238E27FC236}">
                <a16:creationId xmlns:a16="http://schemas.microsoft.com/office/drawing/2014/main" id="{7E2E1B8B-1EBC-6C15-5F13-4D4CC31417B4}"/>
              </a:ext>
            </a:extLst>
          </p:cNvPr>
          <p:cNvSpPr txBox="1"/>
          <p:nvPr/>
        </p:nvSpPr>
        <p:spPr>
          <a:xfrm>
            <a:off x="4293897" y="306957"/>
            <a:ext cx="7287834" cy="618625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13" tIns="91413" rIns="91413" bIns="91413" numCol="1" spcCol="38100" rtlCol="0" anchor="t">
            <a:spAutoFit/>
          </a:bodyPr>
          <a:lstStyle/>
          <a:p>
            <a:pPr algn="just" defTabSz="914126" eaLnBrk="0" fontAlgn="base" hangingPunct="0">
              <a:lnSpc>
                <a:spcPct val="150000"/>
              </a:lnSpc>
              <a:spcBef>
                <a:spcPct val="0"/>
              </a:spcBef>
              <a:spcAft>
                <a:spcPct val="0"/>
              </a:spcAft>
              <a:defRPr/>
            </a:pPr>
            <a:r>
              <a:rPr lang="es-ES" sz="2000" b="1" dirty="0">
                <a:solidFill>
                  <a:srgbClr val="FFFFFF"/>
                </a:solidFill>
                <a:latin typeface="Trebuchet MS" panose="020B0603020202020204" pitchFamily="34" charset="0"/>
                <a:cs typeface="Calibri" panose="020F0502020204030204" pitchFamily="34" charset="0"/>
                <a:sym typeface="Calibri" panose="020F0502020204030204" pitchFamily="34" charset="0"/>
              </a:rPr>
              <a:t>RESUMEN:</a:t>
            </a:r>
          </a:p>
          <a:p>
            <a:pPr algn="just" defTabSz="914126" eaLnBrk="0" fontAlgn="base" hangingPunct="0">
              <a:lnSpc>
                <a:spcPct val="150000"/>
              </a:lnSpc>
              <a:spcBef>
                <a:spcPct val="0"/>
              </a:spcBef>
              <a:spcAft>
                <a:spcPct val="0"/>
              </a:spcAft>
              <a:defRPr/>
            </a:pPr>
            <a:r>
              <a:rPr lang="es-ES" sz="2000" b="1" dirty="0">
                <a:solidFill>
                  <a:srgbClr val="FFFFFF"/>
                </a:solidFill>
                <a:latin typeface="Trebuchet MS" panose="020B0603020202020204" pitchFamily="34" charset="0"/>
                <a:cs typeface="Calibri" panose="020F0502020204030204" pitchFamily="34" charset="0"/>
                <a:sym typeface="Calibri" panose="020F0502020204030204" pitchFamily="34" charset="0"/>
              </a:rPr>
              <a:t>¡No existe una solución única!</a:t>
            </a:r>
          </a:p>
          <a:p>
            <a:pPr algn="just" defTabSz="914126" eaLnBrk="0" fontAlgn="base" hangingPunct="0">
              <a:lnSpc>
                <a:spcPct val="150000"/>
              </a:lnSpc>
              <a:spcBef>
                <a:spcPct val="0"/>
              </a:spcBef>
              <a:spcAft>
                <a:spcPct val="0"/>
              </a:spcAft>
              <a:defRPr/>
            </a:pPr>
            <a:r>
              <a:rPr lang="es-ES" sz="2000" b="1" dirty="0">
                <a:solidFill>
                  <a:srgbClr val="FFFFFF"/>
                </a:solidFill>
                <a:latin typeface="Trebuchet MS" panose="020B0603020202020204" pitchFamily="34" charset="0"/>
                <a:cs typeface="Calibri" panose="020F0502020204030204" pitchFamily="34" charset="0"/>
                <a:sym typeface="Calibri" panose="020F0502020204030204" pitchFamily="34" charset="0"/>
              </a:rPr>
              <a:t>Debemos adoptar un enfoque inclusivo, aprovechando </a:t>
            </a:r>
            <a:r>
              <a:rPr lang="es-ES" sz="2000" b="1" dirty="0">
                <a:solidFill>
                  <a:srgbClr val="FFFF00"/>
                </a:solidFill>
                <a:latin typeface="Trebuchet MS" panose="020B0603020202020204" pitchFamily="34" charset="0"/>
                <a:cs typeface="Calibri" panose="020F0502020204030204" pitchFamily="34" charset="0"/>
                <a:sym typeface="Calibri" panose="020F0502020204030204" pitchFamily="34" charset="0"/>
              </a:rPr>
              <a:t>todos los recursos energéticos disponibles </a:t>
            </a:r>
            <a:r>
              <a:rPr lang="es-ES" sz="2000" b="1" dirty="0">
                <a:solidFill>
                  <a:srgbClr val="FFFFFF"/>
                </a:solidFill>
                <a:latin typeface="Trebuchet MS" panose="020B0603020202020204" pitchFamily="34" charset="0"/>
                <a:cs typeface="Calibri" panose="020F0502020204030204" pitchFamily="34" charset="0"/>
                <a:sym typeface="Calibri" panose="020F0502020204030204" pitchFamily="34" charset="0"/>
              </a:rPr>
              <a:t>y garantizando una transición justa y eficaz. </a:t>
            </a:r>
          </a:p>
          <a:p>
            <a:pPr algn="just" defTabSz="914126" eaLnBrk="0" fontAlgn="base" hangingPunct="0">
              <a:lnSpc>
                <a:spcPct val="150000"/>
              </a:lnSpc>
              <a:spcBef>
                <a:spcPct val="0"/>
              </a:spcBef>
              <a:spcAft>
                <a:spcPct val="0"/>
              </a:spcAft>
              <a:defRPr/>
            </a:pPr>
            <a:endParaRPr lang="es-ES" sz="2000" b="1" dirty="0">
              <a:solidFill>
                <a:srgbClr val="FFFFFF"/>
              </a:solidFill>
              <a:latin typeface="Trebuchet MS" panose="020B0603020202020204" pitchFamily="34" charset="0"/>
              <a:cs typeface="Calibri" panose="020F0502020204030204" pitchFamily="34" charset="0"/>
              <a:sym typeface="Calibri" panose="020F0502020204030204" pitchFamily="34" charset="0"/>
            </a:endParaRPr>
          </a:p>
          <a:p>
            <a:pPr algn="just" defTabSz="914126" eaLnBrk="0" fontAlgn="base" hangingPunct="0">
              <a:lnSpc>
                <a:spcPct val="150000"/>
              </a:lnSpc>
              <a:spcBef>
                <a:spcPct val="0"/>
              </a:spcBef>
              <a:spcAft>
                <a:spcPct val="0"/>
              </a:spcAft>
              <a:defRPr/>
            </a:pPr>
            <a:r>
              <a:rPr lang="es-ES" sz="2000" b="1" dirty="0">
                <a:solidFill>
                  <a:srgbClr val="FFFFFF"/>
                </a:solidFill>
                <a:latin typeface="Trebuchet MS" panose="020B0603020202020204" pitchFamily="34" charset="0"/>
                <a:cs typeface="Calibri" panose="020F0502020204030204" pitchFamily="34" charset="0"/>
                <a:sym typeface="Calibri" panose="020F0502020204030204" pitchFamily="34" charset="0"/>
              </a:rPr>
              <a:t>La transición energética en América Latina pasa, obligatoriamente, por el GLP, una vez que la pobreza energética es un problema real.</a:t>
            </a:r>
          </a:p>
          <a:p>
            <a:pPr algn="just" defTabSz="914126" eaLnBrk="0" fontAlgn="base" hangingPunct="0">
              <a:lnSpc>
                <a:spcPct val="150000"/>
              </a:lnSpc>
              <a:spcBef>
                <a:spcPct val="0"/>
              </a:spcBef>
              <a:spcAft>
                <a:spcPct val="0"/>
              </a:spcAft>
              <a:defRPr/>
            </a:pPr>
            <a:endParaRPr lang="es-ES" sz="2000" b="1" dirty="0">
              <a:solidFill>
                <a:srgbClr val="FFFFFF"/>
              </a:solidFill>
              <a:latin typeface="Trebuchet MS" panose="020B0603020202020204" pitchFamily="34" charset="0"/>
              <a:cs typeface="Calibri" panose="020F0502020204030204" pitchFamily="34" charset="0"/>
              <a:sym typeface="Calibri" panose="020F0502020204030204" pitchFamily="34" charset="0"/>
            </a:endParaRPr>
          </a:p>
          <a:p>
            <a:pPr algn="just" defTabSz="914126" eaLnBrk="0" fontAlgn="base" hangingPunct="0">
              <a:lnSpc>
                <a:spcPct val="150000"/>
              </a:lnSpc>
              <a:spcBef>
                <a:spcPct val="0"/>
              </a:spcBef>
              <a:spcAft>
                <a:spcPct val="0"/>
              </a:spcAft>
              <a:defRPr/>
            </a:pPr>
            <a:r>
              <a:rPr lang="es-ES" sz="2000" b="1" dirty="0">
                <a:solidFill>
                  <a:srgbClr val="FFFFFF"/>
                </a:solidFill>
                <a:latin typeface="Trebuchet MS" panose="020B0603020202020204" pitchFamily="34" charset="0"/>
                <a:cs typeface="Calibri" panose="020F0502020204030204" pitchFamily="34" charset="0"/>
                <a:sym typeface="Calibri" panose="020F0502020204030204" pitchFamily="34" charset="0"/>
              </a:rPr>
              <a:t>Mentalidad de inclusión y pragmatismo, reconociendo la complejidad de las realidades locales y adoptando soluciones adaptables y sostenibles a largo plazo. </a:t>
            </a:r>
          </a:p>
        </p:txBody>
      </p:sp>
      <p:sp>
        <p:nvSpPr>
          <p:cNvPr id="5" name="Título 2">
            <a:extLst>
              <a:ext uri="{FF2B5EF4-FFF2-40B4-BE49-F238E27FC236}">
                <a16:creationId xmlns:a16="http://schemas.microsoft.com/office/drawing/2014/main" id="{7C443FAF-D8D1-6266-F0A8-3D79B9E80EE2}"/>
              </a:ext>
            </a:extLst>
          </p:cNvPr>
          <p:cNvSpPr txBox="1">
            <a:spLocks/>
          </p:cNvSpPr>
          <p:nvPr/>
        </p:nvSpPr>
        <p:spPr bwMode="auto">
          <a:xfrm>
            <a:off x="461871" y="657153"/>
            <a:ext cx="2755156" cy="221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txBody>
          <a:bodyPr vert="horz" wrap="square" lIns="45692" tIns="45692" rIns="45692" bIns="45692" numCol="1" anchor="t" anchorCtr="0" compatLnSpc="1">
            <a:prstTxWarp prst="textNoShape">
              <a:avLst/>
            </a:prstTxWarp>
            <a:noAutofit/>
          </a:bodyPr>
          <a:lstStyle>
            <a:lvl1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1pPr>
            <a:lvl2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2pPr>
            <a:lvl3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3pPr>
            <a:lvl4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4pPr>
            <a:lvl5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5pPr>
            <a:lvl6pPr marL="0" marR="0" indent="0" algn="ctr" defTabSz="457245" rtl="0" latinLnBrk="0">
              <a:lnSpc>
                <a:spcPct val="100000"/>
              </a:lnSpc>
              <a:spcBef>
                <a:spcPts val="0"/>
              </a:spcBef>
              <a:spcAft>
                <a:spcPts val="0"/>
              </a:spcAft>
              <a:buClrTx/>
              <a:buSzTx/>
              <a:buFontTx/>
              <a:buNone/>
              <a:tabLst/>
              <a:defRPr sz="4403" b="0" i="0" u="none" strike="noStrike" cap="none" spc="0" baseline="0">
                <a:ln>
                  <a:noFill/>
                </a:ln>
                <a:solidFill>
                  <a:srgbClr val="000000"/>
                </a:solidFill>
                <a:uFillTx/>
                <a:latin typeface="+mn-lt"/>
                <a:ea typeface="+mn-ea"/>
                <a:cs typeface="+mn-cs"/>
                <a:sym typeface="Calibri"/>
              </a:defRPr>
            </a:lvl6pPr>
            <a:lvl7pPr marL="0" marR="0" indent="0" algn="ctr" defTabSz="457245" rtl="0" latinLnBrk="0">
              <a:lnSpc>
                <a:spcPct val="100000"/>
              </a:lnSpc>
              <a:spcBef>
                <a:spcPts val="0"/>
              </a:spcBef>
              <a:spcAft>
                <a:spcPts val="0"/>
              </a:spcAft>
              <a:buClrTx/>
              <a:buSzTx/>
              <a:buFontTx/>
              <a:buNone/>
              <a:tabLst/>
              <a:defRPr sz="4403" b="0" i="0" u="none" strike="noStrike" cap="none" spc="0" baseline="0">
                <a:ln>
                  <a:noFill/>
                </a:ln>
                <a:solidFill>
                  <a:srgbClr val="000000"/>
                </a:solidFill>
                <a:uFillTx/>
                <a:latin typeface="+mn-lt"/>
                <a:ea typeface="+mn-ea"/>
                <a:cs typeface="+mn-cs"/>
                <a:sym typeface="Calibri"/>
              </a:defRPr>
            </a:lvl7pPr>
            <a:lvl8pPr marL="0" marR="0" indent="0" algn="ctr" defTabSz="457245" rtl="0" latinLnBrk="0">
              <a:lnSpc>
                <a:spcPct val="100000"/>
              </a:lnSpc>
              <a:spcBef>
                <a:spcPts val="0"/>
              </a:spcBef>
              <a:spcAft>
                <a:spcPts val="0"/>
              </a:spcAft>
              <a:buClrTx/>
              <a:buSzTx/>
              <a:buFontTx/>
              <a:buNone/>
              <a:tabLst/>
              <a:defRPr sz="4403" b="0" i="0" u="none" strike="noStrike" cap="none" spc="0" baseline="0">
                <a:ln>
                  <a:noFill/>
                </a:ln>
                <a:solidFill>
                  <a:srgbClr val="000000"/>
                </a:solidFill>
                <a:uFillTx/>
                <a:latin typeface="+mn-lt"/>
                <a:ea typeface="+mn-ea"/>
                <a:cs typeface="+mn-cs"/>
                <a:sym typeface="Calibri"/>
              </a:defRPr>
            </a:lvl8pPr>
            <a:lvl9pPr marL="0" marR="0" indent="0" algn="ctr" defTabSz="457245" rtl="0" latinLnBrk="0">
              <a:lnSpc>
                <a:spcPct val="100000"/>
              </a:lnSpc>
              <a:spcBef>
                <a:spcPts val="0"/>
              </a:spcBef>
              <a:spcAft>
                <a:spcPts val="0"/>
              </a:spcAft>
              <a:buClrTx/>
              <a:buSzTx/>
              <a:buFontTx/>
              <a:buNone/>
              <a:tabLst/>
              <a:defRPr sz="4403" b="0" i="0" u="none" strike="noStrike" cap="none" spc="0" baseline="0">
                <a:ln>
                  <a:noFill/>
                </a:ln>
                <a:solidFill>
                  <a:srgbClr val="000000"/>
                </a:solidFill>
                <a:uFillTx/>
                <a:latin typeface="+mn-lt"/>
                <a:ea typeface="+mn-ea"/>
                <a:cs typeface="+mn-cs"/>
                <a:sym typeface="Calibri"/>
              </a:defRPr>
            </a:lvl9pPr>
          </a:lstStyle>
          <a:p>
            <a:pPr algn="r">
              <a:spcBef>
                <a:spcPts val="0"/>
              </a:spcBef>
              <a:spcAft>
                <a:spcPts val="0"/>
              </a:spcAft>
            </a:pPr>
            <a:r>
              <a:rPr lang="pt-BR" sz="1999" i="1" dirty="0" err="1">
                <a:solidFill>
                  <a:srgbClr val="004F79"/>
                </a:solidFill>
                <a:latin typeface="Trebuchet MS" panose="020B0603020202020204" pitchFamily="34" charset="0"/>
                <a:ea typeface="Times New Roman" panose="02020603050405020304" pitchFamily="18" charset="0"/>
              </a:rPr>
              <a:t>transición</a:t>
            </a:r>
            <a:br>
              <a:rPr lang="pt-BR" sz="1999" b="1" dirty="0">
                <a:solidFill>
                  <a:srgbClr val="004F79"/>
                </a:solidFill>
                <a:latin typeface="Trebuchet MS" panose="020B0603020202020204" pitchFamily="34" charset="0"/>
                <a:ea typeface="Times New Roman" panose="02020603050405020304" pitchFamily="18" charset="0"/>
              </a:rPr>
            </a:br>
            <a:r>
              <a:rPr lang="pt-BR" sz="3599" b="1" dirty="0">
                <a:solidFill>
                  <a:srgbClr val="004F79"/>
                </a:solidFill>
                <a:latin typeface="Trebuchet MS" panose="020B0603020202020204" pitchFamily="34" charset="0"/>
                <a:ea typeface="Times New Roman" panose="02020603050405020304" pitchFamily="18" charset="0"/>
              </a:rPr>
              <a:t>ENERGÉTICA</a:t>
            </a:r>
          </a:p>
        </p:txBody>
      </p:sp>
    </p:spTree>
    <p:extLst>
      <p:ext uri="{BB962C8B-B14F-4D97-AF65-F5344CB8AC3E}">
        <p14:creationId xmlns:p14="http://schemas.microsoft.com/office/powerpoint/2010/main" val="715612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m 19">
            <a:extLst>
              <a:ext uri="{FF2B5EF4-FFF2-40B4-BE49-F238E27FC236}">
                <a16:creationId xmlns:a16="http://schemas.microsoft.com/office/drawing/2014/main" id="{D1756866-0F51-7F93-ACB1-AEF66DBBC45C}"/>
              </a:ext>
            </a:extLst>
          </p:cNvPr>
          <p:cNvPicPr>
            <a:picLocks noChangeAspect="1"/>
          </p:cNvPicPr>
          <p:nvPr/>
        </p:nvPicPr>
        <p:blipFill>
          <a:blip r:embed="rId2">
            <a:duotone>
              <a:prstClr val="black"/>
              <a:schemeClr val="tx2">
                <a:tint val="45000"/>
                <a:satMod val="400000"/>
              </a:schemeClr>
            </a:duotone>
            <a:alphaModFix/>
            <a:extLst>
              <a:ext uri="{BEBA8EAE-BF5A-486C-A8C5-ECC9F3942E4B}">
                <a14:imgProps xmlns:a14="http://schemas.microsoft.com/office/drawing/2010/main">
                  <a14:imgLayer r:embed="rId3">
                    <a14:imgEffect>
                      <a14:colorTemperature colorTemp="6400"/>
                    </a14:imgEffect>
                    <a14:imgEffect>
                      <a14:brightnessContrast bright="-40000" contrast="-20000"/>
                    </a14:imgEffect>
                  </a14:imgLayer>
                </a14:imgProps>
              </a:ext>
              <a:ext uri="{28A0092B-C50C-407E-A947-70E740481C1C}">
                <a14:useLocalDpi xmlns:a14="http://schemas.microsoft.com/office/drawing/2010/main" val="0"/>
              </a:ext>
            </a:extLst>
          </a:blip>
          <a:srcRect/>
          <a:stretch/>
        </p:blipFill>
        <p:spPr>
          <a:xfrm>
            <a:off x="1190" y="154"/>
            <a:ext cx="12189620" cy="6857694"/>
          </a:xfrm>
          <a:prstGeom prst="rect">
            <a:avLst/>
          </a:prstGeom>
        </p:spPr>
      </p:pic>
      <p:pic>
        <p:nvPicPr>
          <p:cNvPr id="22" name="Imagem 21" descr="Logotipo&#10;&#10;Descrição gerada automaticamente">
            <a:extLst>
              <a:ext uri="{FF2B5EF4-FFF2-40B4-BE49-F238E27FC236}">
                <a16:creationId xmlns:a16="http://schemas.microsoft.com/office/drawing/2014/main" id="{5D33BC95-40A8-9BA8-CB0C-498303A1A0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3511" y="6037847"/>
            <a:ext cx="1041575" cy="495689"/>
          </a:xfrm>
          <a:prstGeom prst="rect">
            <a:avLst/>
          </a:prstGeom>
        </p:spPr>
      </p:pic>
      <p:sp>
        <p:nvSpPr>
          <p:cNvPr id="2" name="CaixaDeTexto 1">
            <a:extLst>
              <a:ext uri="{FF2B5EF4-FFF2-40B4-BE49-F238E27FC236}">
                <a16:creationId xmlns:a16="http://schemas.microsoft.com/office/drawing/2014/main" id="{4D51D0F7-4D99-DBEB-2AAF-CA2C1A0124A3}"/>
              </a:ext>
            </a:extLst>
          </p:cNvPr>
          <p:cNvSpPr txBox="1"/>
          <p:nvPr/>
        </p:nvSpPr>
        <p:spPr>
          <a:xfrm>
            <a:off x="906135" y="936064"/>
            <a:ext cx="10852696" cy="249293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13" tIns="91413" rIns="91413" bIns="91413" numCol="1" spcCol="38100" rtlCol="0" anchor="t">
            <a:spAutoFit/>
          </a:bodyPr>
          <a:lstStyle/>
          <a:p>
            <a:pPr algn="just" defTabSz="914126" eaLnBrk="0" fontAlgn="base" hangingPunct="0">
              <a:lnSpc>
                <a:spcPct val="150000"/>
              </a:lnSpc>
              <a:spcBef>
                <a:spcPct val="0"/>
              </a:spcBef>
              <a:spcAft>
                <a:spcPct val="0"/>
              </a:spcAft>
              <a:defRPr/>
            </a:pPr>
            <a:r>
              <a:rPr lang="es-ES" sz="2000" dirty="0">
                <a:solidFill>
                  <a:schemeClr val="bg1"/>
                </a:solidFill>
                <a:latin typeface="Trebuchet MS" panose="020B0603020202020204" pitchFamily="34" charset="0"/>
                <a:cs typeface="Calibri" panose="020F0502020204030204" pitchFamily="34" charset="0"/>
                <a:sym typeface="Calibri" panose="020F0502020204030204" pitchFamily="34" charset="0"/>
              </a:rPr>
              <a:t>Aunque el objetivo de lograr un futuro energético sostenible y más limpio es común, los caminos hacia la transición energética son diversos y complejos. </a:t>
            </a:r>
          </a:p>
          <a:p>
            <a:pPr algn="just" defTabSz="914126" eaLnBrk="0" fontAlgn="base" hangingPunct="0">
              <a:lnSpc>
                <a:spcPct val="150000"/>
              </a:lnSpc>
              <a:spcBef>
                <a:spcPct val="0"/>
              </a:spcBef>
              <a:spcAft>
                <a:spcPct val="0"/>
              </a:spcAft>
              <a:defRPr/>
            </a:pPr>
            <a:r>
              <a:rPr lang="es-ES" sz="2000" dirty="0">
                <a:solidFill>
                  <a:schemeClr val="bg1"/>
                </a:solidFill>
                <a:latin typeface="Trebuchet MS" panose="020B0603020202020204" pitchFamily="34" charset="0"/>
                <a:cs typeface="Calibri" panose="020F0502020204030204" pitchFamily="34" charset="0"/>
                <a:sym typeface="Calibri" panose="020F0502020204030204" pitchFamily="34" charset="0"/>
              </a:rPr>
              <a:t>Debemos reconocer y respetar la complejidad de las realidades locales, adoptando soluciones adaptables y sostenibles a largo plazo. </a:t>
            </a:r>
          </a:p>
          <a:p>
            <a:pPr algn="just" defTabSz="914126" eaLnBrk="0" fontAlgn="base" hangingPunct="0">
              <a:lnSpc>
                <a:spcPct val="150000"/>
              </a:lnSpc>
              <a:spcBef>
                <a:spcPct val="0"/>
              </a:spcBef>
              <a:spcAft>
                <a:spcPct val="0"/>
              </a:spcAft>
              <a:defRPr/>
            </a:pPr>
            <a:r>
              <a:rPr lang="es-ES" sz="2000" dirty="0">
                <a:solidFill>
                  <a:schemeClr val="bg1"/>
                </a:solidFill>
                <a:latin typeface="Trebuchet MS" panose="020B0603020202020204" pitchFamily="34" charset="0"/>
                <a:cs typeface="Calibri" panose="020F0502020204030204" pitchFamily="34" charset="0"/>
                <a:sym typeface="Calibri" panose="020F0502020204030204" pitchFamily="34" charset="0"/>
              </a:rPr>
              <a:t>Solo así podremos construir un futuro energético más justo y resiliente para todos.</a:t>
            </a:r>
          </a:p>
        </p:txBody>
      </p:sp>
    </p:spTree>
    <p:extLst>
      <p:ext uri="{BB962C8B-B14F-4D97-AF65-F5344CB8AC3E}">
        <p14:creationId xmlns:p14="http://schemas.microsoft.com/office/powerpoint/2010/main" val="3899471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m 19">
            <a:extLst>
              <a:ext uri="{FF2B5EF4-FFF2-40B4-BE49-F238E27FC236}">
                <a16:creationId xmlns:a16="http://schemas.microsoft.com/office/drawing/2014/main" id="{D1756866-0F51-7F93-ACB1-AEF66DBBC45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635709"/>
            <a:ext cx="12192000" cy="8129415"/>
          </a:xfrm>
          <a:prstGeom prst="rect">
            <a:avLst/>
          </a:prstGeom>
        </p:spPr>
      </p:pic>
      <p:pic>
        <p:nvPicPr>
          <p:cNvPr id="22" name="Imagem 21" descr="Logotipo&#10;&#10;Descrição gerada automaticamente">
            <a:extLst>
              <a:ext uri="{FF2B5EF4-FFF2-40B4-BE49-F238E27FC236}">
                <a16:creationId xmlns:a16="http://schemas.microsoft.com/office/drawing/2014/main" id="{5D33BC95-40A8-9BA8-CB0C-498303A1A0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1247" y="5864345"/>
            <a:ext cx="1061877" cy="505351"/>
          </a:xfrm>
          <a:prstGeom prst="rect">
            <a:avLst/>
          </a:prstGeom>
        </p:spPr>
      </p:pic>
      <p:sp>
        <p:nvSpPr>
          <p:cNvPr id="2" name="TextBox 47">
            <a:extLst>
              <a:ext uri="{FF2B5EF4-FFF2-40B4-BE49-F238E27FC236}">
                <a16:creationId xmlns:a16="http://schemas.microsoft.com/office/drawing/2014/main" id="{AA962CFB-F793-FD5A-CA04-34E9109BB9E6}"/>
              </a:ext>
            </a:extLst>
          </p:cNvPr>
          <p:cNvSpPr txBox="1">
            <a:spLocks noChangeArrowheads="1"/>
          </p:cNvSpPr>
          <p:nvPr/>
        </p:nvSpPr>
        <p:spPr bwMode="auto">
          <a:xfrm>
            <a:off x="488597" y="230152"/>
            <a:ext cx="76609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s-ES" altLang="en-US" sz="3600" b="1" dirty="0">
                <a:solidFill>
                  <a:schemeClr val="bg1"/>
                </a:solidFill>
                <a:latin typeface="Trebuchet MS" panose="020B0603020202020204" pitchFamily="34" charset="0"/>
                <a:cs typeface="Open Sans" panose="020B0606030504020204" pitchFamily="34" charset="0"/>
              </a:rPr>
              <a:t>¿Qué es la transición energética?</a:t>
            </a:r>
            <a:endParaRPr lang="en-US" altLang="en-US" sz="3600" b="1" dirty="0">
              <a:solidFill>
                <a:schemeClr val="bg1"/>
              </a:solidFill>
              <a:latin typeface="Trebuchet MS" panose="020B0603020202020204" pitchFamily="34" charset="0"/>
              <a:cs typeface="Open Sans" panose="020B0606030504020204" pitchFamily="34" charset="0"/>
            </a:endParaRPr>
          </a:p>
        </p:txBody>
      </p:sp>
    </p:spTree>
    <p:extLst>
      <p:ext uri="{BB962C8B-B14F-4D97-AF65-F5344CB8AC3E}">
        <p14:creationId xmlns:p14="http://schemas.microsoft.com/office/powerpoint/2010/main" val="326378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m 19">
            <a:extLst>
              <a:ext uri="{FF2B5EF4-FFF2-40B4-BE49-F238E27FC236}">
                <a16:creationId xmlns:a16="http://schemas.microsoft.com/office/drawing/2014/main" id="{D1756866-0F51-7F93-ACB1-AEF66DBBC45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22" name="Imagem 21" descr="Logotipo&#10;&#10;Descrição gerada automaticamente">
            <a:extLst>
              <a:ext uri="{FF2B5EF4-FFF2-40B4-BE49-F238E27FC236}">
                <a16:creationId xmlns:a16="http://schemas.microsoft.com/office/drawing/2014/main" id="{5D33BC95-40A8-9BA8-CB0C-498303A1A0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143" y="330221"/>
            <a:ext cx="2622076" cy="1247855"/>
          </a:xfrm>
          <a:prstGeom prst="rect">
            <a:avLst/>
          </a:prstGeom>
        </p:spPr>
      </p:pic>
      <p:sp>
        <p:nvSpPr>
          <p:cNvPr id="2" name="TextBox 47">
            <a:extLst>
              <a:ext uri="{FF2B5EF4-FFF2-40B4-BE49-F238E27FC236}">
                <a16:creationId xmlns:a16="http://schemas.microsoft.com/office/drawing/2014/main" id="{258CCDB9-DE95-7079-0393-57E56C03D101}"/>
              </a:ext>
            </a:extLst>
          </p:cNvPr>
          <p:cNvSpPr txBox="1">
            <a:spLocks noChangeArrowheads="1"/>
          </p:cNvSpPr>
          <p:nvPr/>
        </p:nvSpPr>
        <p:spPr bwMode="auto">
          <a:xfrm>
            <a:off x="8003875" y="4725621"/>
            <a:ext cx="3659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400" b="1" dirty="0">
                <a:solidFill>
                  <a:schemeClr val="bg1"/>
                </a:solidFill>
                <a:latin typeface="Trebuchet MS" panose="020B0603020202020204" pitchFamily="34" charset="0"/>
                <a:cs typeface="Open Sans" panose="020B0606030504020204" pitchFamily="34" charset="0"/>
              </a:rPr>
              <a:t>¡MUCHAS GRACIAS!</a:t>
            </a:r>
          </a:p>
        </p:txBody>
      </p:sp>
      <p:sp>
        <p:nvSpPr>
          <p:cNvPr id="3" name="TextBox 47">
            <a:extLst>
              <a:ext uri="{FF2B5EF4-FFF2-40B4-BE49-F238E27FC236}">
                <a16:creationId xmlns:a16="http://schemas.microsoft.com/office/drawing/2014/main" id="{6B182E21-29DF-0740-912E-CB6541B95ED7}"/>
              </a:ext>
            </a:extLst>
          </p:cNvPr>
          <p:cNvSpPr txBox="1">
            <a:spLocks noChangeArrowheads="1"/>
          </p:cNvSpPr>
          <p:nvPr/>
        </p:nvSpPr>
        <p:spPr bwMode="auto">
          <a:xfrm>
            <a:off x="7804620" y="426937"/>
            <a:ext cx="377095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400" b="1" dirty="0">
                <a:solidFill>
                  <a:schemeClr val="bg1"/>
                </a:solidFill>
                <a:latin typeface="Trebuchet MS" panose="020B0603020202020204" pitchFamily="34" charset="0"/>
                <a:cs typeface="Open Sans" panose="020B0606030504020204" pitchFamily="34" charset="0"/>
              </a:rPr>
              <a:t>GLP </a:t>
            </a:r>
            <a:r>
              <a:rPr lang="en-US" altLang="en-US" sz="2400" b="1" dirty="0" err="1">
                <a:solidFill>
                  <a:schemeClr val="bg1"/>
                </a:solidFill>
                <a:latin typeface="Trebuchet MS" panose="020B0603020202020204" pitchFamily="34" charset="0"/>
                <a:cs typeface="Open Sans" panose="020B0606030504020204" pitchFamily="34" charset="0"/>
              </a:rPr>
              <a:t>en</a:t>
            </a:r>
            <a:r>
              <a:rPr lang="en-US" altLang="en-US" sz="2400" b="1" dirty="0">
                <a:solidFill>
                  <a:schemeClr val="bg1"/>
                </a:solidFill>
                <a:latin typeface="Trebuchet MS" panose="020B0603020202020204" pitchFamily="34" charset="0"/>
                <a:cs typeface="Open Sans" panose="020B0606030504020204" pitchFamily="34" charset="0"/>
              </a:rPr>
              <a:t> la </a:t>
            </a:r>
            <a:r>
              <a:rPr lang="en-US" altLang="en-US" sz="2400" b="1" dirty="0" err="1">
                <a:solidFill>
                  <a:schemeClr val="bg1"/>
                </a:solidFill>
                <a:latin typeface="Trebuchet MS" panose="020B0603020202020204" pitchFamily="34" charset="0"/>
                <a:cs typeface="Open Sans" panose="020B0606030504020204" pitchFamily="34" charset="0"/>
              </a:rPr>
              <a:t>Transición</a:t>
            </a:r>
            <a:r>
              <a:rPr lang="en-US" altLang="en-US" sz="2400" b="1" dirty="0">
                <a:solidFill>
                  <a:schemeClr val="bg1"/>
                </a:solidFill>
                <a:latin typeface="Trebuchet MS" panose="020B0603020202020204" pitchFamily="34" charset="0"/>
                <a:cs typeface="Open Sans" panose="020B0606030504020204" pitchFamily="34" charset="0"/>
              </a:rPr>
              <a:t> </a:t>
            </a:r>
            <a:r>
              <a:rPr lang="en-US" altLang="en-US" sz="2400" b="1" dirty="0" err="1">
                <a:solidFill>
                  <a:schemeClr val="bg1"/>
                </a:solidFill>
                <a:latin typeface="Trebuchet MS" panose="020B0603020202020204" pitchFamily="34" charset="0"/>
                <a:cs typeface="Open Sans" panose="020B0606030504020204" pitchFamily="34" charset="0"/>
              </a:rPr>
              <a:t>Energética</a:t>
            </a:r>
            <a:endParaRPr lang="en-US" altLang="en-US" sz="2400" b="1" dirty="0">
              <a:solidFill>
                <a:schemeClr val="bg1"/>
              </a:solidFill>
              <a:latin typeface="Trebuchet MS" panose="020B0603020202020204" pitchFamily="34" charset="0"/>
              <a:cs typeface="Open Sans" panose="020B0606030504020204" pitchFamily="34" charset="0"/>
            </a:endParaRPr>
          </a:p>
        </p:txBody>
      </p:sp>
      <p:sp>
        <p:nvSpPr>
          <p:cNvPr id="4" name="TextBox 47">
            <a:extLst>
              <a:ext uri="{FF2B5EF4-FFF2-40B4-BE49-F238E27FC236}">
                <a16:creationId xmlns:a16="http://schemas.microsoft.com/office/drawing/2014/main" id="{43F06517-1C71-FA81-EB58-1ACA9A1EB86F}"/>
              </a:ext>
            </a:extLst>
          </p:cNvPr>
          <p:cNvSpPr txBox="1">
            <a:spLocks noChangeArrowheads="1"/>
          </p:cNvSpPr>
          <p:nvPr/>
        </p:nvSpPr>
        <p:spPr bwMode="auto">
          <a:xfrm>
            <a:off x="7804620" y="1392483"/>
            <a:ext cx="37709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600" b="1" dirty="0">
                <a:solidFill>
                  <a:schemeClr val="bg1"/>
                </a:solidFill>
                <a:latin typeface="Trebuchet MS" panose="020B0603020202020204" pitchFamily="34" charset="0"/>
                <a:cs typeface="Open Sans" panose="020B0606030504020204" pitchFamily="34" charset="0"/>
              </a:rPr>
              <a:t>3er. Summit Internacional de GLP</a:t>
            </a:r>
          </a:p>
          <a:p>
            <a:pPr algn="ctr"/>
            <a:r>
              <a:rPr lang="en-US" altLang="en-US" sz="1600" b="1" dirty="0" err="1">
                <a:solidFill>
                  <a:schemeClr val="bg1"/>
                </a:solidFill>
                <a:latin typeface="Trebuchet MS" panose="020B0603020202020204" pitchFamily="34" charset="0"/>
                <a:cs typeface="Open Sans" panose="020B0606030504020204" pitchFamily="34" charset="0"/>
              </a:rPr>
              <a:t>Agremgas</a:t>
            </a:r>
            <a:endParaRPr lang="en-US" altLang="en-US" sz="1600" b="1" dirty="0">
              <a:solidFill>
                <a:schemeClr val="bg1"/>
              </a:solidFill>
              <a:latin typeface="Trebuchet MS" panose="020B0603020202020204" pitchFamily="34" charset="0"/>
              <a:cs typeface="Open Sans" panose="020B0606030504020204" pitchFamily="34" charset="0"/>
            </a:endParaRPr>
          </a:p>
        </p:txBody>
      </p:sp>
      <p:pic>
        <p:nvPicPr>
          <p:cNvPr id="5" name="Picture 99">
            <a:extLst>
              <a:ext uri="{FF2B5EF4-FFF2-40B4-BE49-F238E27FC236}">
                <a16:creationId xmlns:a16="http://schemas.microsoft.com/office/drawing/2014/main" id="{3654A2EB-03B8-4794-A281-B7A9D3596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804" y="2732572"/>
            <a:ext cx="234244" cy="234244"/>
          </a:xfrm>
          <a:prstGeom prst="rect">
            <a:avLst/>
          </a:prstGeom>
        </p:spPr>
      </p:pic>
      <p:pic>
        <p:nvPicPr>
          <p:cNvPr id="6" name="Picture 109">
            <a:extLst>
              <a:ext uri="{FF2B5EF4-FFF2-40B4-BE49-F238E27FC236}">
                <a16:creationId xmlns:a16="http://schemas.microsoft.com/office/drawing/2014/main" id="{BF8635A9-A2C5-A9AF-5503-AEBA634B60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430" y="3076593"/>
            <a:ext cx="234244" cy="234244"/>
          </a:xfrm>
          <a:prstGeom prst="rect">
            <a:avLst/>
          </a:prstGeom>
        </p:spPr>
      </p:pic>
      <p:pic>
        <p:nvPicPr>
          <p:cNvPr id="8" name="Picture 30">
            <a:extLst>
              <a:ext uri="{FF2B5EF4-FFF2-40B4-BE49-F238E27FC236}">
                <a16:creationId xmlns:a16="http://schemas.microsoft.com/office/drawing/2014/main" id="{55D63884-A431-0426-D316-37A1A8F802EA}"/>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6100"/>
                    </a14:imgEffect>
                    <a14:imgEffect>
                      <a14:saturation sat="98000"/>
                    </a14:imgEffect>
                  </a14:imgLayer>
                </a14:imgProps>
              </a:ext>
              <a:ext uri="{28A0092B-C50C-407E-A947-70E740481C1C}">
                <a14:useLocalDpi xmlns:a14="http://schemas.microsoft.com/office/drawing/2010/main" val="0"/>
              </a:ext>
            </a:extLst>
          </a:blip>
          <a:stretch>
            <a:fillRect/>
          </a:stretch>
        </p:blipFill>
        <p:spPr>
          <a:xfrm>
            <a:off x="948430" y="2364172"/>
            <a:ext cx="260350" cy="260350"/>
          </a:xfrm>
          <a:prstGeom prst="rect">
            <a:avLst/>
          </a:prstGeom>
        </p:spPr>
      </p:pic>
      <p:pic>
        <p:nvPicPr>
          <p:cNvPr id="9" name="Picture 32">
            <a:extLst>
              <a:ext uri="{FF2B5EF4-FFF2-40B4-BE49-F238E27FC236}">
                <a16:creationId xmlns:a16="http://schemas.microsoft.com/office/drawing/2014/main" id="{63E4ECED-96E5-A37F-DB60-293D204157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8430" y="3430360"/>
            <a:ext cx="234244" cy="234244"/>
          </a:xfrm>
          <a:prstGeom prst="rect">
            <a:avLst/>
          </a:prstGeom>
        </p:spPr>
      </p:pic>
      <p:sp>
        <p:nvSpPr>
          <p:cNvPr id="10" name="CaixaDeTexto 9">
            <a:extLst>
              <a:ext uri="{FF2B5EF4-FFF2-40B4-BE49-F238E27FC236}">
                <a16:creationId xmlns:a16="http://schemas.microsoft.com/office/drawing/2014/main" id="{D81806C7-C003-2736-CCF8-ED941B74F934}"/>
              </a:ext>
            </a:extLst>
          </p:cNvPr>
          <p:cNvSpPr txBox="1"/>
          <p:nvPr/>
        </p:nvSpPr>
        <p:spPr>
          <a:xfrm>
            <a:off x="1253343" y="2385177"/>
            <a:ext cx="2509284" cy="276999"/>
          </a:xfrm>
          <a:prstGeom prst="rect">
            <a:avLst/>
          </a:prstGeom>
          <a:noFill/>
        </p:spPr>
        <p:txBody>
          <a:bodyPr wrap="square" rtlCol="0">
            <a:spAutoFit/>
          </a:bodyPr>
          <a:lstStyle/>
          <a:p>
            <a:r>
              <a:rPr lang="pt-BR" sz="1200" b="1" dirty="0">
                <a:solidFill>
                  <a:schemeClr val="bg1"/>
                </a:solidFill>
              </a:rPr>
              <a:t>+55 21 3078-2850</a:t>
            </a:r>
          </a:p>
        </p:txBody>
      </p:sp>
      <p:sp>
        <p:nvSpPr>
          <p:cNvPr id="11" name="CaixaDeTexto 10">
            <a:extLst>
              <a:ext uri="{FF2B5EF4-FFF2-40B4-BE49-F238E27FC236}">
                <a16:creationId xmlns:a16="http://schemas.microsoft.com/office/drawing/2014/main" id="{46729DD1-5C6A-5FFC-F82A-28CE51DE1FFC}"/>
              </a:ext>
            </a:extLst>
          </p:cNvPr>
          <p:cNvSpPr txBox="1"/>
          <p:nvPr/>
        </p:nvSpPr>
        <p:spPr>
          <a:xfrm>
            <a:off x="1244990" y="2724563"/>
            <a:ext cx="2509284" cy="276999"/>
          </a:xfrm>
          <a:prstGeom prst="rect">
            <a:avLst/>
          </a:prstGeom>
          <a:noFill/>
        </p:spPr>
        <p:txBody>
          <a:bodyPr wrap="square" rtlCol="0">
            <a:spAutoFit/>
          </a:bodyPr>
          <a:lstStyle/>
          <a:p>
            <a:r>
              <a:rPr lang="pt-BR" sz="1200" b="1" dirty="0">
                <a:solidFill>
                  <a:schemeClr val="bg1"/>
                </a:solidFill>
              </a:rPr>
              <a:t>+55 21 97153-3311</a:t>
            </a:r>
          </a:p>
        </p:txBody>
      </p:sp>
      <p:sp>
        <p:nvSpPr>
          <p:cNvPr id="12" name="CaixaDeTexto 11">
            <a:extLst>
              <a:ext uri="{FF2B5EF4-FFF2-40B4-BE49-F238E27FC236}">
                <a16:creationId xmlns:a16="http://schemas.microsoft.com/office/drawing/2014/main" id="{133145A0-CEE6-D9D2-123D-48619F457FF4}"/>
              </a:ext>
            </a:extLst>
          </p:cNvPr>
          <p:cNvSpPr txBox="1"/>
          <p:nvPr/>
        </p:nvSpPr>
        <p:spPr>
          <a:xfrm>
            <a:off x="1272393" y="3042382"/>
            <a:ext cx="2509284" cy="276999"/>
          </a:xfrm>
          <a:prstGeom prst="rect">
            <a:avLst/>
          </a:prstGeom>
          <a:noFill/>
        </p:spPr>
        <p:txBody>
          <a:bodyPr wrap="square" rtlCol="0">
            <a:spAutoFit/>
          </a:bodyPr>
          <a:lstStyle/>
          <a:p>
            <a:r>
              <a:rPr lang="pt-BR" sz="1200" b="1" dirty="0">
                <a:solidFill>
                  <a:schemeClr val="bg1"/>
                </a:solidFill>
              </a:rPr>
              <a:t>fabricio@aiglp.org</a:t>
            </a:r>
          </a:p>
        </p:txBody>
      </p:sp>
      <p:sp>
        <p:nvSpPr>
          <p:cNvPr id="13" name="CaixaDeTexto 12">
            <a:extLst>
              <a:ext uri="{FF2B5EF4-FFF2-40B4-BE49-F238E27FC236}">
                <a16:creationId xmlns:a16="http://schemas.microsoft.com/office/drawing/2014/main" id="{3ED28493-C74F-A53C-02DD-08875F8C7F6A}"/>
              </a:ext>
            </a:extLst>
          </p:cNvPr>
          <p:cNvSpPr txBox="1"/>
          <p:nvPr/>
        </p:nvSpPr>
        <p:spPr>
          <a:xfrm>
            <a:off x="1274749" y="3378764"/>
            <a:ext cx="2509284" cy="276999"/>
          </a:xfrm>
          <a:prstGeom prst="rect">
            <a:avLst/>
          </a:prstGeom>
          <a:noFill/>
        </p:spPr>
        <p:txBody>
          <a:bodyPr wrap="square" rtlCol="0">
            <a:spAutoFit/>
          </a:bodyPr>
          <a:lstStyle/>
          <a:p>
            <a:r>
              <a:rPr lang="pt-BR" sz="1200" b="1" dirty="0">
                <a:solidFill>
                  <a:schemeClr val="bg1"/>
                </a:solidFill>
              </a:rPr>
              <a:t>www.aiglp.org</a:t>
            </a:r>
          </a:p>
        </p:txBody>
      </p:sp>
      <p:sp>
        <p:nvSpPr>
          <p:cNvPr id="14" name="CaixaDeTexto 13">
            <a:extLst>
              <a:ext uri="{FF2B5EF4-FFF2-40B4-BE49-F238E27FC236}">
                <a16:creationId xmlns:a16="http://schemas.microsoft.com/office/drawing/2014/main" id="{B41FF0C7-7442-5081-9EE1-E9B45F725E8B}"/>
              </a:ext>
            </a:extLst>
          </p:cNvPr>
          <p:cNvSpPr txBox="1"/>
          <p:nvPr/>
        </p:nvSpPr>
        <p:spPr>
          <a:xfrm>
            <a:off x="948430" y="1719635"/>
            <a:ext cx="1771340" cy="584775"/>
          </a:xfrm>
          <a:prstGeom prst="rect">
            <a:avLst/>
          </a:prstGeom>
          <a:noFill/>
        </p:spPr>
        <p:txBody>
          <a:bodyPr wrap="square" rtlCol="0">
            <a:spAutoFit/>
          </a:bodyPr>
          <a:lstStyle/>
          <a:p>
            <a:r>
              <a:rPr lang="pt-BR" sz="1600" b="1" dirty="0">
                <a:solidFill>
                  <a:schemeClr val="bg1"/>
                </a:solidFill>
              </a:rPr>
              <a:t>Fabrício Duarte</a:t>
            </a:r>
          </a:p>
          <a:p>
            <a:r>
              <a:rPr lang="pt-BR" sz="1600" b="1" dirty="0" err="1">
                <a:solidFill>
                  <a:schemeClr val="bg1"/>
                </a:solidFill>
              </a:rPr>
              <a:t>Director</a:t>
            </a:r>
            <a:r>
              <a:rPr lang="pt-BR" sz="1600" b="1" dirty="0">
                <a:solidFill>
                  <a:schemeClr val="bg1"/>
                </a:solidFill>
              </a:rPr>
              <a:t> </a:t>
            </a:r>
            <a:r>
              <a:rPr lang="pt-BR" sz="1600" b="1" dirty="0" err="1">
                <a:solidFill>
                  <a:schemeClr val="bg1"/>
                </a:solidFill>
              </a:rPr>
              <a:t>Ejecutivo</a:t>
            </a:r>
            <a:endParaRPr lang="pt-BR" sz="1600" b="1" dirty="0">
              <a:solidFill>
                <a:schemeClr val="bg1"/>
              </a:solidFill>
            </a:endParaRPr>
          </a:p>
        </p:txBody>
      </p:sp>
      <p:sp>
        <p:nvSpPr>
          <p:cNvPr id="15" name="TextBox 47">
            <a:extLst>
              <a:ext uri="{FF2B5EF4-FFF2-40B4-BE49-F238E27FC236}">
                <a16:creationId xmlns:a16="http://schemas.microsoft.com/office/drawing/2014/main" id="{579AC0D7-E15F-2758-B00F-C4951A0FE0C2}"/>
              </a:ext>
            </a:extLst>
          </p:cNvPr>
          <p:cNvSpPr txBox="1">
            <a:spLocks noChangeArrowheads="1"/>
          </p:cNvSpPr>
          <p:nvPr/>
        </p:nvSpPr>
        <p:spPr bwMode="auto">
          <a:xfrm>
            <a:off x="9499380" y="6167612"/>
            <a:ext cx="22354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b="1" dirty="0">
                <a:solidFill>
                  <a:schemeClr val="bg1"/>
                </a:solidFill>
                <a:latin typeface="Trebuchet MS" panose="020B0603020202020204" pitchFamily="34" charset="0"/>
                <a:cs typeface="Open Sans" panose="020B0606030504020204" pitchFamily="34" charset="0"/>
              </a:rPr>
              <a:t>Junio 2024</a:t>
            </a:r>
          </a:p>
        </p:txBody>
      </p:sp>
    </p:spTree>
    <p:extLst>
      <p:ext uri="{BB962C8B-B14F-4D97-AF65-F5344CB8AC3E}">
        <p14:creationId xmlns:p14="http://schemas.microsoft.com/office/powerpoint/2010/main" val="656684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a:extLst>
              <a:ext uri="{FF2B5EF4-FFF2-40B4-BE49-F238E27FC236}">
                <a16:creationId xmlns:a16="http://schemas.microsoft.com/office/drawing/2014/main" id="{053570CD-D902-D981-D58E-4E01FBA1D18A}"/>
              </a:ext>
            </a:extLst>
          </p:cNvPr>
          <p:cNvSpPr/>
          <p:nvPr/>
        </p:nvSpPr>
        <p:spPr>
          <a:xfrm>
            <a:off x="3683628" y="893"/>
            <a:ext cx="8508372" cy="6874210"/>
          </a:xfrm>
          <a:prstGeom prst="rect">
            <a:avLst/>
          </a:prstGeom>
          <a:solidFill>
            <a:srgbClr val="002060"/>
          </a:solidFill>
          <a:ln w="12700">
            <a:miter lim="400000"/>
          </a:ln>
        </p:spPr>
        <p:txBody>
          <a:bodyPr lIns="0" tIns="0" rIns="0" bIns="0" anchor="ctr"/>
          <a:lstStyle/>
          <a:p>
            <a:pPr algn="ctr" defTabSz="825252"/>
            <a:endParaRPr sz="3199" dirty="0">
              <a:solidFill>
                <a:srgbClr val="004F79"/>
              </a:solidFill>
              <a:latin typeface="Helvetica Neue Medium"/>
            </a:endParaRPr>
          </a:p>
        </p:txBody>
      </p:sp>
      <p:sp>
        <p:nvSpPr>
          <p:cNvPr id="4" name="Título 2">
            <a:extLst>
              <a:ext uri="{FF2B5EF4-FFF2-40B4-BE49-F238E27FC236}">
                <a16:creationId xmlns:a16="http://schemas.microsoft.com/office/drawing/2014/main" id="{C2ED3F90-D81A-3923-B1B7-204B9BE4BA37}"/>
              </a:ext>
            </a:extLst>
          </p:cNvPr>
          <p:cNvSpPr txBox="1">
            <a:spLocks/>
          </p:cNvSpPr>
          <p:nvPr/>
        </p:nvSpPr>
        <p:spPr bwMode="auto">
          <a:xfrm>
            <a:off x="461871" y="657153"/>
            <a:ext cx="2755156" cy="221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txBody>
          <a:bodyPr vert="horz" wrap="square" lIns="45692" tIns="45692" rIns="45692" bIns="45692" numCol="1" anchor="t" anchorCtr="0" compatLnSpc="1">
            <a:prstTxWarp prst="textNoShape">
              <a:avLst/>
            </a:prstTxWarp>
            <a:noAutofit/>
          </a:bodyPr>
          <a:lstStyle>
            <a:lvl1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1pPr>
            <a:lvl2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2pPr>
            <a:lvl3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3pPr>
            <a:lvl4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4pPr>
            <a:lvl5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5pPr>
            <a:lvl6pPr marL="0" marR="0" indent="0" algn="ctr" defTabSz="457245" rtl="0" latinLnBrk="0">
              <a:lnSpc>
                <a:spcPct val="100000"/>
              </a:lnSpc>
              <a:spcBef>
                <a:spcPts val="0"/>
              </a:spcBef>
              <a:spcAft>
                <a:spcPts val="0"/>
              </a:spcAft>
              <a:buClrTx/>
              <a:buSzTx/>
              <a:buFontTx/>
              <a:buNone/>
              <a:tabLst/>
              <a:defRPr sz="4403" b="0" i="0" u="none" strike="noStrike" cap="none" spc="0" baseline="0">
                <a:ln>
                  <a:noFill/>
                </a:ln>
                <a:solidFill>
                  <a:srgbClr val="000000"/>
                </a:solidFill>
                <a:uFillTx/>
                <a:latin typeface="+mn-lt"/>
                <a:ea typeface="+mn-ea"/>
                <a:cs typeface="+mn-cs"/>
                <a:sym typeface="Calibri"/>
              </a:defRPr>
            </a:lvl6pPr>
            <a:lvl7pPr marL="0" marR="0" indent="0" algn="ctr" defTabSz="457245" rtl="0" latinLnBrk="0">
              <a:lnSpc>
                <a:spcPct val="100000"/>
              </a:lnSpc>
              <a:spcBef>
                <a:spcPts val="0"/>
              </a:spcBef>
              <a:spcAft>
                <a:spcPts val="0"/>
              </a:spcAft>
              <a:buClrTx/>
              <a:buSzTx/>
              <a:buFontTx/>
              <a:buNone/>
              <a:tabLst/>
              <a:defRPr sz="4403" b="0" i="0" u="none" strike="noStrike" cap="none" spc="0" baseline="0">
                <a:ln>
                  <a:noFill/>
                </a:ln>
                <a:solidFill>
                  <a:srgbClr val="000000"/>
                </a:solidFill>
                <a:uFillTx/>
                <a:latin typeface="+mn-lt"/>
                <a:ea typeface="+mn-ea"/>
                <a:cs typeface="+mn-cs"/>
                <a:sym typeface="Calibri"/>
              </a:defRPr>
            </a:lvl7pPr>
            <a:lvl8pPr marL="0" marR="0" indent="0" algn="ctr" defTabSz="457245" rtl="0" latinLnBrk="0">
              <a:lnSpc>
                <a:spcPct val="100000"/>
              </a:lnSpc>
              <a:spcBef>
                <a:spcPts val="0"/>
              </a:spcBef>
              <a:spcAft>
                <a:spcPts val="0"/>
              </a:spcAft>
              <a:buClrTx/>
              <a:buSzTx/>
              <a:buFontTx/>
              <a:buNone/>
              <a:tabLst/>
              <a:defRPr sz="4403" b="0" i="0" u="none" strike="noStrike" cap="none" spc="0" baseline="0">
                <a:ln>
                  <a:noFill/>
                </a:ln>
                <a:solidFill>
                  <a:srgbClr val="000000"/>
                </a:solidFill>
                <a:uFillTx/>
                <a:latin typeface="+mn-lt"/>
                <a:ea typeface="+mn-ea"/>
                <a:cs typeface="+mn-cs"/>
                <a:sym typeface="Calibri"/>
              </a:defRPr>
            </a:lvl8pPr>
            <a:lvl9pPr marL="0" marR="0" indent="0" algn="ctr" defTabSz="457245" rtl="0" latinLnBrk="0">
              <a:lnSpc>
                <a:spcPct val="100000"/>
              </a:lnSpc>
              <a:spcBef>
                <a:spcPts val="0"/>
              </a:spcBef>
              <a:spcAft>
                <a:spcPts val="0"/>
              </a:spcAft>
              <a:buClrTx/>
              <a:buSzTx/>
              <a:buFontTx/>
              <a:buNone/>
              <a:tabLst/>
              <a:defRPr sz="4403" b="0" i="0" u="none" strike="noStrike" cap="none" spc="0" baseline="0">
                <a:ln>
                  <a:noFill/>
                </a:ln>
                <a:solidFill>
                  <a:srgbClr val="000000"/>
                </a:solidFill>
                <a:uFillTx/>
                <a:latin typeface="+mn-lt"/>
                <a:ea typeface="+mn-ea"/>
                <a:cs typeface="+mn-cs"/>
                <a:sym typeface="Calibri"/>
              </a:defRPr>
            </a:lvl9pPr>
          </a:lstStyle>
          <a:p>
            <a:pPr algn="r">
              <a:spcBef>
                <a:spcPts val="0"/>
              </a:spcBef>
              <a:spcAft>
                <a:spcPts val="0"/>
              </a:spcAft>
            </a:pPr>
            <a:r>
              <a:rPr lang="pt-BR" sz="1999" i="1" dirty="0" err="1">
                <a:solidFill>
                  <a:srgbClr val="004F79"/>
                </a:solidFill>
                <a:latin typeface="Trebuchet MS" panose="020B0603020202020204" pitchFamily="34" charset="0"/>
                <a:ea typeface="Times New Roman" panose="02020603050405020304" pitchFamily="18" charset="0"/>
              </a:rPr>
              <a:t>transición</a:t>
            </a:r>
            <a:br>
              <a:rPr lang="pt-BR" sz="1999" b="1" dirty="0">
                <a:solidFill>
                  <a:srgbClr val="004F79"/>
                </a:solidFill>
                <a:latin typeface="Trebuchet MS" panose="020B0603020202020204" pitchFamily="34" charset="0"/>
                <a:ea typeface="Times New Roman" panose="02020603050405020304" pitchFamily="18" charset="0"/>
              </a:rPr>
            </a:br>
            <a:r>
              <a:rPr lang="pt-BR" sz="3599" b="1" dirty="0">
                <a:solidFill>
                  <a:srgbClr val="004F79"/>
                </a:solidFill>
                <a:latin typeface="Trebuchet MS" panose="020B0603020202020204" pitchFamily="34" charset="0"/>
                <a:ea typeface="Times New Roman" panose="02020603050405020304" pitchFamily="18" charset="0"/>
              </a:rPr>
              <a:t>ENERGÉTICA</a:t>
            </a:r>
          </a:p>
        </p:txBody>
      </p:sp>
      <p:sp>
        <p:nvSpPr>
          <p:cNvPr id="2" name="Rectangle">
            <a:extLst>
              <a:ext uri="{FF2B5EF4-FFF2-40B4-BE49-F238E27FC236}">
                <a16:creationId xmlns:a16="http://schemas.microsoft.com/office/drawing/2014/main" id="{0B4DA659-6730-0224-D9B2-EC69444C22A9}"/>
              </a:ext>
            </a:extLst>
          </p:cNvPr>
          <p:cNvSpPr/>
          <p:nvPr/>
        </p:nvSpPr>
        <p:spPr>
          <a:xfrm flipH="1">
            <a:off x="3603471" y="894"/>
            <a:ext cx="36000" cy="6874209"/>
          </a:xfrm>
          <a:prstGeom prst="rect">
            <a:avLst/>
          </a:prstGeom>
          <a:gradFill flip="none" rotWithShape="1">
            <a:gsLst>
              <a:gs pos="34000">
                <a:srgbClr val="FFB4B4"/>
              </a:gs>
              <a:gs pos="46000">
                <a:srgbClr val="FF6A6A"/>
              </a:gs>
              <a:gs pos="20000">
                <a:schemeClr val="bg1"/>
              </a:gs>
              <a:gs pos="60000">
                <a:srgbClr val="FF0000"/>
              </a:gs>
              <a:gs pos="69000">
                <a:srgbClr val="FF0000"/>
              </a:gs>
              <a:gs pos="84000">
                <a:schemeClr val="accent1">
                  <a:lumMod val="95000"/>
                  <a:lumOff val="5000"/>
                </a:schemeClr>
              </a:gs>
              <a:gs pos="100000">
                <a:schemeClr val="accent1">
                  <a:lumMod val="60000"/>
                </a:schemeClr>
              </a:gs>
            </a:gsLst>
            <a:path path="circle">
              <a:fillToRect l="50000" t="130000" r="50000" b="-30000"/>
            </a:path>
            <a:tileRect/>
          </a:gradFill>
          <a:ln w="12700">
            <a:miter lim="400000"/>
          </a:ln>
        </p:spPr>
        <p:txBody>
          <a:bodyPr lIns="0" tIns="0" rIns="0" bIns="0" anchor="ctr"/>
          <a:lstStyle/>
          <a:p>
            <a:pPr algn="ctr" defTabSz="825252">
              <a:defRPr sz="3200">
                <a:solidFill>
                  <a:srgbClr val="FFFFFF"/>
                </a:solidFill>
                <a:latin typeface="Helvetica Neue Medium"/>
                <a:ea typeface="Helvetica Neue Medium"/>
                <a:cs typeface="Helvetica Neue Medium"/>
                <a:sym typeface="Helvetica Neue Medium"/>
              </a:defRPr>
            </a:pPr>
            <a:endParaRPr sz="3199" dirty="0"/>
          </a:p>
        </p:txBody>
      </p:sp>
      <p:pic>
        <p:nvPicPr>
          <p:cNvPr id="8" name="Gráfico 7">
            <a:extLst>
              <a:ext uri="{FF2B5EF4-FFF2-40B4-BE49-F238E27FC236}">
                <a16:creationId xmlns:a16="http://schemas.microsoft.com/office/drawing/2014/main" id="{F0839770-14F9-18AB-826D-238B1C8143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9948" y="5388499"/>
            <a:ext cx="1148668" cy="544349"/>
          </a:xfrm>
          <a:prstGeom prst="rect">
            <a:avLst/>
          </a:prstGeom>
        </p:spPr>
      </p:pic>
      <p:sp>
        <p:nvSpPr>
          <p:cNvPr id="3" name="CaixaDeTexto 2">
            <a:extLst>
              <a:ext uri="{FF2B5EF4-FFF2-40B4-BE49-F238E27FC236}">
                <a16:creationId xmlns:a16="http://schemas.microsoft.com/office/drawing/2014/main" id="{7E2E1B8B-1EBC-6C15-5F13-4D4CC31417B4}"/>
              </a:ext>
            </a:extLst>
          </p:cNvPr>
          <p:cNvSpPr txBox="1"/>
          <p:nvPr/>
        </p:nvSpPr>
        <p:spPr>
          <a:xfrm>
            <a:off x="3968892" y="247249"/>
            <a:ext cx="2887652" cy="64627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13" tIns="91413" rIns="91413" bIns="91413" numCol="1" spcCol="38100" rtlCol="0" anchor="t">
            <a:spAutoFit/>
          </a:bodyPr>
          <a:lstStyle/>
          <a:p>
            <a:pPr algn="just" defTabSz="914126" eaLnBrk="0" fontAlgn="base" hangingPunct="0">
              <a:lnSpc>
                <a:spcPct val="150000"/>
              </a:lnSpc>
              <a:spcBef>
                <a:spcPct val="0"/>
              </a:spcBef>
              <a:spcAft>
                <a:spcPct val="0"/>
              </a:spcAft>
              <a:defRPr/>
            </a:pPr>
            <a:r>
              <a:rPr lang="es-ES" sz="2000" dirty="0">
                <a:solidFill>
                  <a:srgbClr val="FFFFFF"/>
                </a:solidFill>
                <a:latin typeface="Trebuchet MS" panose="020B0603020202020204" pitchFamily="34" charset="0"/>
                <a:cs typeface="Calibri" panose="020F0502020204030204" pitchFamily="34" charset="0"/>
                <a:sym typeface="Calibri" panose="020F0502020204030204" pitchFamily="34" charset="0"/>
              </a:rPr>
              <a:t>Contexto geográfico</a:t>
            </a:r>
          </a:p>
        </p:txBody>
      </p:sp>
      <p:grpSp>
        <p:nvGrpSpPr>
          <p:cNvPr id="7" name="Group 546">
            <a:extLst>
              <a:ext uri="{FF2B5EF4-FFF2-40B4-BE49-F238E27FC236}">
                <a16:creationId xmlns:a16="http://schemas.microsoft.com/office/drawing/2014/main" id="{D929A5A0-0BB4-424F-F5F0-E25E045D6DAB}"/>
              </a:ext>
            </a:extLst>
          </p:cNvPr>
          <p:cNvGrpSpPr/>
          <p:nvPr/>
        </p:nvGrpSpPr>
        <p:grpSpPr>
          <a:xfrm>
            <a:off x="5175158" y="893525"/>
            <a:ext cx="5955296" cy="2597747"/>
            <a:chOff x="-92074" y="654051"/>
            <a:chExt cx="9144001" cy="4162425"/>
          </a:xfrm>
          <a:noFill/>
        </p:grpSpPr>
        <p:sp>
          <p:nvSpPr>
            <p:cNvPr id="9" name="Freeform 225">
              <a:extLst>
                <a:ext uri="{FF2B5EF4-FFF2-40B4-BE49-F238E27FC236}">
                  <a16:creationId xmlns:a16="http://schemas.microsoft.com/office/drawing/2014/main" id="{EDF4EC06-9772-6972-9174-01030D423E5D}"/>
                </a:ext>
              </a:extLst>
            </p:cNvPr>
            <p:cNvSpPr>
              <a:spLocks/>
            </p:cNvSpPr>
            <p:nvPr/>
          </p:nvSpPr>
          <p:spPr bwMode="auto">
            <a:xfrm>
              <a:off x="2314576" y="1431926"/>
              <a:ext cx="33338" cy="22225"/>
            </a:xfrm>
            <a:custGeom>
              <a:avLst/>
              <a:gdLst>
                <a:gd name="T0" fmla="*/ 7 w 21"/>
                <a:gd name="T1" fmla="*/ 0 h 14"/>
                <a:gd name="T2" fmla="*/ 0 w 21"/>
                <a:gd name="T3" fmla="*/ 0 h 14"/>
                <a:gd name="T4" fmla="*/ 0 w 21"/>
                <a:gd name="T5" fmla="*/ 7 h 14"/>
                <a:gd name="T6" fmla="*/ 0 w 21"/>
                <a:gd name="T7" fmla="*/ 7 h 14"/>
                <a:gd name="T8" fmla="*/ 7 w 21"/>
                <a:gd name="T9" fmla="*/ 14 h 14"/>
                <a:gd name="T10" fmla="*/ 14 w 21"/>
                <a:gd name="T11" fmla="*/ 7 h 14"/>
                <a:gd name="T12" fmla="*/ 21 w 21"/>
                <a:gd name="T13" fmla="*/ 7 h 14"/>
                <a:gd name="T14" fmla="*/ 14 w 21"/>
                <a:gd name="T15" fmla="*/ 0 h 14"/>
                <a:gd name="T16" fmla="*/ 7 w 21"/>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4">
                  <a:moveTo>
                    <a:pt x="7" y="0"/>
                  </a:moveTo>
                  <a:lnTo>
                    <a:pt x="0" y="0"/>
                  </a:lnTo>
                  <a:lnTo>
                    <a:pt x="0" y="7"/>
                  </a:lnTo>
                  <a:lnTo>
                    <a:pt x="0" y="7"/>
                  </a:lnTo>
                  <a:lnTo>
                    <a:pt x="7" y="14"/>
                  </a:lnTo>
                  <a:lnTo>
                    <a:pt x="14" y="7"/>
                  </a:lnTo>
                  <a:lnTo>
                    <a:pt x="21" y="7"/>
                  </a:lnTo>
                  <a:lnTo>
                    <a:pt x="14" y="0"/>
                  </a:lnTo>
                  <a:lnTo>
                    <a:pt x="7" y="0"/>
                  </a:lnTo>
                  <a:close/>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0" name="Freeform 226">
              <a:extLst>
                <a:ext uri="{FF2B5EF4-FFF2-40B4-BE49-F238E27FC236}">
                  <a16:creationId xmlns:a16="http://schemas.microsoft.com/office/drawing/2014/main" id="{0DB3547A-C5AE-AFA6-B945-7A9243D53346}"/>
                </a:ext>
              </a:extLst>
            </p:cNvPr>
            <p:cNvSpPr>
              <a:spLocks/>
            </p:cNvSpPr>
            <p:nvPr/>
          </p:nvSpPr>
          <p:spPr bwMode="auto">
            <a:xfrm>
              <a:off x="2314576" y="1431926"/>
              <a:ext cx="33338" cy="22225"/>
            </a:xfrm>
            <a:custGeom>
              <a:avLst/>
              <a:gdLst>
                <a:gd name="T0" fmla="*/ 7 w 21"/>
                <a:gd name="T1" fmla="*/ 0 h 14"/>
                <a:gd name="T2" fmla="*/ 0 w 21"/>
                <a:gd name="T3" fmla="*/ 0 h 14"/>
                <a:gd name="T4" fmla="*/ 0 w 21"/>
                <a:gd name="T5" fmla="*/ 7 h 14"/>
                <a:gd name="T6" fmla="*/ 0 w 21"/>
                <a:gd name="T7" fmla="*/ 7 h 14"/>
                <a:gd name="T8" fmla="*/ 7 w 21"/>
                <a:gd name="T9" fmla="*/ 14 h 14"/>
                <a:gd name="T10" fmla="*/ 14 w 21"/>
                <a:gd name="T11" fmla="*/ 7 h 14"/>
                <a:gd name="T12" fmla="*/ 21 w 21"/>
                <a:gd name="T13" fmla="*/ 7 h 14"/>
                <a:gd name="T14" fmla="*/ 14 w 21"/>
                <a:gd name="T15" fmla="*/ 0 h 14"/>
                <a:gd name="T16" fmla="*/ 7 w 21"/>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4">
                  <a:moveTo>
                    <a:pt x="7" y="0"/>
                  </a:moveTo>
                  <a:lnTo>
                    <a:pt x="0" y="0"/>
                  </a:lnTo>
                  <a:lnTo>
                    <a:pt x="0" y="7"/>
                  </a:lnTo>
                  <a:lnTo>
                    <a:pt x="0" y="7"/>
                  </a:lnTo>
                  <a:lnTo>
                    <a:pt x="7" y="14"/>
                  </a:lnTo>
                  <a:lnTo>
                    <a:pt x="14" y="7"/>
                  </a:lnTo>
                  <a:lnTo>
                    <a:pt x="21" y="7"/>
                  </a:lnTo>
                  <a:lnTo>
                    <a:pt x="14" y="0"/>
                  </a:lnTo>
                  <a:lnTo>
                    <a:pt x="7" y="0"/>
                  </a:ln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1" name="Freeform 511">
              <a:extLst>
                <a:ext uri="{FF2B5EF4-FFF2-40B4-BE49-F238E27FC236}">
                  <a16:creationId xmlns:a16="http://schemas.microsoft.com/office/drawing/2014/main" id="{CAAB66D2-45E5-39DE-2AA6-333D8765AA71}"/>
                </a:ext>
              </a:extLst>
            </p:cNvPr>
            <p:cNvSpPr>
              <a:spLocks/>
            </p:cNvSpPr>
            <p:nvPr/>
          </p:nvSpPr>
          <p:spPr bwMode="auto">
            <a:xfrm>
              <a:off x="2239964" y="1703389"/>
              <a:ext cx="96838" cy="31750"/>
            </a:xfrm>
            <a:custGeom>
              <a:avLst/>
              <a:gdLst>
                <a:gd name="T0" fmla="*/ 9 w 9"/>
                <a:gd name="T1" fmla="*/ 0 h 3"/>
                <a:gd name="T2" fmla="*/ 9 w 9"/>
                <a:gd name="T3" fmla="*/ 1 h 3"/>
                <a:gd name="T4" fmla="*/ 8 w 9"/>
                <a:gd name="T5" fmla="*/ 2 h 3"/>
                <a:gd name="T6" fmla="*/ 7 w 9"/>
                <a:gd name="T7" fmla="*/ 3 h 3"/>
                <a:gd name="T8" fmla="*/ 6 w 9"/>
                <a:gd name="T9" fmla="*/ 3 h 3"/>
                <a:gd name="T10" fmla="*/ 5 w 9"/>
                <a:gd name="T11" fmla="*/ 3 h 3"/>
                <a:gd name="T12" fmla="*/ 5 w 9"/>
                <a:gd name="T13" fmla="*/ 3 h 3"/>
                <a:gd name="T14" fmla="*/ 3 w 9"/>
                <a:gd name="T15" fmla="*/ 2 h 3"/>
                <a:gd name="T16" fmla="*/ 2 w 9"/>
                <a:gd name="T17" fmla="*/ 3 h 3"/>
                <a:gd name="T18" fmla="*/ 1 w 9"/>
                <a:gd name="T19" fmla="*/ 3 h 3"/>
                <a:gd name="T20" fmla="*/ 0 w 9"/>
                <a:gd name="T21" fmla="*/ 3 h 3"/>
                <a:gd name="T22" fmla="*/ 0 w 9"/>
                <a:gd name="T23" fmla="*/ 3 h 3"/>
                <a:gd name="T24" fmla="*/ 0 w 9"/>
                <a:gd name="T25" fmla="*/ 2 h 3"/>
                <a:gd name="T26" fmla="*/ 1 w 9"/>
                <a:gd name="T27" fmla="*/ 2 h 3"/>
                <a:gd name="T28" fmla="*/ 2 w 9"/>
                <a:gd name="T29" fmla="*/ 2 h 3"/>
                <a:gd name="T30" fmla="*/ 3 w 9"/>
                <a:gd name="T31" fmla="*/ 1 h 3"/>
                <a:gd name="T32" fmla="*/ 5 w 9"/>
                <a:gd name="T33" fmla="*/ 1 h 3"/>
                <a:gd name="T34" fmla="*/ 5 w 9"/>
                <a:gd name="T35" fmla="*/ 1 h 3"/>
                <a:gd name="T36" fmla="*/ 6 w 9"/>
                <a:gd name="T37" fmla="*/ 1 h 3"/>
                <a:gd name="T38" fmla="*/ 7 w 9"/>
                <a:gd name="T39" fmla="*/ 1 h 3"/>
                <a:gd name="T40" fmla="*/ 7 w 9"/>
                <a:gd name="T41" fmla="*/ 1 h 3"/>
                <a:gd name="T42" fmla="*/ 8 w 9"/>
                <a:gd name="T43" fmla="*/ 0 h 3"/>
                <a:gd name="T44" fmla="*/ 9 w 9"/>
                <a:gd name="T4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3">
                  <a:moveTo>
                    <a:pt x="9" y="0"/>
                  </a:moveTo>
                  <a:cubicBezTo>
                    <a:pt x="9" y="1"/>
                    <a:pt x="9" y="1"/>
                    <a:pt x="9" y="1"/>
                  </a:cubicBezTo>
                  <a:cubicBezTo>
                    <a:pt x="9" y="2"/>
                    <a:pt x="8" y="2"/>
                    <a:pt x="8" y="2"/>
                  </a:cubicBezTo>
                  <a:cubicBezTo>
                    <a:pt x="8" y="2"/>
                    <a:pt x="8" y="2"/>
                    <a:pt x="7" y="3"/>
                  </a:cubicBezTo>
                  <a:cubicBezTo>
                    <a:pt x="7" y="3"/>
                    <a:pt x="6" y="3"/>
                    <a:pt x="6" y="3"/>
                  </a:cubicBezTo>
                  <a:cubicBezTo>
                    <a:pt x="6" y="3"/>
                    <a:pt x="5" y="3"/>
                    <a:pt x="5" y="3"/>
                  </a:cubicBezTo>
                  <a:cubicBezTo>
                    <a:pt x="5" y="3"/>
                    <a:pt x="5" y="3"/>
                    <a:pt x="5" y="3"/>
                  </a:cubicBezTo>
                  <a:cubicBezTo>
                    <a:pt x="4" y="2"/>
                    <a:pt x="4" y="2"/>
                    <a:pt x="3" y="2"/>
                  </a:cubicBezTo>
                  <a:cubicBezTo>
                    <a:pt x="3" y="2"/>
                    <a:pt x="2" y="2"/>
                    <a:pt x="2" y="3"/>
                  </a:cubicBezTo>
                  <a:cubicBezTo>
                    <a:pt x="2" y="3"/>
                    <a:pt x="2" y="3"/>
                    <a:pt x="1" y="3"/>
                  </a:cubicBezTo>
                  <a:cubicBezTo>
                    <a:pt x="1" y="3"/>
                    <a:pt x="1" y="3"/>
                    <a:pt x="0" y="3"/>
                  </a:cubicBezTo>
                  <a:cubicBezTo>
                    <a:pt x="0" y="3"/>
                    <a:pt x="0" y="3"/>
                    <a:pt x="0" y="3"/>
                  </a:cubicBezTo>
                  <a:cubicBezTo>
                    <a:pt x="0" y="3"/>
                    <a:pt x="0" y="3"/>
                    <a:pt x="0" y="2"/>
                  </a:cubicBezTo>
                  <a:cubicBezTo>
                    <a:pt x="0" y="2"/>
                    <a:pt x="1" y="2"/>
                    <a:pt x="1" y="2"/>
                  </a:cubicBezTo>
                  <a:cubicBezTo>
                    <a:pt x="1" y="2"/>
                    <a:pt x="2" y="2"/>
                    <a:pt x="2" y="2"/>
                  </a:cubicBezTo>
                  <a:cubicBezTo>
                    <a:pt x="3" y="2"/>
                    <a:pt x="3" y="1"/>
                    <a:pt x="3" y="1"/>
                  </a:cubicBezTo>
                  <a:cubicBezTo>
                    <a:pt x="4" y="1"/>
                    <a:pt x="4" y="1"/>
                    <a:pt x="5" y="1"/>
                  </a:cubicBezTo>
                  <a:cubicBezTo>
                    <a:pt x="5" y="1"/>
                    <a:pt x="5" y="1"/>
                    <a:pt x="5" y="1"/>
                  </a:cubicBezTo>
                  <a:cubicBezTo>
                    <a:pt x="6" y="1"/>
                    <a:pt x="6" y="1"/>
                    <a:pt x="6" y="1"/>
                  </a:cubicBezTo>
                  <a:cubicBezTo>
                    <a:pt x="6" y="1"/>
                    <a:pt x="6" y="1"/>
                    <a:pt x="7" y="1"/>
                  </a:cubicBezTo>
                  <a:cubicBezTo>
                    <a:pt x="7" y="1"/>
                    <a:pt x="7" y="1"/>
                    <a:pt x="7" y="1"/>
                  </a:cubicBezTo>
                  <a:cubicBezTo>
                    <a:pt x="8" y="1"/>
                    <a:pt x="8" y="1"/>
                    <a:pt x="8" y="0"/>
                  </a:cubicBezTo>
                  <a:cubicBezTo>
                    <a:pt x="8" y="0"/>
                    <a:pt x="9" y="0"/>
                    <a:pt x="9"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2" name="Freeform 512">
              <a:extLst>
                <a:ext uri="{FF2B5EF4-FFF2-40B4-BE49-F238E27FC236}">
                  <a16:creationId xmlns:a16="http://schemas.microsoft.com/office/drawing/2014/main" id="{22195AD8-ED70-455B-50D6-0B48ED8C8055}"/>
                </a:ext>
              </a:extLst>
            </p:cNvPr>
            <p:cNvSpPr>
              <a:spLocks/>
            </p:cNvSpPr>
            <p:nvPr/>
          </p:nvSpPr>
          <p:spPr bwMode="auto">
            <a:xfrm>
              <a:off x="2132014" y="1746251"/>
              <a:ext cx="119063" cy="42863"/>
            </a:xfrm>
            <a:custGeom>
              <a:avLst/>
              <a:gdLst>
                <a:gd name="T0" fmla="*/ 10 w 11"/>
                <a:gd name="T1" fmla="*/ 0 h 4"/>
                <a:gd name="T2" fmla="*/ 10 w 11"/>
                <a:gd name="T3" fmla="*/ 0 h 4"/>
                <a:gd name="T4" fmla="*/ 9 w 11"/>
                <a:gd name="T5" fmla="*/ 0 h 4"/>
                <a:gd name="T6" fmla="*/ 8 w 11"/>
                <a:gd name="T7" fmla="*/ 1 h 4"/>
                <a:gd name="T8" fmla="*/ 7 w 11"/>
                <a:gd name="T9" fmla="*/ 1 h 4"/>
                <a:gd name="T10" fmla="*/ 6 w 11"/>
                <a:gd name="T11" fmla="*/ 1 h 4"/>
                <a:gd name="T12" fmla="*/ 5 w 11"/>
                <a:gd name="T13" fmla="*/ 1 h 4"/>
                <a:gd name="T14" fmla="*/ 5 w 11"/>
                <a:gd name="T15" fmla="*/ 1 h 4"/>
                <a:gd name="T16" fmla="*/ 4 w 11"/>
                <a:gd name="T17" fmla="*/ 2 h 4"/>
                <a:gd name="T18" fmla="*/ 3 w 11"/>
                <a:gd name="T19" fmla="*/ 2 h 4"/>
                <a:gd name="T20" fmla="*/ 3 w 11"/>
                <a:gd name="T21" fmla="*/ 2 h 4"/>
                <a:gd name="T22" fmla="*/ 2 w 11"/>
                <a:gd name="T23" fmla="*/ 3 h 4"/>
                <a:gd name="T24" fmla="*/ 1 w 11"/>
                <a:gd name="T25" fmla="*/ 3 h 4"/>
                <a:gd name="T26" fmla="*/ 1 w 11"/>
                <a:gd name="T27" fmla="*/ 3 h 4"/>
                <a:gd name="T28" fmla="*/ 0 w 11"/>
                <a:gd name="T29" fmla="*/ 4 h 4"/>
                <a:gd name="T30" fmla="*/ 2 w 11"/>
                <a:gd name="T31" fmla="*/ 4 h 4"/>
                <a:gd name="T32" fmla="*/ 4 w 11"/>
                <a:gd name="T33" fmla="*/ 4 h 4"/>
                <a:gd name="T34" fmla="*/ 4 w 11"/>
                <a:gd name="T35" fmla="*/ 3 h 4"/>
                <a:gd name="T36" fmla="*/ 5 w 11"/>
                <a:gd name="T37" fmla="*/ 3 h 4"/>
                <a:gd name="T38" fmla="*/ 7 w 11"/>
                <a:gd name="T39" fmla="*/ 2 h 4"/>
                <a:gd name="T40" fmla="*/ 8 w 11"/>
                <a:gd name="T41" fmla="*/ 2 h 4"/>
                <a:gd name="T42" fmla="*/ 8 w 11"/>
                <a:gd name="T43" fmla="*/ 2 h 4"/>
                <a:gd name="T44" fmla="*/ 9 w 11"/>
                <a:gd name="T45" fmla="*/ 1 h 4"/>
                <a:gd name="T46" fmla="*/ 10 w 11"/>
                <a:gd name="T47" fmla="*/ 1 h 4"/>
                <a:gd name="T48" fmla="*/ 10 w 11"/>
                <a:gd name="T4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4">
                  <a:moveTo>
                    <a:pt x="10" y="0"/>
                  </a:moveTo>
                  <a:cubicBezTo>
                    <a:pt x="10" y="0"/>
                    <a:pt x="10" y="0"/>
                    <a:pt x="10" y="0"/>
                  </a:cubicBezTo>
                  <a:cubicBezTo>
                    <a:pt x="9" y="0"/>
                    <a:pt x="9" y="0"/>
                    <a:pt x="9" y="0"/>
                  </a:cubicBezTo>
                  <a:cubicBezTo>
                    <a:pt x="9" y="1"/>
                    <a:pt x="8" y="1"/>
                    <a:pt x="8" y="1"/>
                  </a:cubicBezTo>
                  <a:cubicBezTo>
                    <a:pt x="8" y="1"/>
                    <a:pt x="8" y="1"/>
                    <a:pt x="7" y="1"/>
                  </a:cubicBezTo>
                  <a:cubicBezTo>
                    <a:pt x="7" y="1"/>
                    <a:pt x="7" y="1"/>
                    <a:pt x="6" y="1"/>
                  </a:cubicBezTo>
                  <a:cubicBezTo>
                    <a:pt x="6" y="1"/>
                    <a:pt x="6" y="1"/>
                    <a:pt x="5" y="1"/>
                  </a:cubicBezTo>
                  <a:cubicBezTo>
                    <a:pt x="5" y="1"/>
                    <a:pt x="5" y="1"/>
                    <a:pt x="5" y="1"/>
                  </a:cubicBezTo>
                  <a:cubicBezTo>
                    <a:pt x="4" y="1"/>
                    <a:pt x="4" y="2"/>
                    <a:pt x="4" y="2"/>
                  </a:cubicBezTo>
                  <a:cubicBezTo>
                    <a:pt x="4" y="2"/>
                    <a:pt x="4" y="2"/>
                    <a:pt x="3" y="2"/>
                  </a:cubicBezTo>
                  <a:cubicBezTo>
                    <a:pt x="3" y="2"/>
                    <a:pt x="3" y="2"/>
                    <a:pt x="3" y="2"/>
                  </a:cubicBezTo>
                  <a:cubicBezTo>
                    <a:pt x="2" y="2"/>
                    <a:pt x="2" y="3"/>
                    <a:pt x="2" y="3"/>
                  </a:cubicBezTo>
                  <a:cubicBezTo>
                    <a:pt x="2" y="3"/>
                    <a:pt x="2" y="3"/>
                    <a:pt x="1" y="3"/>
                  </a:cubicBezTo>
                  <a:cubicBezTo>
                    <a:pt x="1" y="3"/>
                    <a:pt x="1" y="3"/>
                    <a:pt x="1" y="3"/>
                  </a:cubicBezTo>
                  <a:cubicBezTo>
                    <a:pt x="0" y="4"/>
                    <a:pt x="0" y="4"/>
                    <a:pt x="0" y="4"/>
                  </a:cubicBezTo>
                  <a:cubicBezTo>
                    <a:pt x="1" y="4"/>
                    <a:pt x="1" y="4"/>
                    <a:pt x="2" y="4"/>
                  </a:cubicBezTo>
                  <a:cubicBezTo>
                    <a:pt x="3" y="4"/>
                    <a:pt x="3" y="4"/>
                    <a:pt x="4" y="4"/>
                  </a:cubicBezTo>
                  <a:cubicBezTo>
                    <a:pt x="4" y="4"/>
                    <a:pt x="4" y="3"/>
                    <a:pt x="4" y="3"/>
                  </a:cubicBezTo>
                  <a:cubicBezTo>
                    <a:pt x="4" y="3"/>
                    <a:pt x="5" y="3"/>
                    <a:pt x="5" y="3"/>
                  </a:cubicBezTo>
                  <a:cubicBezTo>
                    <a:pt x="6" y="3"/>
                    <a:pt x="6" y="3"/>
                    <a:pt x="7" y="2"/>
                  </a:cubicBezTo>
                  <a:cubicBezTo>
                    <a:pt x="7" y="2"/>
                    <a:pt x="7" y="2"/>
                    <a:pt x="8" y="2"/>
                  </a:cubicBezTo>
                  <a:cubicBezTo>
                    <a:pt x="8" y="2"/>
                    <a:pt x="8" y="2"/>
                    <a:pt x="8" y="2"/>
                  </a:cubicBezTo>
                  <a:cubicBezTo>
                    <a:pt x="9" y="2"/>
                    <a:pt x="9" y="2"/>
                    <a:pt x="9" y="1"/>
                  </a:cubicBezTo>
                  <a:cubicBezTo>
                    <a:pt x="10" y="1"/>
                    <a:pt x="10" y="2"/>
                    <a:pt x="10" y="1"/>
                  </a:cubicBezTo>
                  <a:cubicBezTo>
                    <a:pt x="11" y="1"/>
                    <a:pt x="11" y="1"/>
                    <a:pt x="1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3" name="Freeform 513">
              <a:extLst>
                <a:ext uri="{FF2B5EF4-FFF2-40B4-BE49-F238E27FC236}">
                  <a16:creationId xmlns:a16="http://schemas.microsoft.com/office/drawing/2014/main" id="{2B2D8F83-ADB9-2320-6B46-C237D0E4E5CD}"/>
                </a:ext>
              </a:extLst>
            </p:cNvPr>
            <p:cNvSpPr>
              <a:spLocks/>
            </p:cNvSpPr>
            <p:nvPr/>
          </p:nvSpPr>
          <p:spPr bwMode="auto">
            <a:xfrm>
              <a:off x="2143126" y="1638301"/>
              <a:ext cx="107950" cy="96838"/>
            </a:xfrm>
            <a:custGeom>
              <a:avLst/>
              <a:gdLst>
                <a:gd name="T0" fmla="*/ 4 w 10"/>
                <a:gd name="T1" fmla="*/ 9 h 9"/>
                <a:gd name="T2" fmla="*/ 4 w 10"/>
                <a:gd name="T3" fmla="*/ 8 h 9"/>
                <a:gd name="T4" fmla="*/ 5 w 10"/>
                <a:gd name="T5" fmla="*/ 7 h 9"/>
                <a:gd name="T6" fmla="*/ 5 w 10"/>
                <a:gd name="T7" fmla="*/ 7 h 9"/>
                <a:gd name="T8" fmla="*/ 6 w 10"/>
                <a:gd name="T9" fmla="*/ 6 h 9"/>
                <a:gd name="T10" fmla="*/ 6 w 10"/>
                <a:gd name="T11" fmla="*/ 5 h 9"/>
                <a:gd name="T12" fmla="*/ 6 w 10"/>
                <a:gd name="T13" fmla="*/ 5 h 9"/>
                <a:gd name="T14" fmla="*/ 6 w 10"/>
                <a:gd name="T15" fmla="*/ 4 h 9"/>
                <a:gd name="T16" fmla="*/ 7 w 10"/>
                <a:gd name="T17" fmla="*/ 4 h 9"/>
                <a:gd name="T18" fmla="*/ 8 w 10"/>
                <a:gd name="T19" fmla="*/ 5 h 9"/>
                <a:gd name="T20" fmla="*/ 9 w 10"/>
                <a:gd name="T21" fmla="*/ 5 h 9"/>
                <a:gd name="T22" fmla="*/ 10 w 10"/>
                <a:gd name="T23" fmla="*/ 5 h 9"/>
                <a:gd name="T24" fmla="*/ 10 w 10"/>
                <a:gd name="T25" fmla="*/ 4 h 9"/>
                <a:gd name="T26" fmla="*/ 10 w 10"/>
                <a:gd name="T27" fmla="*/ 3 h 9"/>
                <a:gd name="T28" fmla="*/ 9 w 10"/>
                <a:gd name="T29" fmla="*/ 2 h 9"/>
                <a:gd name="T30" fmla="*/ 8 w 10"/>
                <a:gd name="T31" fmla="*/ 1 h 9"/>
                <a:gd name="T32" fmla="*/ 7 w 10"/>
                <a:gd name="T33" fmla="*/ 1 h 9"/>
                <a:gd name="T34" fmla="*/ 5 w 10"/>
                <a:gd name="T35" fmla="*/ 1 h 9"/>
                <a:gd name="T36" fmla="*/ 4 w 10"/>
                <a:gd name="T37" fmla="*/ 1 h 9"/>
                <a:gd name="T38" fmla="*/ 3 w 10"/>
                <a:gd name="T39" fmla="*/ 0 h 9"/>
                <a:gd name="T40" fmla="*/ 2 w 10"/>
                <a:gd name="T41" fmla="*/ 1 h 9"/>
                <a:gd name="T42" fmla="*/ 2 w 10"/>
                <a:gd name="T43" fmla="*/ 2 h 9"/>
                <a:gd name="T44" fmla="*/ 1 w 10"/>
                <a:gd name="T45" fmla="*/ 1 h 9"/>
                <a:gd name="T46" fmla="*/ 0 w 10"/>
                <a:gd name="T47" fmla="*/ 2 h 9"/>
                <a:gd name="T48" fmla="*/ 1 w 10"/>
                <a:gd name="T49" fmla="*/ 3 h 9"/>
                <a:gd name="T50" fmla="*/ 2 w 10"/>
                <a:gd name="T51" fmla="*/ 4 h 9"/>
                <a:gd name="T52" fmla="*/ 3 w 10"/>
                <a:gd name="T53" fmla="*/ 4 h 9"/>
                <a:gd name="T54" fmla="*/ 2 w 10"/>
                <a:gd name="T55" fmla="*/ 5 h 9"/>
                <a:gd name="T56" fmla="*/ 2 w 10"/>
                <a:gd name="T57" fmla="*/ 6 h 9"/>
                <a:gd name="T58" fmla="*/ 1 w 10"/>
                <a:gd name="T59" fmla="*/ 7 h 9"/>
                <a:gd name="T60" fmla="*/ 0 w 10"/>
                <a:gd name="T61" fmla="*/ 7 h 9"/>
                <a:gd name="T62" fmla="*/ 0 w 10"/>
                <a:gd name="T63" fmla="*/ 8 h 9"/>
                <a:gd name="T64" fmla="*/ 1 w 10"/>
                <a:gd name="T65" fmla="*/ 8 h 9"/>
                <a:gd name="T66" fmla="*/ 2 w 10"/>
                <a:gd name="T67" fmla="*/ 7 h 9"/>
                <a:gd name="T68" fmla="*/ 2 w 10"/>
                <a:gd name="T69" fmla="*/ 7 h 9"/>
                <a:gd name="T70" fmla="*/ 3 w 10"/>
                <a:gd name="T71" fmla="*/ 7 h 9"/>
                <a:gd name="T72" fmla="*/ 2 w 10"/>
                <a:gd name="T73" fmla="*/ 8 h 9"/>
                <a:gd name="T74" fmla="*/ 2 w 10"/>
                <a:gd name="T75" fmla="*/ 9 h 9"/>
                <a:gd name="T76" fmla="*/ 3 w 10"/>
                <a:gd name="T77" fmla="*/ 9 h 9"/>
                <a:gd name="T78" fmla="*/ 4 w 10"/>
                <a:gd name="T7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 h="9">
                  <a:moveTo>
                    <a:pt x="4" y="9"/>
                  </a:moveTo>
                  <a:cubicBezTo>
                    <a:pt x="4" y="9"/>
                    <a:pt x="4" y="8"/>
                    <a:pt x="4" y="8"/>
                  </a:cubicBezTo>
                  <a:cubicBezTo>
                    <a:pt x="5" y="8"/>
                    <a:pt x="5" y="8"/>
                    <a:pt x="5" y="7"/>
                  </a:cubicBezTo>
                  <a:cubicBezTo>
                    <a:pt x="5" y="7"/>
                    <a:pt x="5" y="7"/>
                    <a:pt x="5" y="7"/>
                  </a:cubicBezTo>
                  <a:cubicBezTo>
                    <a:pt x="5" y="6"/>
                    <a:pt x="5" y="6"/>
                    <a:pt x="6" y="6"/>
                  </a:cubicBezTo>
                  <a:cubicBezTo>
                    <a:pt x="6" y="6"/>
                    <a:pt x="6" y="6"/>
                    <a:pt x="6" y="5"/>
                  </a:cubicBezTo>
                  <a:cubicBezTo>
                    <a:pt x="7" y="5"/>
                    <a:pt x="6" y="5"/>
                    <a:pt x="6" y="5"/>
                  </a:cubicBezTo>
                  <a:cubicBezTo>
                    <a:pt x="6" y="4"/>
                    <a:pt x="6" y="4"/>
                    <a:pt x="6" y="4"/>
                  </a:cubicBezTo>
                  <a:cubicBezTo>
                    <a:pt x="7" y="3"/>
                    <a:pt x="7" y="3"/>
                    <a:pt x="7" y="4"/>
                  </a:cubicBezTo>
                  <a:cubicBezTo>
                    <a:pt x="8" y="4"/>
                    <a:pt x="8" y="4"/>
                    <a:pt x="8" y="5"/>
                  </a:cubicBezTo>
                  <a:cubicBezTo>
                    <a:pt x="8" y="5"/>
                    <a:pt x="8" y="5"/>
                    <a:pt x="9" y="5"/>
                  </a:cubicBezTo>
                  <a:cubicBezTo>
                    <a:pt x="9" y="5"/>
                    <a:pt x="9" y="5"/>
                    <a:pt x="10" y="5"/>
                  </a:cubicBezTo>
                  <a:cubicBezTo>
                    <a:pt x="10" y="5"/>
                    <a:pt x="10" y="5"/>
                    <a:pt x="10" y="4"/>
                  </a:cubicBezTo>
                  <a:cubicBezTo>
                    <a:pt x="10" y="4"/>
                    <a:pt x="10" y="3"/>
                    <a:pt x="10" y="3"/>
                  </a:cubicBezTo>
                  <a:cubicBezTo>
                    <a:pt x="10" y="2"/>
                    <a:pt x="9" y="2"/>
                    <a:pt x="9" y="2"/>
                  </a:cubicBezTo>
                  <a:cubicBezTo>
                    <a:pt x="9" y="2"/>
                    <a:pt x="8" y="1"/>
                    <a:pt x="8" y="1"/>
                  </a:cubicBezTo>
                  <a:cubicBezTo>
                    <a:pt x="7" y="1"/>
                    <a:pt x="7" y="1"/>
                    <a:pt x="7" y="1"/>
                  </a:cubicBezTo>
                  <a:cubicBezTo>
                    <a:pt x="6" y="1"/>
                    <a:pt x="6" y="1"/>
                    <a:pt x="5" y="1"/>
                  </a:cubicBezTo>
                  <a:cubicBezTo>
                    <a:pt x="5" y="1"/>
                    <a:pt x="4" y="1"/>
                    <a:pt x="4" y="1"/>
                  </a:cubicBezTo>
                  <a:cubicBezTo>
                    <a:pt x="3" y="1"/>
                    <a:pt x="3" y="0"/>
                    <a:pt x="3" y="0"/>
                  </a:cubicBezTo>
                  <a:cubicBezTo>
                    <a:pt x="2" y="1"/>
                    <a:pt x="3" y="1"/>
                    <a:pt x="2" y="1"/>
                  </a:cubicBezTo>
                  <a:cubicBezTo>
                    <a:pt x="2" y="1"/>
                    <a:pt x="2" y="1"/>
                    <a:pt x="2" y="2"/>
                  </a:cubicBezTo>
                  <a:cubicBezTo>
                    <a:pt x="1" y="2"/>
                    <a:pt x="1" y="1"/>
                    <a:pt x="1" y="1"/>
                  </a:cubicBezTo>
                  <a:cubicBezTo>
                    <a:pt x="0" y="2"/>
                    <a:pt x="0" y="2"/>
                    <a:pt x="0" y="2"/>
                  </a:cubicBezTo>
                  <a:cubicBezTo>
                    <a:pt x="1" y="3"/>
                    <a:pt x="1" y="3"/>
                    <a:pt x="1" y="3"/>
                  </a:cubicBezTo>
                  <a:cubicBezTo>
                    <a:pt x="2" y="3"/>
                    <a:pt x="2" y="3"/>
                    <a:pt x="2" y="4"/>
                  </a:cubicBezTo>
                  <a:cubicBezTo>
                    <a:pt x="2" y="4"/>
                    <a:pt x="2" y="4"/>
                    <a:pt x="3" y="4"/>
                  </a:cubicBezTo>
                  <a:cubicBezTo>
                    <a:pt x="3" y="4"/>
                    <a:pt x="2" y="5"/>
                    <a:pt x="2" y="5"/>
                  </a:cubicBezTo>
                  <a:cubicBezTo>
                    <a:pt x="2" y="5"/>
                    <a:pt x="2" y="6"/>
                    <a:pt x="2" y="6"/>
                  </a:cubicBezTo>
                  <a:cubicBezTo>
                    <a:pt x="1" y="6"/>
                    <a:pt x="1" y="6"/>
                    <a:pt x="1" y="7"/>
                  </a:cubicBezTo>
                  <a:cubicBezTo>
                    <a:pt x="1" y="7"/>
                    <a:pt x="0" y="7"/>
                    <a:pt x="0" y="7"/>
                  </a:cubicBezTo>
                  <a:cubicBezTo>
                    <a:pt x="0" y="8"/>
                    <a:pt x="0" y="8"/>
                    <a:pt x="0" y="8"/>
                  </a:cubicBezTo>
                  <a:cubicBezTo>
                    <a:pt x="0" y="8"/>
                    <a:pt x="1" y="8"/>
                    <a:pt x="1" y="8"/>
                  </a:cubicBezTo>
                  <a:cubicBezTo>
                    <a:pt x="1" y="7"/>
                    <a:pt x="1" y="7"/>
                    <a:pt x="2" y="7"/>
                  </a:cubicBezTo>
                  <a:cubicBezTo>
                    <a:pt x="2" y="7"/>
                    <a:pt x="2" y="7"/>
                    <a:pt x="2" y="7"/>
                  </a:cubicBezTo>
                  <a:cubicBezTo>
                    <a:pt x="3" y="7"/>
                    <a:pt x="3" y="7"/>
                    <a:pt x="3" y="7"/>
                  </a:cubicBezTo>
                  <a:cubicBezTo>
                    <a:pt x="3" y="8"/>
                    <a:pt x="3" y="8"/>
                    <a:pt x="2" y="8"/>
                  </a:cubicBezTo>
                  <a:cubicBezTo>
                    <a:pt x="2" y="9"/>
                    <a:pt x="2" y="9"/>
                    <a:pt x="2" y="9"/>
                  </a:cubicBezTo>
                  <a:cubicBezTo>
                    <a:pt x="3" y="9"/>
                    <a:pt x="3" y="9"/>
                    <a:pt x="3" y="9"/>
                  </a:cubicBezTo>
                  <a:cubicBezTo>
                    <a:pt x="3" y="9"/>
                    <a:pt x="3" y="9"/>
                    <a:pt x="4" y="9"/>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4" name="Freeform 514">
              <a:extLst>
                <a:ext uri="{FF2B5EF4-FFF2-40B4-BE49-F238E27FC236}">
                  <a16:creationId xmlns:a16="http://schemas.microsoft.com/office/drawing/2014/main" id="{75B9E1D8-1723-8BA6-5FB7-8C6CA069DC3E}"/>
                </a:ext>
              </a:extLst>
            </p:cNvPr>
            <p:cNvSpPr>
              <a:spLocks/>
            </p:cNvSpPr>
            <p:nvPr/>
          </p:nvSpPr>
          <p:spPr bwMode="auto">
            <a:xfrm>
              <a:off x="2024064" y="1649414"/>
              <a:ext cx="119063" cy="139700"/>
            </a:xfrm>
            <a:custGeom>
              <a:avLst/>
              <a:gdLst>
                <a:gd name="T0" fmla="*/ 10 w 11"/>
                <a:gd name="T1" fmla="*/ 1 h 13"/>
                <a:gd name="T2" fmla="*/ 10 w 11"/>
                <a:gd name="T3" fmla="*/ 2 h 13"/>
                <a:gd name="T4" fmla="*/ 9 w 11"/>
                <a:gd name="T5" fmla="*/ 2 h 13"/>
                <a:gd name="T6" fmla="*/ 9 w 11"/>
                <a:gd name="T7" fmla="*/ 3 h 13"/>
                <a:gd name="T8" fmla="*/ 7 w 11"/>
                <a:gd name="T9" fmla="*/ 3 h 13"/>
                <a:gd name="T10" fmla="*/ 7 w 11"/>
                <a:gd name="T11" fmla="*/ 4 h 13"/>
                <a:gd name="T12" fmla="*/ 6 w 11"/>
                <a:gd name="T13" fmla="*/ 5 h 13"/>
                <a:gd name="T14" fmla="*/ 5 w 11"/>
                <a:gd name="T15" fmla="*/ 6 h 13"/>
                <a:gd name="T16" fmla="*/ 4 w 11"/>
                <a:gd name="T17" fmla="*/ 7 h 13"/>
                <a:gd name="T18" fmla="*/ 4 w 11"/>
                <a:gd name="T19" fmla="*/ 8 h 13"/>
                <a:gd name="T20" fmla="*/ 4 w 11"/>
                <a:gd name="T21" fmla="*/ 10 h 13"/>
                <a:gd name="T22" fmla="*/ 3 w 11"/>
                <a:gd name="T23" fmla="*/ 11 h 13"/>
                <a:gd name="T24" fmla="*/ 2 w 11"/>
                <a:gd name="T25" fmla="*/ 12 h 13"/>
                <a:gd name="T26" fmla="*/ 0 w 11"/>
                <a:gd name="T27" fmla="*/ 12 h 13"/>
                <a:gd name="T28" fmla="*/ 0 w 11"/>
                <a:gd name="T29" fmla="*/ 11 h 13"/>
                <a:gd name="T30" fmla="*/ 1 w 11"/>
                <a:gd name="T31" fmla="*/ 9 h 13"/>
                <a:gd name="T32" fmla="*/ 1 w 11"/>
                <a:gd name="T33" fmla="*/ 8 h 13"/>
                <a:gd name="T34" fmla="*/ 2 w 11"/>
                <a:gd name="T35" fmla="*/ 7 h 13"/>
                <a:gd name="T36" fmla="*/ 3 w 11"/>
                <a:gd name="T37" fmla="*/ 6 h 13"/>
                <a:gd name="T38" fmla="*/ 4 w 11"/>
                <a:gd name="T39" fmla="*/ 5 h 13"/>
                <a:gd name="T40" fmla="*/ 4 w 11"/>
                <a:gd name="T41" fmla="*/ 4 h 13"/>
                <a:gd name="T42" fmla="*/ 3 w 11"/>
                <a:gd name="T43" fmla="*/ 4 h 13"/>
                <a:gd name="T44" fmla="*/ 4 w 11"/>
                <a:gd name="T45" fmla="*/ 3 h 13"/>
                <a:gd name="T46" fmla="*/ 5 w 11"/>
                <a:gd name="T47" fmla="*/ 2 h 13"/>
                <a:gd name="T48" fmla="*/ 6 w 11"/>
                <a:gd name="T49" fmla="*/ 1 h 13"/>
                <a:gd name="T50" fmla="*/ 7 w 11"/>
                <a:gd name="T51" fmla="*/ 1 h 13"/>
                <a:gd name="T52" fmla="*/ 7 w 11"/>
                <a:gd name="T53" fmla="*/ 1 h 13"/>
                <a:gd name="T54" fmla="*/ 9 w 11"/>
                <a:gd name="T55" fmla="*/ 1 h 13"/>
                <a:gd name="T56" fmla="*/ 10 w 11"/>
                <a:gd name="T57" fmla="*/ 0 h 13"/>
                <a:gd name="T58" fmla="*/ 11 w 11"/>
                <a:gd name="T59" fmla="*/ 1 h 13"/>
                <a:gd name="T60" fmla="*/ 10 w 11"/>
                <a:gd name="T61"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 h="13">
                  <a:moveTo>
                    <a:pt x="10" y="1"/>
                  </a:moveTo>
                  <a:cubicBezTo>
                    <a:pt x="10" y="1"/>
                    <a:pt x="10" y="1"/>
                    <a:pt x="10" y="2"/>
                  </a:cubicBezTo>
                  <a:cubicBezTo>
                    <a:pt x="9" y="2"/>
                    <a:pt x="9" y="2"/>
                    <a:pt x="9" y="2"/>
                  </a:cubicBezTo>
                  <a:cubicBezTo>
                    <a:pt x="9" y="2"/>
                    <a:pt x="9" y="3"/>
                    <a:pt x="9" y="3"/>
                  </a:cubicBezTo>
                  <a:cubicBezTo>
                    <a:pt x="8" y="3"/>
                    <a:pt x="8" y="3"/>
                    <a:pt x="7" y="3"/>
                  </a:cubicBezTo>
                  <a:cubicBezTo>
                    <a:pt x="7" y="3"/>
                    <a:pt x="7" y="3"/>
                    <a:pt x="7" y="4"/>
                  </a:cubicBezTo>
                  <a:cubicBezTo>
                    <a:pt x="6" y="4"/>
                    <a:pt x="6" y="4"/>
                    <a:pt x="6" y="5"/>
                  </a:cubicBezTo>
                  <a:cubicBezTo>
                    <a:pt x="5" y="5"/>
                    <a:pt x="5" y="5"/>
                    <a:pt x="5" y="6"/>
                  </a:cubicBezTo>
                  <a:cubicBezTo>
                    <a:pt x="5" y="6"/>
                    <a:pt x="4" y="6"/>
                    <a:pt x="4" y="7"/>
                  </a:cubicBezTo>
                  <a:cubicBezTo>
                    <a:pt x="4" y="7"/>
                    <a:pt x="4" y="8"/>
                    <a:pt x="4" y="8"/>
                  </a:cubicBezTo>
                  <a:cubicBezTo>
                    <a:pt x="4" y="9"/>
                    <a:pt x="4" y="9"/>
                    <a:pt x="4" y="10"/>
                  </a:cubicBezTo>
                  <a:cubicBezTo>
                    <a:pt x="4" y="10"/>
                    <a:pt x="3" y="11"/>
                    <a:pt x="3" y="11"/>
                  </a:cubicBezTo>
                  <a:cubicBezTo>
                    <a:pt x="2" y="12"/>
                    <a:pt x="2" y="12"/>
                    <a:pt x="2" y="12"/>
                  </a:cubicBezTo>
                  <a:cubicBezTo>
                    <a:pt x="1" y="12"/>
                    <a:pt x="1" y="13"/>
                    <a:pt x="0" y="12"/>
                  </a:cubicBezTo>
                  <a:cubicBezTo>
                    <a:pt x="0" y="12"/>
                    <a:pt x="0" y="12"/>
                    <a:pt x="0" y="11"/>
                  </a:cubicBezTo>
                  <a:cubicBezTo>
                    <a:pt x="0" y="11"/>
                    <a:pt x="0" y="10"/>
                    <a:pt x="1" y="9"/>
                  </a:cubicBezTo>
                  <a:cubicBezTo>
                    <a:pt x="1" y="9"/>
                    <a:pt x="1" y="9"/>
                    <a:pt x="1" y="8"/>
                  </a:cubicBezTo>
                  <a:cubicBezTo>
                    <a:pt x="2" y="8"/>
                    <a:pt x="2" y="7"/>
                    <a:pt x="2" y="7"/>
                  </a:cubicBezTo>
                  <a:cubicBezTo>
                    <a:pt x="2" y="6"/>
                    <a:pt x="3" y="6"/>
                    <a:pt x="3" y="6"/>
                  </a:cubicBezTo>
                  <a:cubicBezTo>
                    <a:pt x="3" y="5"/>
                    <a:pt x="3" y="5"/>
                    <a:pt x="4" y="5"/>
                  </a:cubicBezTo>
                  <a:cubicBezTo>
                    <a:pt x="4" y="5"/>
                    <a:pt x="4" y="4"/>
                    <a:pt x="4" y="4"/>
                  </a:cubicBezTo>
                  <a:cubicBezTo>
                    <a:pt x="4" y="4"/>
                    <a:pt x="3" y="4"/>
                    <a:pt x="3" y="4"/>
                  </a:cubicBezTo>
                  <a:cubicBezTo>
                    <a:pt x="3" y="4"/>
                    <a:pt x="4" y="4"/>
                    <a:pt x="4" y="3"/>
                  </a:cubicBezTo>
                  <a:cubicBezTo>
                    <a:pt x="4" y="3"/>
                    <a:pt x="5" y="3"/>
                    <a:pt x="5" y="2"/>
                  </a:cubicBezTo>
                  <a:cubicBezTo>
                    <a:pt x="6" y="2"/>
                    <a:pt x="6" y="0"/>
                    <a:pt x="6" y="1"/>
                  </a:cubicBezTo>
                  <a:cubicBezTo>
                    <a:pt x="6" y="1"/>
                    <a:pt x="6" y="1"/>
                    <a:pt x="7" y="1"/>
                  </a:cubicBezTo>
                  <a:cubicBezTo>
                    <a:pt x="7" y="1"/>
                    <a:pt x="7" y="1"/>
                    <a:pt x="7" y="1"/>
                  </a:cubicBezTo>
                  <a:cubicBezTo>
                    <a:pt x="8" y="1"/>
                    <a:pt x="8" y="1"/>
                    <a:pt x="9" y="1"/>
                  </a:cubicBezTo>
                  <a:cubicBezTo>
                    <a:pt x="9" y="0"/>
                    <a:pt x="9" y="0"/>
                    <a:pt x="10" y="0"/>
                  </a:cubicBezTo>
                  <a:cubicBezTo>
                    <a:pt x="10" y="0"/>
                    <a:pt x="11" y="0"/>
                    <a:pt x="11" y="1"/>
                  </a:cubicBezTo>
                  <a:cubicBezTo>
                    <a:pt x="11" y="1"/>
                    <a:pt x="10" y="1"/>
                    <a:pt x="10"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5" name="Freeform 515">
              <a:extLst>
                <a:ext uri="{FF2B5EF4-FFF2-40B4-BE49-F238E27FC236}">
                  <a16:creationId xmlns:a16="http://schemas.microsoft.com/office/drawing/2014/main" id="{2AB27EED-93FF-B08B-8D6C-141944E28836}"/>
                </a:ext>
              </a:extLst>
            </p:cNvPr>
            <p:cNvSpPr>
              <a:spLocks/>
            </p:cNvSpPr>
            <p:nvPr/>
          </p:nvSpPr>
          <p:spPr bwMode="auto">
            <a:xfrm>
              <a:off x="1981201" y="1562101"/>
              <a:ext cx="182563" cy="76200"/>
            </a:xfrm>
            <a:custGeom>
              <a:avLst/>
              <a:gdLst>
                <a:gd name="T0" fmla="*/ 17 w 17"/>
                <a:gd name="T1" fmla="*/ 7 h 7"/>
                <a:gd name="T2" fmla="*/ 17 w 17"/>
                <a:gd name="T3" fmla="*/ 6 h 7"/>
                <a:gd name="T4" fmla="*/ 17 w 17"/>
                <a:gd name="T5" fmla="*/ 5 h 7"/>
                <a:gd name="T6" fmla="*/ 17 w 17"/>
                <a:gd name="T7" fmla="*/ 5 h 7"/>
                <a:gd name="T8" fmla="*/ 17 w 17"/>
                <a:gd name="T9" fmla="*/ 4 h 7"/>
                <a:gd name="T10" fmla="*/ 17 w 17"/>
                <a:gd name="T11" fmla="*/ 3 h 7"/>
                <a:gd name="T12" fmla="*/ 16 w 17"/>
                <a:gd name="T13" fmla="*/ 3 h 7"/>
                <a:gd name="T14" fmla="*/ 16 w 17"/>
                <a:gd name="T15" fmla="*/ 3 h 7"/>
                <a:gd name="T16" fmla="*/ 15 w 17"/>
                <a:gd name="T17" fmla="*/ 2 h 7"/>
                <a:gd name="T18" fmla="*/ 15 w 17"/>
                <a:gd name="T19" fmla="*/ 1 h 7"/>
                <a:gd name="T20" fmla="*/ 14 w 17"/>
                <a:gd name="T21" fmla="*/ 1 h 7"/>
                <a:gd name="T22" fmla="*/ 13 w 17"/>
                <a:gd name="T23" fmla="*/ 1 h 7"/>
                <a:gd name="T24" fmla="*/ 13 w 17"/>
                <a:gd name="T25" fmla="*/ 1 h 7"/>
                <a:gd name="T26" fmla="*/ 12 w 17"/>
                <a:gd name="T27" fmla="*/ 0 h 7"/>
                <a:gd name="T28" fmla="*/ 11 w 17"/>
                <a:gd name="T29" fmla="*/ 1 h 7"/>
                <a:gd name="T30" fmla="*/ 11 w 17"/>
                <a:gd name="T31" fmla="*/ 1 h 7"/>
                <a:gd name="T32" fmla="*/ 10 w 17"/>
                <a:gd name="T33" fmla="*/ 1 h 7"/>
                <a:gd name="T34" fmla="*/ 10 w 17"/>
                <a:gd name="T35" fmla="*/ 2 h 7"/>
                <a:gd name="T36" fmla="*/ 9 w 17"/>
                <a:gd name="T37" fmla="*/ 1 h 7"/>
                <a:gd name="T38" fmla="*/ 8 w 17"/>
                <a:gd name="T39" fmla="*/ 2 h 7"/>
                <a:gd name="T40" fmla="*/ 8 w 17"/>
                <a:gd name="T41" fmla="*/ 2 h 7"/>
                <a:gd name="T42" fmla="*/ 7 w 17"/>
                <a:gd name="T43" fmla="*/ 3 h 7"/>
                <a:gd name="T44" fmla="*/ 6 w 17"/>
                <a:gd name="T45" fmla="*/ 3 h 7"/>
                <a:gd name="T46" fmla="*/ 5 w 17"/>
                <a:gd name="T47" fmla="*/ 3 h 7"/>
                <a:gd name="T48" fmla="*/ 4 w 17"/>
                <a:gd name="T49" fmla="*/ 4 h 7"/>
                <a:gd name="T50" fmla="*/ 3 w 17"/>
                <a:gd name="T51" fmla="*/ 4 h 7"/>
                <a:gd name="T52" fmla="*/ 3 w 17"/>
                <a:gd name="T53" fmla="*/ 4 h 7"/>
                <a:gd name="T54" fmla="*/ 2 w 17"/>
                <a:gd name="T55" fmla="*/ 5 h 7"/>
                <a:gd name="T56" fmla="*/ 1 w 17"/>
                <a:gd name="T57" fmla="*/ 6 h 7"/>
                <a:gd name="T58" fmla="*/ 0 w 17"/>
                <a:gd name="T59" fmla="*/ 6 h 7"/>
                <a:gd name="T60" fmla="*/ 1 w 17"/>
                <a:gd name="T61" fmla="*/ 6 h 7"/>
                <a:gd name="T62" fmla="*/ 2 w 17"/>
                <a:gd name="T63" fmla="*/ 6 h 7"/>
                <a:gd name="T64" fmla="*/ 3 w 17"/>
                <a:gd name="T65" fmla="*/ 6 h 7"/>
                <a:gd name="T66" fmla="*/ 3 w 17"/>
                <a:gd name="T67" fmla="*/ 7 h 7"/>
                <a:gd name="T68" fmla="*/ 4 w 17"/>
                <a:gd name="T69" fmla="*/ 6 h 7"/>
                <a:gd name="T70" fmla="*/ 5 w 17"/>
                <a:gd name="T71" fmla="*/ 6 h 7"/>
                <a:gd name="T72" fmla="*/ 5 w 17"/>
                <a:gd name="T73" fmla="*/ 6 h 7"/>
                <a:gd name="T74" fmla="*/ 6 w 17"/>
                <a:gd name="T75" fmla="*/ 6 h 7"/>
                <a:gd name="T76" fmla="*/ 7 w 17"/>
                <a:gd name="T77" fmla="*/ 5 h 7"/>
                <a:gd name="T78" fmla="*/ 8 w 17"/>
                <a:gd name="T79" fmla="*/ 4 h 7"/>
                <a:gd name="T80" fmla="*/ 9 w 17"/>
                <a:gd name="T81" fmla="*/ 4 h 7"/>
                <a:gd name="T82" fmla="*/ 10 w 17"/>
                <a:gd name="T83" fmla="*/ 4 h 7"/>
                <a:gd name="T84" fmla="*/ 10 w 17"/>
                <a:gd name="T85" fmla="*/ 5 h 7"/>
                <a:gd name="T86" fmla="*/ 9 w 17"/>
                <a:gd name="T87" fmla="*/ 5 h 7"/>
                <a:gd name="T88" fmla="*/ 9 w 17"/>
                <a:gd name="T89" fmla="*/ 6 h 7"/>
                <a:gd name="T90" fmla="*/ 10 w 17"/>
                <a:gd name="T91" fmla="*/ 6 h 7"/>
                <a:gd name="T92" fmla="*/ 10 w 17"/>
                <a:gd name="T93" fmla="*/ 7 h 7"/>
                <a:gd name="T94" fmla="*/ 11 w 17"/>
                <a:gd name="T95" fmla="*/ 7 h 7"/>
                <a:gd name="T96" fmla="*/ 12 w 17"/>
                <a:gd name="T97" fmla="*/ 7 h 7"/>
                <a:gd name="T98" fmla="*/ 13 w 17"/>
                <a:gd name="T99" fmla="*/ 6 h 7"/>
                <a:gd name="T100" fmla="*/ 14 w 17"/>
                <a:gd name="T101" fmla="*/ 6 h 7"/>
                <a:gd name="T102" fmla="*/ 15 w 17"/>
                <a:gd name="T103" fmla="*/ 6 h 7"/>
                <a:gd name="T104" fmla="*/ 16 w 17"/>
                <a:gd name="T105" fmla="*/ 7 h 7"/>
                <a:gd name="T106" fmla="*/ 16 w 17"/>
                <a:gd name="T107" fmla="*/ 7 h 7"/>
                <a:gd name="T108" fmla="*/ 17 w 17"/>
                <a:gd name="T10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 h="7">
                  <a:moveTo>
                    <a:pt x="17" y="7"/>
                  </a:moveTo>
                  <a:cubicBezTo>
                    <a:pt x="17" y="6"/>
                    <a:pt x="17" y="6"/>
                    <a:pt x="17" y="6"/>
                  </a:cubicBezTo>
                  <a:cubicBezTo>
                    <a:pt x="17" y="5"/>
                    <a:pt x="16" y="5"/>
                    <a:pt x="17" y="5"/>
                  </a:cubicBezTo>
                  <a:cubicBezTo>
                    <a:pt x="17" y="5"/>
                    <a:pt x="17" y="5"/>
                    <a:pt x="17" y="5"/>
                  </a:cubicBezTo>
                  <a:cubicBezTo>
                    <a:pt x="17" y="4"/>
                    <a:pt x="17" y="4"/>
                    <a:pt x="17" y="4"/>
                  </a:cubicBezTo>
                  <a:cubicBezTo>
                    <a:pt x="17" y="4"/>
                    <a:pt x="17" y="3"/>
                    <a:pt x="17" y="3"/>
                  </a:cubicBezTo>
                  <a:cubicBezTo>
                    <a:pt x="17" y="3"/>
                    <a:pt x="16" y="3"/>
                    <a:pt x="16" y="3"/>
                  </a:cubicBezTo>
                  <a:cubicBezTo>
                    <a:pt x="16" y="3"/>
                    <a:pt x="16" y="3"/>
                    <a:pt x="16" y="3"/>
                  </a:cubicBezTo>
                  <a:cubicBezTo>
                    <a:pt x="15" y="2"/>
                    <a:pt x="15" y="3"/>
                    <a:pt x="15" y="2"/>
                  </a:cubicBezTo>
                  <a:cubicBezTo>
                    <a:pt x="14" y="2"/>
                    <a:pt x="15" y="2"/>
                    <a:pt x="15" y="1"/>
                  </a:cubicBezTo>
                  <a:cubicBezTo>
                    <a:pt x="15" y="1"/>
                    <a:pt x="15" y="1"/>
                    <a:pt x="14" y="1"/>
                  </a:cubicBezTo>
                  <a:cubicBezTo>
                    <a:pt x="14" y="0"/>
                    <a:pt x="14" y="1"/>
                    <a:pt x="13" y="1"/>
                  </a:cubicBezTo>
                  <a:cubicBezTo>
                    <a:pt x="13" y="1"/>
                    <a:pt x="13" y="1"/>
                    <a:pt x="13" y="1"/>
                  </a:cubicBezTo>
                  <a:cubicBezTo>
                    <a:pt x="12" y="0"/>
                    <a:pt x="12" y="0"/>
                    <a:pt x="12" y="0"/>
                  </a:cubicBezTo>
                  <a:cubicBezTo>
                    <a:pt x="12" y="0"/>
                    <a:pt x="11" y="0"/>
                    <a:pt x="11" y="1"/>
                  </a:cubicBezTo>
                  <a:cubicBezTo>
                    <a:pt x="11" y="1"/>
                    <a:pt x="11" y="1"/>
                    <a:pt x="11" y="1"/>
                  </a:cubicBezTo>
                  <a:cubicBezTo>
                    <a:pt x="11" y="1"/>
                    <a:pt x="11" y="1"/>
                    <a:pt x="10" y="1"/>
                  </a:cubicBezTo>
                  <a:cubicBezTo>
                    <a:pt x="10" y="1"/>
                    <a:pt x="10" y="2"/>
                    <a:pt x="10" y="2"/>
                  </a:cubicBezTo>
                  <a:cubicBezTo>
                    <a:pt x="9" y="2"/>
                    <a:pt x="9" y="1"/>
                    <a:pt x="9" y="1"/>
                  </a:cubicBezTo>
                  <a:cubicBezTo>
                    <a:pt x="9" y="2"/>
                    <a:pt x="9" y="2"/>
                    <a:pt x="8" y="2"/>
                  </a:cubicBezTo>
                  <a:cubicBezTo>
                    <a:pt x="8" y="2"/>
                    <a:pt x="8" y="2"/>
                    <a:pt x="8" y="2"/>
                  </a:cubicBezTo>
                  <a:cubicBezTo>
                    <a:pt x="7" y="3"/>
                    <a:pt x="7" y="3"/>
                    <a:pt x="7" y="3"/>
                  </a:cubicBezTo>
                  <a:cubicBezTo>
                    <a:pt x="6" y="3"/>
                    <a:pt x="6" y="3"/>
                    <a:pt x="6" y="3"/>
                  </a:cubicBezTo>
                  <a:cubicBezTo>
                    <a:pt x="6" y="3"/>
                    <a:pt x="6" y="3"/>
                    <a:pt x="5" y="3"/>
                  </a:cubicBezTo>
                  <a:cubicBezTo>
                    <a:pt x="5" y="4"/>
                    <a:pt x="5" y="4"/>
                    <a:pt x="4" y="4"/>
                  </a:cubicBezTo>
                  <a:cubicBezTo>
                    <a:pt x="4" y="4"/>
                    <a:pt x="4" y="4"/>
                    <a:pt x="3" y="4"/>
                  </a:cubicBezTo>
                  <a:cubicBezTo>
                    <a:pt x="3" y="4"/>
                    <a:pt x="3" y="4"/>
                    <a:pt x="3" y="4"/>
                  </a:cubicBezTo>
                  <a:cubicBezTo>
                    <a:pt x="2" y="5"/>
                    <a:pt x="2" y="5"/>
                    <a:pt x="2" y="5"/>
                  </a:cubicBezTo>
                  <a:cubicBezTo>
                    <a:pt x="2" y="5"/>
                    <a:pt x="1" y="5"/>
                    <a:pt x="1" y="6"/>
                  </a:cubicBezTo>
                  <a:cubicBezTo>
                    <a:pt x="1" y="6"/>
                    <a:pt x="0" y="6"/>
                    <a:pt x="0" y="6"/>
                  </a:cubicBezTo>
                  <a:cubicBezTo>
                    <a:pt x="0" y="7"/>
                    <a:pt x="1" y="6"/>
                    <a:pt x="1" y="6"/>
                  </a:cubicBezTo>
                  <a:cubicBezTo>
                    <a:pt x="2" y="6"/>
                    <a:pt x="2" y="6"/>
                    <a:pt x="2" y="6"/>
                  </a:cubicBezTo>
                  <a:cubicBezTo>
                    <a:pt x="2" y="6"/>
                    <a:pt x="2" y="6"/>
                    <a:pt x="3" y="6"/>
                  </a:cubicBezTo>
                  <a:cubicBezTo>
                    <a:pt x="3" y="6"/>
                    <a:pt x="3" y="6"/>
                    <a:pt x="3" y="7"/>
                  </a:cubicBezTo>
                  <a:cubicBezTo>
                    <a:pt x="4" y="7"/>
                    <a:pt x="4" y="7"/>
                    <a:pt x="4" y="6"/>
                  </a:cubicBezTo>
                  <a:cubicBezTo>
                    <a:pt x="5" y="6"/>
                    <a:pt x="4" y="6"/>
                    <a:pt x="5" y="6"/>
                  </a:cubicBezTo>
                  <a:cubicBezTo>
                    <a:pt x="5" y="6"/>
                    <a:pt x="5" y="6"/>
                    <a:pt x="5" y="6"/>
                  </a:cubicBezTo>
                  <a:cubicBezTo>
                    <a:pt x="6" y="6"/>
                    <a:pt x="6" y="6"/>
                    <a:pt x="6" y="6"/>
                  </a:cubicBezTo>
                  <a:cubicBezTo>
                    <a:pt x="7" y="5"/>
                    <a:pt x="7" y="6"/>
                    <a:pt x="7" y="5"/>
                  </a:cubicBezTo>
                  <a:cubicBezTo>
                    <a:pt x="7" y="5"/>
                    <a:pt x="7" y="5"/>
                    <a:pt x="8" y="4"/>
                  </a:cubicBezTo>
                  <a:cubicBezTo>
                    <a:pt x="8" y="4"/>
                    <a:pt x="8" y="4"/>
                    <a:pt x="9" y="4"/>
                  </a:cubicBezTo>
                  <a:cubicBezTo>
                    <a:pt x="9" y="4"/>
                    <a:pt x="10" y="4"/>
                    <a:pt x="10" y="4"/>
                  </a:cubicBezTo>
                  <a:cubicBezTo>
                    <a:pt x="10" y="4"/>
                    <a:pt x="10" y="5"/>
                    <a:pt x="10" y="5"/>
                  </a:cubicBezTo>
                  <a:cubicBezTo>
                    <a:pt x="10" y="5"/>
                    <a:pt x="9" y="5"/>
                    <a:pt x="9" y="5"/>
                  </a:cubicBezTo>
                  <a:cubicBezTo>
                    <a:pt x="9" y="5"/>
                    <a:pt x="9" y="6"/>
                    <a:pt x="9" y="6"/>
                  </a:cubicBezTo>
                  <a:cubicBezTo>
                    <a:pt x="9" y="6"/>
                    <a:pt x="10" y="6"/>
                    <a:pt x="10" y="6"/>
                  </a:cubicBezTo>
                  <a:cubicBezTo>
                    <a:pt x="10" y="6"/>
                    <a:pt x="10" y="7"/>
                    <a:pt x="10" y="7"/>
                  </a:cubicBezTo>
                  <a:cubicBezTo>
                    <a:pt x="11" y="7"/>
                    <a:pt x="11" y="7"/>
                    <a:pt x="11" y="7"/>
                  </a:cubicBezTo>
                  <a:cubicBezTo>
                    <a:pt x="12" y="7"/>
                    <a:pt x="12" y="7"/>
                    <a:pt x="12" y="7"/>
                  </a:cubicBezTo>
                  <a:cubicBezTo>
                    <a:pt x="13" y="6"/>
                    <a:pt x="13" y="6"/>
                    <a:pt x="13" y="6"/>
                  </a:cubicBezTo>
                  <a:cubicBezTo>
                    <a:pt x="14" y="6"/>
                    <a:pt x="14" y="6"/>
                    <a:pt x="14" y="6"/>
                  </a:cubicBezTo>
                  <a:cubicBezTo>
                    <a:pt x="14" y="6"/>
                    <a:pt x="15" y="6"/>
                    <a:pt x="15" y="6"/>
                  </a:cubicBezTo>
                  <a:cubicBezTo>
                    <a:pt x="15" y="6"/>
                    <a:pt x="15" y="7"/>
                    <a:pt x="16" y="7"/>
                  </a:cubicBezTo>
                  <a:cubicBezTo>
                    <a:pt x="16" y="7"/>
                    <a:pt x="16" y="7"/>
                    <a:pt x="16" y="7"/>
                  </a:cubicBezTo>
                  <a:cubicBezTo>
                    <a:pt x="17" y="7"/>
                    <a:pt x="17" y="7"/>
                    <a:pt x="17" y="7"/>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grpSp>
          <p:nvGrpSpPr>
            <p:cNvPr id="16" name="Group 545">
              <a:extLst>
                <a:ext uri="{FF2B5EF4-FFF2-40B4-BE49-F238E27FC236}">
                  <a16:creationId xmlns:a16="http://schemas.microsoft.com/office/drawing/2014/main" id="{3FBC803A-39A8-68ED-B8A1-E560B51E5C80}"/>
                </a:ext>
              </a:extLst>
            </p:cNvPr>
            <p:cNvGrpSpPr/>
            <p:nvPr/>
          </p:nvGrpSpPr>
          <p:grpSpPr>
            <a:xfrm>
              <a:off x="-92074" y="654051"/>
              <a:ext cx="9144001" cy="4162425"/>
              <a:chOff x="-92074" y="654051"/>
              <a:chExt cx="9144001" cy="4162425"/>
            </a:xfrm>
            <a:grpFill/>
          </p:grpSpPr>
          <p:sp>
            <p:nvSpPr>
              <p:cNvPr id="17" name="Freeform 5">
                <a:extLst>
                  <a:ext uri="{FF2B5EF4-FFF2-40B4-BE49-F238E27FC236}">
                    <a16:creationId xmlns:a16="http://schemas.microsoft.com/office/drawing/2014/main" id="{F0306052-DCE5-F42E-749A-DD3FFDE26D19}"/>
                  </a:ext>
                </a:extLst>
              </p:cNvPr>
              <p:cNvSpPr>
                <a:spLocks/>
              </p:cNvSpPr>
              <p:nvPr/>
            </p:nvSpPr>
            <p:spPr bwMode="auto">
              <a:xfrm>
                <a:off x="5716589" y="169227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8" name="Freeform 6">
                <a:extLst>
                  <a:ext uri="{FF2B5EF4-FFF2-40B4-BE49-F238E27FC236}">
                    <a16:creationId xmlns:a16="http://schemas.microsoft.com/office/drawing/2014/main" id="{B7D2F438-E1B4-6DD7-EFFB-D34D514890A9}"/>
                  </a:ext>
                </a:extLst>
              </p:cNvPr>
              <p:cNvSpPr>
                <a:spLocks/>
              </p:cNvSpPr>
              <p:nvPr/>
            </p:nvSpPr>
            <p:spPr bwMode="auto">
              <a:xfrm>
                <a:off x="5597527" y="1681164"/>
                <a:ext cx="442913" cy="249238"/>
              </a:xfrm>
              <a:custGeom>
                <a:avLst/>
                <a:gdLst>
                  <a:gd name="T0" fmla="*/ 39 w 41"/>
                  <a:gd name="T1" fmla="*/ 12 h 23"/>
                  <a:gd name="T2" fmla="*/ 39 w 41"/>
                  <a:gd name="T3" fmla="*/ 10 h 23"/>
                  <a:gd name="T4" fmla="*/ 36 w 41"/>
                  <a:gd name="T5" fmla="*/ 10 h 23"/>
                  <a:gd name="T6" fmla="*/ 36 w 41"/>
                  <a:gd name="T7" fmla="*/ 9 h 23"/>
                  <a:gd name="T8" fmla="*/ 34 w 41"/>
                  <a:gd name="T9" fmla="*/ 9 h 23"/>
                  <a:gd name="T10" fmla="*/ 31 w 41"/>
                  <a:gd name="T11" fmla="*/ 10 h 23"/>
                  <a:gd name="T12" fmla="*/ 29 w 41"/>
                  <a:gd name="T13" fmla="*/ 10 h 23"/>
                  <a:gd name="T14" fmla="*/ 28 w 41"/>
                  <a:gd name="T15" fmla="*/ 8 h 23"/>
                  <a:gd name="T16" fmla="*/ 25 w 41"/>
                  <a:gd name="T17" fmla="*/ 6 h 23"/>
                  <a:gd name="T18" fmla="*/ 23 w 41"/>
                  <a:gd name="T19" fmla="*/ 5 h 23"/>
                  <a:gd name="T20" fmla="*/ 21 w 41"/>
                  <a:gd name="T21" fmla="*/ 5 h 23"/>
                  <a:gd name="T22" fmla="*/ 17 w 41"/>
                  <a:gd name="T23" fmla="*/ 4 h 23"/>
                  <a:gd name="T24" fmla="*/ 15 w 41"/>
                  <a:gd name="T25" fmla="*/ 5 h 23"/>
                  <a:gd name="T26" fmla="*/ 13 w 41"/>
                  <a:gd name="T27" fmla="*/ 3 h 23"/>
                  <a:gd name="T28" fmla="*/ 11 w 41"/>
                  <a:gd name="T29" fmla="*/ 2 h 23"/>
                  <a:gd name="T30" fmla="*/ 10 w 41"/>
                  <a:gd name="T31" fmla="*/ 1 h 23"/>
                  <a:gd name="T32" fmla="*/ 10 w 41"/>
                  <a:gd name="T33" fmla="*/ 4 h 23"/>
                  <a:gd name="T34" fmla="*/ 8 w 41"/>
                  <a:gd name="T35" fmla="*/ 5 h 23"/>
                  <a:gd name="T36" fmla="*/ 7 w 41"/>
                  <a:gd name="T37" fmla="*/ 4 h 23"/>
                  <a:gd name="T38" fmla="*/ 5 w 41"/>
                  <a:gd name="T39" fmla="*/ 4 h 23"/>
                  <a:gd name="T40" fmla="*/ 4 w 41"/>
                  <a:gd name="T41" fmla="*/ 2 h 23"/>
                  <a:gd name="T42" fmla="*/ 4 w 41"/>
                  <a:gd name="T43" fmla="*/ 0 h 23"/>
                  <a:gd name="T44" fmla="*/ 2 w 41"/>
                  <a:gd name="T45" fmla="*/ 0 h 23"/>
                  <a:gd name="T46" fmla="*/ 1 w 41"/>
                  <a:gd name="T47" fmla="*/ 0 h 23"/>
                  <a:gd name="T48" fmla="*/ 1 w 41"/>
                  <a:gd name="T49" fmla="*/ 4 h 23"/>
                  <a:gd name="T50" fmla="*/ 2 w 41"/>
                  <a:gd name="T51" fmla="*/ 7 h 23"/>
                  <a:gd name="T52" fmla="*/ 2 w 41"/>
                  <a:gd name="T53" fmla="*/ 10 h 23"/>
                  <a:gd name="T54" fmla="*/ 2 w 41"/>
                  <a:gd name="T55" fmla="*/ 10 h 23"/>
                  <a:gd name="T56" fmla="*/ 4 w 41"/>
                  <a:gd name="T57" fmla="*/ 10 h 23"/>
                  <a:gd name="T58" fmla="*/ 8 w 41"/>
                  <a:gd name="T59" fmla="*/ 7 h 23"/>
                  <a:gd name="T60" fmla="*/ 11 w 41"/>
                  <a:gd name="T61" fmla="*/ 9 h 23"/>
                  <a:gd name="T62" fmla="*/ 13 w 41"/>
                  <a:gd name="T63" fmla="*/ 10 h 23"/>
                  <a:gd name="T64" fmla="*/ 13 w 41"/>
                  <a:gd name="T65" fmla="*/ 12 h 23"/>
                  <a:gd name="T66" fmla="*/ 17 w 41"/>
                  <a:gd name="T67" fmla="*/ 13 h 23"/>
                  <a:gd name="T68" fmla="*/ 20 w 41"/>
                  <a:gd name="T69" fmla="*/ 16 h 23"/>
                  <a:gd name="T70" fmla="*/ 22 w 41"/>
                  <a:gd name="T71" fmla="*/ 18 h 23"/>
                  <a:gd name="T72" fmla="*/ 24 w 41"/>
                  <a:gd name="T73" fmla="*/ 20 h 23"/>
                  <a:gd name="T74" fmla="*/ 26 w 41"/>
                  <a:gd name="T75" fmla="*/ 20 h 23"/>
                  <a:gd name="T76" fmla="*/ 29 w 41"/>
                  <a:gd name="T77" fmla="*/ 20 h 23"/>
                  <a:gd name="T78" fmla="*/ 29 w 41"/>
                  <a:gd name="T79" fmla="*/ 22 h 23"/>
                  <a:gd name="T80" fmla="*/ 30 w 41"/>
                  <a:gd name="T81" fmla="*/ 22 h 23"/>
                  <a:gd name="T82" fmla="*/ 31 w 41"/>
                  <a:gd name="T83" fmla="*/ 23 h 23"/>
                  <a:gd name="T84" fmla="*/ 32 w 41"/>
                  <a:gd name="T85" fmla="*/ 22 h 23"/>
                  <a:gd name="T86" fmla="*/ 32 w 41"/>
                  <a:gd name="T87" fmla="*/ 20 h 23"/>
                  <a:gd name="T88" fmla="*/ 31 w 41"/>
                  <a:gd name="T89" fmla="*/ 19 h 23"/>
                  <a:gd name="T90" fmla="*/ 30 w 41"/>
                  <a:gd name="T91" fmla="*/ 17 h 23"/>
                  <a:gd name="T92" fmla="*/ 32 w 41"/>
                  <a:gd name="T93" fmla="*/ 16 h 23"/>
                  <a:gd name="T94" fmla="*/ 33 w 41"/>
                  <a:gd name="T95" fmla="*/ 14 h 23"/>
                  <a:gd name="T96" fmla="*/ 34 w 41"/>
                  <a:gd name="T97" fmla="*/ 13 h 23"/>
                  <a:gd name="T98" fmla="*/ 36 w 41"/>
                  <a:gd name="T99" fmla="*/ 13 h 23"/>
                  <a:gd name="T100" fmla="*/ 36 w 41"/>
                  <a:gd name="T101" fmla="*/ 14 h 23"/>
                  <a:gd name="T102" fmla="*/ 39 w 41"/>
                  <a:gd name="T103" fmla="*/ 13 h 23"/>
                  <a:gd name="T104" fmla="*/ 41 w 41"/>
                  <a:gd name="T105"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1" h="23">
                    <a:moveTo>
                      <a:pt x="40" y="12"/>
                    </a:moveTo>
                    <a:cubicBezTo>
                      <a:pt x="39" y="12"/>
                      <a:pt x="39" y="12"/>
                      <a:pt x="39" y="12"/>
                    </a:cubicBezTo>
                    <a:cubicBezTo>
                      <a:pt x="39" y="11"/>
                      <a:pt x="39" y="11"/>
                      <a:pt x="39" y="11"/>
                    </a:cubicBezTo>
                    <a:cubicBezTo>
                      <a:pt x="39" y="11"/>
                      <a:pt x="39" y="11"/>
                      <a:pt x="39" y="10"/>
                    </a:cubicBezTo>
                    <a:cubicBezTo>
                      <a:pt x="39" y="10"/>
                      <a:pt x="38" y="10"/>
                      <a:pt x="38" y="10"/>
                    </a:cubicBezTo>
                    <a:cubicBezTo>
                      <a:pt x="37" y="10"/>
                      <a:pt x="37" y="10"/>
                      <a:pt x="36" y="10"/>
                    </a:cubicBezTo>
                    <a:cubicBezTo>
                      <a:pt x="36" y="10"/>
                      <a:pt x="36" y="10"/>
                      <a:pt x="36" y="10"/>
                    </a:cubicBezTo>
                    <a:cubicBezTo>
                      <a:pt x="35" y="10"/>
                      <a:pt x="36" y="9"/>
                      <a:pt x="36" y="9"/>
                    </a:cubicBezTo>
                    <a:cubicBezTo>
                      <a:pt x="36" y="9"/>
                      <a:pt x="36" y="9"/>
                      <a:pt x="36" y="9"/>
                    </a:cubicBezTo>
                    <a:cubicBezTo>
                      <a:pt x="35" y="9"/>
                      <a:pt x="34" y="9"/>
                      <a:pt x="34" y="9"/>
                    </a:cubicBezTo>
                    <a:cubicBezTo>
                      <a:pt x="33" y="9"/>
                      <a:pt x="33" y="9"/>
                      <a:pt x="32" y="9"/>
                    </a:cubicBezTo>
                    <a:cubicBezTo>
                      <a:pt x="32" y="9"/>
                      <a:pt x="32" y="10"/>
                      <a:pt x="31" y="10"/>
                    </a:cubicBezTo>
                    <a:cubicBezTo>
                      <a:pt x="31" y="10"/>
                      <a:pt x="31" y="10"/>
                      <a:pt x="30" y="10"/>
                    </a:cubicBezTo>
                    <a:cubicBezTo>
                      <a:pt x="30" y="10"/>
                      <a:pt x="30" y="10"/>
                      <a:pt x="29" y="10"/>
                    </a:cubicBezTo>
                    <a:cubicBezTo>
                      <a:pt x="29" y="10"/>
                      <a:pt x="28" y="10"/>
                      <a:pt x="28" y="10"/>
                    </a:cubicBezTo>
                    <a:cubicBezTo>
                      <a:pt x="27" y="9"/>
                      <a:pt x="28" y="9"/>
                      <a:pt x="28" y="8"/>
                    </a:cubicBezTo>
                    <a:cubicBezTo>
                      <a:pt x="28" y="7"/>
                      <a:pt x="27" y="7"/>
                      <a:pt x="27" y="7"/>
                    </a:cubicBezTo>
                    <a:cubicBezTo>
                      <a:pt x="26" y="6"/>
                      <a:pt x="26" y="6"/>
                      <a:pt x="25" y="6"/>
                    </a:cubicBezTo>
                    <a:cubicBezTo>
                      <a:pt x="25" y="5"/>
                      <a:pt x="25" y="4"/>
                      <a:pt x="24" y="4"/>
                    </a:cubicBezTo>
                    <a:cubicBezTo>
                      <a:pt x="24" y="4"/>
                      <a:pt x="24" y="5"/>
                      <a:pt x="23" y="5"/>
                    </a:cubicBezTo>
                    <a:cubicBezTo>
                      <a:pt x="23" y="5"/>
                      <a:pt x="23" y="5"/>
                      <a:pt x="22" y="5"/>
                    </a:cubicBezTo>
                    <a:cubicBezTo>
                      <a:pt x="22" y="5"/>
                      <a:pt x="22" y="5"/>
                      <a:pt x="21" y="5"/>
                    </a:cubicBezTo>
                    <a:cubicBezTo>
                      <a:pt x="20" y="4"/>
                      <a:pt x="20" y="4"/>
                      <a:pt x="19" y="4"/>
                    </a:cubicBezTo>
                    <a:cubicBezTo>
                      <a:pt x="18" y="4"/>
                      <a:pt x="18" y="4"/>
                      <a:pt x="17" y="4"/>
                    </a:cubicBezTo>
                    <a:cubicBezTo>
                      <a:pt x="17" y="4"/>
                      <a:pt x="16" y="4"/>
                      <a:pt x="16" y="4"/>
                    </a:cubicBezTo>
                    <a:cubicBezTo>
                      <a:pt x="15" y="5"/>
                      <a:pt x="15" y="5"/>
                      <a:pt x="15" y="5"/>
                    </a:cubicBezTo>
                    <a:cubicBezTo>
                      <a:pt x="14" y="5"/>
                      <a:pt x="13" y="5"/>
                      <a:pt x="13" y="4"/>
                    </a:cubicBezTo>
                    <a:cubicBezTo>
                      <a:pt x="13" y="4"/>
                      <a:pt x="13" y="4"/>
                      <a:pt x="13" y="3"/>
                    </a:cubicBezTo>
                    <a:cubicBezTo>
                      <a:pt x="13" y="3"/>
                      <a:pt x="13" y="3"/>
                      <a:pt x="13" y="2"/>
                    </a:cubicBezTo>
                    <a:cubicBezTo>
                      <a:pt x="12" y="2"/>
                      <a:pt x="12" y="2"/>
                      <a:pt x="11" y="2"/>
                    </a:cubicBezTo>
                    <a:cubicBezTo>
                      <a:pt x="11" y="2"/>
                      <a:pt x="11" y="1"/>
                      <a:pt x="11" y="1"/>
                    </a:cubicBezTo>
                    <a:cubicBezTo>
                      <a:pt x="11" y="1"/>
                      <a:pt x="10" y="1"/>
                      <a:pt x="10" y="1"/>
                    </a:cubicBezTo>
                    <a:cubicBezTo>
                      <a:pt x="10" y="2"/>
                      <a:pt x="10" y="2"/>
                      <a:pt x="10" y="3"/>
                    </a:cubicBezTo>
                    <a:cubicBezTo>
                      <a:pt x="10" y="3"/>
                      <a:pt x="11" y="4"/>
                      <a:pt x="10" y="4"/>
                    </a:cubicBezTo>
                    <a:cubicBezTo>
                      <a:pt x="10" y="4"/>
                      <a:pt x="10" y="4"/>
                      <a:pt x="9" y="4"/>
                    </a:cubicBezTo>
                    <a:cubicBezTo>
                      <a:pt x="9" y="4"/>
                      <a:pt x="9" y="5"/>
                      <a:pt x="8" y="5"/>
                    </a:cubicBezTo>
                    <a:cubicBezTo>
                      <a:pt x="8" y="4"/>
                      <a:pt x="8" y="4"/>
                      <a:pt x="8" y="4"/>
                    </a:cubicBezTo>
                    <a:cubicBezTo>
                      <a:pt x="7" y="4"/>
                      <a:pt x="7" y="4"/>
                      <a:pt x="7" y="4"/>
                    </a:cubicBezTo>
                    <a:cubicBezTo>
                      <a:pt x="7" y="4"/>
                      <a:pt x="6" y="4"/>
                      <a:pt x="6" y="4"/>
                    </a:cubicBezTo>
                    <a:cubicBezTo>
                      <a:pt x="6" y="4"/>
                      <a:pt x="5" y="4"/>
                      <a:pt x="5" y="4"/>
                    </a:cubicBezTo>
                    <a:cubicBezTo>
                      <a:pt x="5" y="3"/>
                      <a:pt x="5" y="3"/>
                      <a:pt x="5" y="3"/>
                    </a:cubicBezTo>
                    <a:cubicBezTo>
                      <a:pt x="5" y="2"/>
                      <a:pt x="4" y="3"/>
                      <a:pt x="4" y="2"/>
                    </a:cubicBezTo>
                    <a:cubicBezTo>
                      <a:pt x="4" y="2"/>
                      <a:pt x="4" y="2"/>
                      <a:pt x="4" y="1"/>
                    </a:cubicBezTo>
                    <a:cubicBezTo>
                      <a:pt x="4" y="1"/>
                      <a:pt x="4" y="0"/>
                      <a:pt x="4" y="0"/>
                    </a:cubicBezTo>
                    <a:cubicBezTo>
                      <a:pt x="4" y="0"/>
                      <a:pt x="4" y="0"/>
                      <a:pt x="4" y="0"/>
                    </a:cubicBezTo>
                    <a:cubicBezTo>
                      <a:pt x="3" y="0"/>
                      <a:pt x="3" y="0"/>
                      <a:pt x="2" y="0"/>
                    </a:cubicBezTo>
                    <a:cubicBezTo>
                      <a:pt x="2" y="0"/>
                      <a:pt x="2" y="0"/>
                      <a:pt x="2" y="0"/>
                    </a:cubicBezTo>
                    <a:cubicBezTo>
                      <a:pt x="1" y="1"/>
                      <a:pt x="1" y="1"/>
                      <a:pt x="1" y="0"/>
                    </a:cubicBezTo>
                    <a:cubicBezTo>
                      <a:pt x="1" y="0"/>
                      <a:pt x="0" y="1"/>
                      <a:pt x="0" y="2"/>
                    </a:cubicBezTo>
                    <a:cubicBezTo>
                      <a:pt x="0" y="3"/>
                      <a:pt x="1" y="3"/>
                      <a:pt x="1" y="4"/>
                    </a:cubicBezTo>
                    <a:cubicBezTo>
                      <a:pt x="1" y="5"/>
                      <a:pt x="1" y="5"/>
                      <a:pt x="2" y="6"/>
                    </a:cubicBezTo>
                    <a:cubicBezTo>
                      <a:pt x="2" y="6"/>
                      <a:pt x="2" y="7"/>
                      <a:pt x="2" y="7"/>
                    </a:cubicBezTo>
                    <a:cubicBezTo>
                      <a:pt x="2" y="8"/>
                      <a:pt x="1" y="8"/>
                      <a:pt x="1" y="8"/>
                    </a:cubicBezTo>
                    <a:cubicBezTo>
                      <a:pt x="1" y="9"/>
                      <a:pt x="2" y="9"/>
                      <a:pt x="2" y="10"/>
                    </a:cubicBezTo>
                    <a:cubicBezTo>
                      <a:pt x="2" y="10"/>
                      <a:pt x="2" y="10"/>
                      <a:pt x="2" y="10"/>
                    </a:cubicBezTo>
                    <a:cubicBezTo>
                      <a:pt x="2" y="10"/>
                      <a:pt x="2" y="10"/>
                      <a:pt x="2" y="10"/>
                    </a:cubicBezTo>
                    <a:cubicBezTo>
                      <a:pt x="3" y="10"/>
                      <a:pt x="3" y="11"/>
                      <a:pt x="3" y="11"/>
                    </a:cubicBezTo>
                    <a:cubicBezTo>
                      <a:pt x="4" y="11"/>
                      <a:pt x="4" y="10"/>
                      <a:pt x="4" y="10"/>
                    </a:cubicBezTo>
                    <a:cubicBezTo>
                      <a:pt x="5" y="9"/>
                      <a:pt x="5" y="9"/>
                      <a:pt x="6" y="8"/>
                    </a:cubicBezTo>
                    <a:cubicBezTo>
                      <a:pt x="7" y="8"/>
                      <a:pt x="7" y="7"/>
                      <a:pt x="8" y="7"/>
                    </a:cubicBezTo>
                    <a:cubicBezTo>
                      <a:pt x="9" y="7"/>
                      <a:pt x="9" y="7"/>
                      <a:pt x="10" y="8"/>
                    </a:cubicBezTo>
                    <a:cubicBezTo>
                      <a:pt x="10" y="8"/>
                      <a:pt x="10" y="8"/>
                      <a:pt x="11" y="9"/>
                    </a:cubicBezTo>
                    <a:cubicBezTo>
                      <a:pt x="11" y="9"/>
                      <a:pt x="12" y="9"/>
                      <a:pt x="12" y="10"/>
                    </a:cubicBezTo>
                    <a:cubicBezTo>
                      <a:pt x="12" y="10"/>
                      <a:pt x="12" y="10"/>
                      <a:pt x="13" y="10"/>
                    </a:cubicBezTo>
                    <a:cubicBezTo>
                      <a:pt x="13" y="11"/>
                      <a:pt x="13" y="11"/>
                      <a:pt x="13" y="11"/>
                    </a:cubicBezTo>
                    <a:cubicBezTo>
                      <a:pt x="13" y="12"/>
                      <a:pt x="13" y="12"/>
                      <a:pt x="13" y="12"/>
                    </a:cubicBezTo>
                    <a:cubicBezTo>
                      <a:pt x="14" y="12"/>
                      <a:pt x="14" y="12"/>
                      <a:pt x="15" y="12"/>
                    </a:cubicBezTo>
                    <a:cubicBezTo>
                      <a:pt x="16" y="12"/>
                      <a:pt x="16" y="12"/>
                      <a:pt x="17" y="13"/>
                    </a:cubicBezTo>
                    <a:cubicBezTo>
                      <a:pt x="17" y="14"/>
                      <a:pt x="18" y="14"/>
                      <a:pt x="18" y="15"/>
                    </a:cubicBezTo>
                    <a:cubicBezTo>
                      <a:pt x="19" y="15"/>
                      <a:pt x="19" y="15"/>
                      <a:pt x="20" y="16"/>
                    </a:cubicBezTo>
                    <a:cubicBezTo>
                      <a:pt x="20" y="16"/>
                      <a:pt x="20" y="17"/>
                      <a:pt x="21" y="17"/>
                    </a:cubicBezTo>
                    <a:cubicBezTo>
                      <a:pt x="21" y="18"/>
                      <a:pt x="21" y="18"/>
                      <a:pt x="22" y="18"/>
                    </a:cubicBezTo>
                    <a:cubicBezTo>
                      <a:pt x="22" y="19"/>
                      <a:pt x="22" y="19"/>
                      <a:pt x="23" y="19"/>
                    </a:cubicBezTo>
                    <a:cubicBezTo>
                      <a:pt x="23" y="19"/>
                      <a:pt x="23" y="20"/>
                      <a:pt x="24" y="20"/>
                    </a:cubicBezTo>
                    <a:cubicBezTo>
                      <a:pt x="24" y="20"/>
                      <a:pt x="25" y="20"/>
                      <a:pt x="25" y="20"/>
                    </a:cubicBezTo>
                    <a:cubicBezTo>
                      <a:pt x="26" y="20"/>
                      <a:pt x="26" y="20"/>
                      <a:pt x="26" y="20"/>
                    </a:cubicBezTo>
                    <a:cubicBezTo>
                      <a:pt x="27" y="20"/>
                      <a:pt x="27" y="20"/>
                      <a:pt x="28" y="20"/>
                    </a:cubicBezTo>
                    <a:cubicBezTo>
                      <a:pt x="28" y="20"/>
                      <a:pt x="28" y="20"/>
                      <a:pt x="29" y="20"/>
                    </a:cubicBezTo>
                    <a:cubicBezTo>
                      <a:pt x="29" y="21"/>
                      <a:pt x="29" y="21"/>
                      <a:pt x="29" y="21"/>
                    </a:cubicBezTo>
                    <a:cubicBezTo>
                      <a:pt x="29" y="22"/>
                      <a:pt x="29" y="22"/>
                      <a:pt x="29" y="22"/>
                    </a:cubicBezTo>
                    <a:cubicBezTo>
                      <a:pt x="29" y="22"/>
                      <a:pt x="29" y="22"/>
                      <a:pt x="29" y="22"/>
                    </a:cubicBezTo>
                    <a:cubicBezTo>
                      <a:pt x="29" y="22"/>
                      <a:pt x="29" y="22"/>
                      <a:pt x="30" y="22"/>
                    </a:cubicBezTo>
                    <a:cubicBezTo>
                      <a:pt x="30" y="22"/>
                      <a:pt x="30" y="23"/>
                      <a:pt x="30" y="23"/>
                    </a:cubicBezTo>
                    <a:cubicBezTo>
                      <a:pt x="31" y="23"/>
                      <a:pt x="31" y="23"/>
                      <a:pt x="31" y="23"/>
                    </a:cubicBezTo>
                    <a:cubicBezTo>
                      <a:pt x="31" y="23"/>
                      <a:pt x="31" y="23"/>
                      <a:pt x="32" y="23"/>
                    </a:cubicBezTo>
                    <a:cubicBezTo>
                      <a:pt x="32" y="22"/>
                      <a:pt x="32" y="22"/>
                      <a:pt x="32" y="22"/>
                    </a:cubicBezTo>
                    <a:cubicBezTo>
                      <a:pt x="32" y="21"/>
                      <a:pt x="32" y="21"/>
                      <a:pt x="32" y="21"/>
                    </a:cubicBezTo>
                    <a:cubicBezTo>
                      <a:pt x="33" y="21"/>
                      <a:pt x="33" y="20"/>
                      <a:pt x="32" y="20"/>
                    </a:cubicBezTo>
                    <a:cubicBezTo>
                      <a:pt x="32" y="20"/>
                      <a:pt x="32" y="19"/>
                      <a:pt x="32" y="19"/>
                    </a:cubicBezTo>
                    <a:cubicBezTo>
                      <a:pt x="32" y="19"/>
                      <a:pt x="32" y="19"/>
                      <a:pt x="31" y="19"/>
                    </a:cubicBezTo>
                    <a:cubicBezTo>
                      <a:pt x="31" y="19"/>
                      <a:pt x="31" y="19"/>
                      <a:pt x="30" y="19"/>
                    </a:cubicBezTo>
                    <a:cubicBezTo>
                      <a:pt x="30" y="18"/>
                      <a:pt x="30" y="18"/>
                      <a:pt x="30" y="17"/>
                    </a:cubicBezTo>
                    <a:cubicBezTo>
                      <a:pt x="30" y="17"/>
                      <a:pt x="31" y="17"/>
                      <a:pt x="31" y="17"/>
                    </a:cubicBezTo>
                    <a:cubicBezTo>
                      <a:pt x="31" y="16"/>
                      <a:pt x="31" y="16"/>
                      <a:pt x="32" y="16"/>
                    </a:cubicBezTo>
                    <a:cubicBezTo>
                      <a:pt x="32" y="15"/>
                      <a:pt x="33" y="15"/>
                      <a:pt x="33" y="15"/>
                    </a:cubicBezTo>
                    <a:cubicBezTo>
                      <a:pt x="33" y="15"/>
                      <a:pt x="33" y="15"/>
                      <a:pt x="33" y="14"/>
                    </a:cubicBezTo>
                    <a:cubicBezTo>
                      <a:pt x="33" y="14"/>
                      <a:pt x="33" y="14"/>
                      <a:pt x="33" y="14"/>
                    </a:cubicBezTo>
                    <a:cubicBezTo>
                      <a:pt x="33" y="13"/>
                      <a:pt x="33" y="13"/>
                      <a:pt x="34" y="13"/>
                    </a:cubicBezTo>
                    <a:cubicBezTo>
                      <a:pt x="34" y="13"/>
                      <a:pt x="34" y="12"/>
                      <a:pt x="35" y="13"/>
                    </a:cubicBezTo>
                    <a:cubicBezTo>
                      <a:pt x="35" y="13"/>
                      <a:pt x="35" y="13"/>
                      <a:pt x="36" y="13"/>
                    </a:cubicBezTo>
                    <a:cubicBezTo>
                      <a:pt x="36" y="13"/>
                      <a:pt x="36" y="13"/>
                      <a:pt x="36" y="13"/>
                    </a:cubicBezTo>
                    <a:cubicBezTo>
                      <a:pt x="36" y="14"/>
                      <a:pt x="36" y="14"/>
                      <a:pt x="36" y="14"/>
                    </a:cubicBezTo>
                    <a:cubicBezTo>
                      <a:pt x="37" y="14"/>
                      <a:pt x="37" y="14"/>
                      <a:pt x="38" y="13"/>
                    </a:cubicBezTo>
                    <a:cubicBezTo>
                      <a:pt x="38" y="13"/>
                      <a:pt x="38" y="13"/>
                      <a:pt x="39" y="13"/>
                    </a:cubicBezTo>
                    <a:cubicBezTo>
                      <a:pt x="39" y="13"/>
                      <a:pt x="40" y="13"/>
                      <a:pt x="40" y="13"/>
                    </a:cubicBezTo>
                    <a:cubicBezTo>
                      <a:pt x="41" y="12"/>
                      <a:pt x="41" y="12"/>
                      <a:pt x="41" y="11"/>
                    </a:cubicBezTo>
                    <a:cubicBezTo>
                      <a:pt x="40" y="11"/>
                      <a:pt x="40" y="12"/>
                      <a:pt x="40" y="1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9" name="Freeform 7">
                <a:extLst>
                  <a:ext uri="{FF2B5EF4-FFF2-40B4-BE49-F238E27FC236}">
                    <a16:creationId xmlns:a16="http://schemas.microsoft.com/office/drawing/2014/main" id="{F7AA0665-7F40-D877-60F2-3DA9D3011D4C}"/>
                  </a:ext>
                </a:extLst>
              </p:cNvPr>
              <p:cNvSpPr>
                <a:spLocks/>
              </p:cNvSpPr>
              <p:nvPr/>
            </p:nvSpPr>
            <p:spPr bwMode="auto">
              <a:xfrm>
                <a:off x="7421564" y="2308226"/>
                <a:ext cx="33338" cy="96838"/>
              </a:xfrm>
              <a:custGeom>
                <a:avLst/>
                <a:gdLst>
                  <a:gd name="T0" fmla="*/ 3 w 3"/>
                  <a:gd name="T1" fmla="*/ 0 h 9"/>
                  <a:gd name="T2" fmla="*/ 2 w 3"/>
                  <a:gd name="T3" fmla="*/ 0 h 9"/>
                  <a:gd name="T4" fmla="*/ 1 w 3"/>
                  <a:gd name="T5" fmla="*/ 0 h 9"/>
                  <a:gd name="T6" fmla="*/ 1 w 3"/>
                  <a:gd name="T7" fmla="*/ 0 h 9"/>
                  <a:gd name="T8" fmla="*/ 0 w 3"/>
                  <a:gd name="T9" fmla="*/ 2 h 9"/>
                  <a:gd name="T10" fmla="*/ 0 w 3"/>
                  <a:gd name="T11" fmla="*/ 3 h 9"/>
                  <a:gd name="T12" fmla="*/ 0 w 3"/>
                  <a:gd name="T13" fmla="*/ 4 h 9"/>
                  <a:gd name="T14" fmla="*/ 0 w 3"/>
                  <a:gd name="T15" fmla="*/ 6 h 9"/>
                  <a:gd name="T16" fmla="*/ 0 w 3"/>
                  <a:gd name="T17" fmla="*/ 7 h 9"/>
                  <a:gd name="T18" fmla="*/ 1 w 3"/>
                  <a:gd name="T19" fmla="*/ 8 h 9"/>
                  <a:gd name="T20" fmla="*/ 2 w 3"/>
                  <a:gd name="T21" fmla="*/ 8 h 9"/>
                  <a:gd name="T22" fmla="*/ 2 w 3"/>
                  <a:gd name="T23" fmla="*/ 8 h 9"/>
                  <a:gd name="T24" fmla="*/ 2 w 3"/>
                  <a:gd name="T25" fmla="*/ 7 h 9"/>
                  <a:gd name="T26" fmla="*/ 3 w 3"/>
                  <a:gd name="T27" fmla="*/ 6 h 9"/>
                  <a:gd name="T28" fmla="*/ 3 w 3"/>
                  <a:gd name="T29" fmla="*/ 6 h 9"/>
                  <a:gd name="T30" fmla="*/ 3 w 3"/>
                  <a:gd name="T31" fmla="*/ 5 h 9"/>
                  <a:gd name="T32" fmla="*/ 3 w 3"/>
                  <a:gd name="T33" fmla="*/ 4 h 9"/>
                  <a:gd name="T34" fmla="*/ 2 w 3"/>
                  <a:gd name="T35" fmla="*/ 3 h 9"/>
                  <a:gd name="T36" fmla="*/ 3 w 3"/>
                  <a:gd name="T37" fmla="*/ 3 h 9"/>
                  <a:gd name="T38" fmla="*/ 3 w 3"/>
                  <a:gd name="T39" fmla="*/ 2 h 9"/>
                  <a:gd name="T40" fmla="*/ 3 w 3"/>
                  <a:gd name="T41" fmla="*/ 1 h 9"/>
                  <a:gd name="T42" fmla="*/ 3 w 3"/>
                  <a:gd name="T4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9">
                    <a:moveTo>
                      <a:pt x="3" y="0"/>
                    </a:moveTo>
                    <a:cubicBezTo>
                      <a:pt x="3" y="0"/>
                      <a:pt x="3" y="0"/>
                      <a:pt x="2" y="0"/>
                    </a:cubicBezTo>
                    <a:cubicBezTo>
                      <a:pt x="2" y="0"/>
                      <a:pt x="2" y="0"/>
                      <a:pt x="1" y="0"/>
                    </a:cubicBezTo>
                    <a:cubicBezTo>
                      <a:pt x="1" y="0"/>
                      <a:pt x="1" y="0"/>
                      <a:pt x="1" y="0"/>
                    </a:cubicBezTo>
                    <a:cubicBezTo>
                      <a:pt x="0" y="1"/>
                      <a:pt x="1" y="1"/>
                      <a:pt x="0" y="2"/>
                    </a:cubicBezTo>
                    <a:cubicBezTo>
                      <a:pt x="0" y="2"/>
                      <a:pt x="0" y="2"/>
                      <a:pt x="0" y="3"/>
                    </a:cubicBezTo>
                    <a:cubicBezTo>
                      <a:pt x="0" y="4"/>
                      <a:pt x="0" y="4"/>
                      <a:pt x="0" y="4"/>
                    </a:cubicBezTo>
                    <a:cubicBezTo>
                      <a:pt x="0" y="5"/>
                      <a:pt x="0" y="5"/>
                      <a:pt x="0" y="6"/>
                    </a:cubicBezTo>
                    <a:cubicBezTo>
                      <a:pt x="0" y="6"/>
                      <a:pt x="0" y="6"/>
                      <a:pt x="0" y="7"/>
                    </a:cubicBezTo>
                    <a:cubicBezTo>
                      <a:pt x="0" y="7"/>
                      <a:pt x="0" y="7"/>
                      <a:pt x="1" y="8"/>
                    </a:cubicBezTo>
                    <a:cubicBezTo>
                      <a:pt x="1" y="8"/>
                      <a:pt x="1" y="9"/>
                      <a:pt x="2" y="8"/>
                    </a:cubicBezTo>
                    <a:cubicBezTo>
                      <a:pt x="2" y="8"/>
                      <a:pt x="2" y="8"/>
                      <a:pt x="2" y="8"/>
                    </a:cubicBezTo>
                    <a:cubicBezTo>
                      <a:pt x="2" y="8"/>
                      <a:pt x="2" y="8"/>
                      <a:pt x="2" y="7"/>
                    </a:cubicBezTo>
                    <a:cubicBezTo>
                      <a:pt x="2" y="7"/>
                      <a:pt x="2" y="7"/>
                      <a:pt x="3" y="6"/>
                    </a:cubicBezTo>
                    <a:cubicBezTo>
                      <a:pt x="3" y="6"/>
                      <a:pt x="3" y="6"/>
                      <a:pt x="3" y="6"/>
                    </a:cubicBezTo>
                    <a:cubicBezTo>
                      <a:pt x="3" y="5"/>
                      <a:pt x="3" y="5"/>
                      <a:pt x="3" y="5"/>
                    </a:cubicBezTo>
                    <a:cubicBezTo>
                      <a:pt x="3" y="5"/>
                      <a:pt x="3" y="5"/>
                      <a:pt x="3" y="4"/>
                    </a:cubicBezTo>
                    <a:cubicBezTo>
                      <a:pt x="3" y="4"/>
                      <a:pt x="2" y="4"/>
                      <a:pt x="2" y="3"/>
                    </a:cubicBezTo>
                    <a:cubicBezTo>
                      <a:pt x="2" y="3"/>
                      <a:pt x="3" y="3"/>
                      <a:pt x="3" y="3"/>
                    </a:cubicBezTo>
                    <a:cubicBezTo>
                      <a:pt x="3" y="3"/>
                      <a:pt x="3" y="2"/>
                      <a:pt x="3" y="2"/>
                    </a:cubicBezTo>
                    <a:cubicBezTo>
                      <a:pt x="3" y="2"/>
                      <a:pt x="3" y="2"/>
                      <a:pt x="3" y="1"/>
                    </a:cubicBezTo>
                    <a:cubicBezTo>
                      <a:pt x="3" y="1"/>
                      <a:pt x="3" y="1"/>
                      <a:pt x="3"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0" name="Freeform 8">
                <a:extLst>
                  <a:ext uri="{FF2B5EF4-FFF2-40B4-BE49-F238E27FC236}">
                    <a16:creationId xmlns:a16="http://schemas.microsoft.com/office/drawing/2014/main" id="{9DB813E9-57D5-64B9-E9A8-04648816C638}"/>
                  </a:ext>
                </a:extLst>
              </p:cNvPr>
              <p:cNvSpPr>
                <a:spLocks/>
              </p:cNvSpPr>
              <p:nvPr/>
            </p:nvSpPr>
            <p:spPr bwMode="auto">
              <a:xfrm>
                <a:off x="7131052" y="2470151"/>
                <a:ext cx="63500" cy="53975"/>
              </a:xfrm>
              <a:custGeom>
                <a:avLst/>
                <a:gdLst>
                  <a:gd name="T0" fmla="*/ 5 w 6"/>
                  <a:gd name="T1" fmla="*/ 2 h 5"/>
                  <a:gd name="T2" fmla="*/ 6 w 6"/>
                  <a:gd name="T3" fmla="*/ 1 h 5"/>
                  <a:gd name="T4" fmla="*/ 5 w 6"/>
                  <a:gd name="T5" fmla="*/ 0 h 5"/>
                  <a:gd name="T6" fmla="*/ 5 w 6"/>
                  <a:gd name="T7" fmla="*/ 0 h 5"/>
                  <a:gd name="T8" fmla="*/ 3 w 6"/>
                  <a:gd name="T9" fmla="*/ 0 h 5"/>
                  <a:gd name="T10" fmla="*/ 2 w 6"/>
                  <a:gd name="T11" fmla="*/ 0 h 5"/>
                  <a:gd name="T12" fmla="*/ 1 w 6"/>
                  <a:gd name="T13" fmla="*/ 1 h 5"/>
                  <a:gd name="T14" fmla="*/ 0 w 6"/>
                  <a:gd name="T15" fmla="*/ 2 h 5"/>
                  <a:gd name="T16" fmla="*/ 0 w 6"/>
                  <a:gd name="T17" fmla="*/ 2 h 5"/>
                  <a:gd name="T18" fmla="*/ 0 w 6"/>
                  <a:gd name="T19" fmla="*/ 3 h 5"/>
                  <a:gd name="T20" fmla="*/ 0 w 6"/>
                  <a:gd name="T21" fmla="*/ 4 h 5"/>
                  <a:gd name="T22" fmla="*/ 1 w 6"/>
                  <a:gd name="T23" fmla="*/ 5 h 5"/>
                  <a:gd name="T24" fmla="*/ 3 w 6"/>
                  <a:gd name="T25" fmla="*/ 5 h 5"/>
                  <a:gd name="T26" fmla="*/ 4 w 6"/>
                  <a:gd name="T27" fmla="*/ 5 h 5"/>
                  <a:gd name="T28" fmla="*/ 4 w 6"/>
                  <a:gd name="T29" fmla="*/ 4 h 5"/>
                  <a:gd name="T30" fmla="*/ 5 w 6"/>
                  <a:gd name="T31" fmla="*/ 3 h 5"/>
                  <a:gd name="T32" fmla="*/ 5 w 6"/>
                  <a:gd name="T33" fmla="*/ 3 h 5"/>
                  <a:gd name="T34" fmla="*/ 5 w 6"/>
                  <a:gd name="T35" fmla="*/ 2 h 5"/>
                  <a:gd name="T36" fmla="*/ 5 w 6"/>
                  <a:gd name="T3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5">
                    <a:moveTo>
                      <a:pt x="5" y="2"/>
                    </a:moveTo>
                    <a:cubicBezTo>
                      <a:pt x="6" y="2"/>
                      <a:pt x="6" y="1"/>
                      <a:pt x="6" y="1"/>
                    </a:cubicBezTo>
                    <a:cubicBezTo>
                      <a:pt x="5" y="0"/>
                      <a:pt x="5" y="0"/>
                      <a:pt x="5" y="0"/>
                    </a:cubicBezTo>
                    <a:cubicBezTo>
                      <a:pt x="5" y="0"/>
                      <a:pt x="5" y="0"/>
                      <a:pt x="5" y="0"/>
                    </a:cubicBezTo>
                    <a:cubicBezTo>
                      <a:pt x="4" y="0"/>
                      <a:pt x="4" y="0"/>
                      <a:pt x="3" y="0"/>
                    </a:cubicBezTo>
                    <a:cubicBezTo>
                      <a:pt x="3" y="0"/>
                      <a:pt x="2" y="0"/>
                      <a:pt x="2" y="0"/>
                    </a:cubicBezTo>
                    <a:cubicBezTo>
                      <a:pt x="1" y="0"/>
                      <a:pt x="1" y="1"/>
                      <a:pt x="1" y="1"/>
                    </a:cubicBezTo>
                    <a:cubicBezTo>
                      <a:pt x="0" y="1"/>
                      <a:pt x="0" y="1"/>
                      <a:pt x="0" y="2"/>
                    </a:cubicBezTo>
                    <a:cubicBezTo>
                      <a:pt x="0" y="2"/>
                      <a:pt x="0" y="2"/>
                      <a:pt x="0" y="2"/>
                    </a:cubicBezTo>
                    <a:cubicBezTo>
                      <a:pt x="0" y="3"/>
                      <a:pt x="0" y="3"/>
                      <a:pt x="0" y="3"/>
                    </a:cubicBezTo>
                    <a:cubicBezTo>
                      <a:pt x="0" y="4"/>
                      <a:pt x="0" y="4"/>
                      <a:pt x="0" y="4"/>
                    </a:cubicBezTo>
                    <a:cubicBezTo>
                      <a:pt x="1" y="5"/>
                      <a:pt x="1" y="5"/>
                      <a:pt x="1" y="5"/>
                    </a:cubicBezTo>
                    <a:cubicBezTo>
                      <a:pt x="2" y="5"/>
                      <a:pt x="2" y="5"/>
                      <a:pt x="3" y="5"/>
                    </a:cubicBezTo>
                    <a:cubicBezTo>
                      <a:pt x="3" y="5"/>
                      <a:pt x="4" y="5"/>
                      <a:pt x="4" y="5"/>
                    </a:cubicBezTo>
                    <a:cubicBezTo>
                      <a:pt x="4" y="4"/>
                      <a:pt x="4" y="4"/>
                      <a:pt x="4" y="4"/>
                    </a:cubicBezTo>
                    <a:cubicBezTo>
                      <a:pt x="4" y="4"/>
                      <a:pt x="5" y="4"/>
                      <a:pt x="5" y="3"/>
                    </a:cubicBezTo>
                    <a:cubicBezTo>
                      <a:pt x="5" y="3"/>
                      <a:pt x="5" y="3"/>
                      <a:pt x="5" y="3"/>
                    </a:cubicBezTo>
                    <a:cubicBezTo>
                      <a:pt x="5" y="2"/>
                      <a:pt x="5" y="2"/>
                      <a:pt x="5" y="2"/>
                    </a:cubicBezTo>
                    <a:cubicBezTo>
                      <a:pt x="5" y="2"/>
                      <a:pt x="5" y="2"/>
                      <a:pt x="5"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1" name="Freeform 9">
                <a:extLst>
                  <a:ext uri="{FF2B5EF4-FFF2-40B4-BE49-F238E27FC236}">
                    <a16:creationId xmlns:a16="http://schemas.microsoft.com/office/drawing/2014/main" id="{45B00F88-4CA7-FC2E-003D-B1388E2651E1}"/>
                  </a:ext>
                </a:extLst>
              </p:cNvPr>
              <p:cNvSpPr>
                <a:spLocks/>
              </p:cNvSpPr>
              <p:nvPr/>
            </p:nvSpPr>
            <p:spPr bwMode="auto">
              <a:xfrm>
                <a:off x="7194552" y="2870201"/>
                <a:ext cx="269875" cy="184150"/>
              </a:xfrm>
              <a:custGeom>
                <a:avLst/>
                <a:gdLst>
                  <a:gd name="T0" fmla="*/ 24 w 25"/>
                  <a:gd name="T1" fmla="*/ 6 h 17"/>
                  <a:gd name="T2" fmla="*/ 24 w 25"/>
                  <a:gd name="T3" fmla="*/ 4 h 17"/>
                  <a:gd name="T4" fmla="*/ 23 w 25"/>
                  <a:gd name="T5" fmla="*/ 4 h 17"/>
                  <a:gd name="T6" fmla="*/ 22 w 25"/>
                  <a:gd name="T7" fmla="*/ 3 h 17"/>
                  <a:gd name="T8" fmla="*/ 21 w 25"/>
                  <a:gd name="T9" fmla="*/ 1 h 17"/>
                  <a:gd name="T10" fmla="*/ 20 w 25"/>
                  <a:gd name="T11" fmla="*/ 0 h 17"/>
                  <a:gd name="T12" fmla="*/ 18 w 25"/>
                  <a:gd name="T13" fmla="*/ 0 h 17"/>
                  <a:gd name="T14" fmla="*/ 17 w 25"/>
                  <a:gd name="T15" fmla="*/ 3 h 17"/>
                  <a:gd name="T16" fmla="*/ 16 w 25"/>
                  <a:gd name="T17" fmla="*/ 4 h 17"/>
                  <a:gd name="T18" fmla="*/ 15 w 25"/>
                  <a:gd name="T19" fmla="*/ 5 h 17"/>
                  <a:gd name="T20" fmla="*/ 14 w 25"/>
                  <a:gd name="T21" fmla="*/ 6 h 17"/>
                  <a:gd name="T22" fmla="*/ 13 w 25"/>
                  <a:gd name="T23" fmla="*/ 7 h 17"/>
                  <a:gd name="T24" fmla="*/ 12 w 25"/>
                  <a:gd name="T25" fmla="*/ 7 h 17"/>
                  <a:gd name="T26" fmla="*/ 11 w 25"/>
                  <a:gd name="T27" fmla="*/ 8 h 17"/>
                  <a:gd name="T28" fmla="*/ 10 w 25"/>
                  <a:gd name="T29" fmla="*/ 10 h 17"/>
                  <a:gd name="T30" fmla="*/ 8 w 25"/>
                  <a:gd name="T31" fmla="*/ 12 h 17"/>
                  <a:gd name="T32" fmla="*/ 5 w 25"/>
                  <a:gd name="T33" fmla="*/ 13 h 17"/>
                  <a:gd name="T34" fmla="*/ 5 w 25"/>
                  <a:gd name="T35" fmla="*/ 15 h 17"/>
                  <a:gd name="T36" fmla="*/ 3 w 25"/>
                  <a:gd name="T37" fmla="*/ 15 h 17"/>
                  <a:gd name="T38" fmla="*/ 1 w 25"/>
                  <a:gd name="T39" fmla="*/ 15 h 17"/>
                  <a:gd name="T40" fmla="*/ 0 w 25"/>
                  <a:gd name="T41" fmla="*/ 14 h 17"/>
                  <a:gd name="T42" fmla="*/ 1 w 25"/>
                  <a:gd name="T43" fmla="*/ 15 h 17"/>
                  <a:gd name="T44" fmla="*/ 3 w 25"/>
                  <a:gd name="T45" fmla="*/ 17 h 17"/>
                  <a:gd name="T46" fmla="*/ 5 w 25"/>
                  <a:gd name="T47" fmla="*/ 17 h 17"/>
                  <a:gd name="T48" fmla="*/ 7 w 25"/>
                  <a:gd name="T49" fmla="*/ 16 h 17"/>
                  <a:gd name="T50" fmla="*/ 9 w 25"/>
                  <a:gd name="T51" fmla="*/ 15 h 17"/>
                  <a:gd name="T52" fmla="*/ 11 w 25"/>
                  <a:gd name="T53" fmla="*/ 16 h 17"/>
                  <a:gd name="T54" fmla="*/ 13 w 25"/>
                  <a:gd name="T55" fmla="*/ 15 h 17"/>
                  <a:gd name="T56" fmla="*/ 14 w 25"/>
                  <a:gd name="T57" fmla="*/ 14 h 17"/>
                  <a:gd name="T58" fmla="*/ 15 w 25"/>
                  <a:gd name="T59" fmla="*/ 11 h 17"/>
                  <a:gd name="T60" fmla="*/ 16 w 25"/>
                  <a:gd name="T61" fmla="*/ 9 h 17"/>
                  <a:gd name="T62" fmla="*/ 18 w 25"/>
                  <a:gd name="T63" fmla="*/ 8 h 17"/>
                  <a:gd name="T64" fmla="*/ 20 w 25"/>
                  <a:gd name="T65" fmla="*/ 8 h 17"/>
                  <a:gd name="T66" fmla="*/ 22 w 25"/>
                  <a:gd name="T67" fmla="*/ 8 h 17"/>
                  <a:gd name="T68" fmla="*/ 23 w 25"/>
                  <a:gd name="T69" fmla="*/ 8 h 17"/>
                  <a:gd name="T70" fmla="*/ 23 w 25"/>
                  <a:gd name="T71"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 h="17">
                    <a:moveTo>
                      <a:pt x="23" y="6"/>
                    </a:moveTo>
                    <a:cubicBezTo>
                      <a:pt x="23" y="6"/>
                      <a:pt x="24" y="6"/>
                      <a:pt x="24" y="6"/>
                    </a:cubicBezTo>
                    <a:cubicBezTo>
                      <a:pt x="25" y="6"/>
                      <a:pt x="25" y="5"/>
                      <a:pt x="25" y="5"/>
                    </a:cubicBezTo>
                    <a:cubicBezTo>
                      <a:pt x="25" y="5"/>
                      <a:pt x="25" y="5"/>
                      <a:pt x="24" y="4"/>
                    </a:cubicBezTo>
                    <a:cubicBezTo>
                      <a:pt x="24" y="4"/>
                      <a:pt x="24" y="4"/>
                      <a:pt x="24" y="4"/>
                    </a:cubicBezTo>
                    <a:cubicBezTo>
                      <a:pt x="23" y="3"/>
                      <a:pt x="23" y="4"/>
                      <a:pt x="23" y="4"/>
                    </a:cubicBezTo>
                    <a:cubicBezTo>
                      <a:pt x="22" y="3"/>
                      <a:pt x="22" y="3"/>
                      <a:pt x="22" y="3"/>
                    </a:cubicBezTo>
                    <a:cubicBezTo>
                      <a:pt x="22" y="3"/>
                      <a:pt x="22" y="3"/>
                      <a:pt x="22" y="3"/>
                    </a:cubicBezTo>
                    <a:cubicBezTo>
                      <a:pt x="21" y="3"/>
                      <a:pt x="21" y="3"/>
                      <a:pt x="21" y="2"/>
                    </a:cubicBezTo>
                    <a:cubicBezTo>
                      <a:pt x="21" y="2"/>
                      <a:pt x="21" y="2"/>
                      <a:pt x="21" y="1"/>
                    </a:cubicBezTo>
                    <a:cubicBezTo>
                      <a:pt x="21" y="1"/>
                      <a:pt x="20" y="1"/>
                      <a:pt x="20" y="1"/>
                    </a:cubicBezTo>
                    <a:cubicBezTo>
                      <a:pt x="20" y="1"/>
                      <a:pt x="20" y="0"/>
                      <a:pt x="20" y="0"/>
                    </a:cubicBezTo>
                    <a:cubicBezTo>
                      <a:pt x="19" y="0"/>
                      <a:pt x="19" y="0"/>
                      <a:pt x="19" y="0"/>
                    </a:cubicBezTo>
                    <a:cubicBezTo>
                      <a:pt x="18" y="0"/>
                      <a:pt x="18" y="0"/>
                      <a:pt x="18" y="0"/>
                    </a:cubicBezTo>
                    <a:cubicBezTo>
                      <a:pt x="17" y="1"/>
                      <a:pt x="17" y="1"/>
                      <a:pt x="17" y="1"/>
                    </a:cubicBezTo>
                    <a:cubicBezTo>
                      <a:pt x="17" y="2"/>
                      <a:pt x="17" y="2"/>
                      <a:pt x="17" y="3"/>
                    </a:cubicBezTo>
                    <a:cubicBezTo>
                      <a:pt x="17" y="3"/>
                      <a:pt x="17" y="3"/>
                      <a:pt x="16" y="3"/>
                    </a:cubicBezTo>
                    <a:cubicBezTo>
                      <a:pt x="16" y="3"/>
                      <a:pt x="16" y="3"/>
                      <a:pt x="16" y="4"/>
                    </a:cubicBezTo>
                    <a:cubicBezTo>
                      <a:pt x="16" y="4"/>
                      <a:pt x="16" y="4"/>
                      <a:pt x="16" y="4"/>
                    </a:cubicBezTo>
                    <a:cubicBezTo>
                      <a:pt x="15" y="4"/>
                      <a:pt x="15" y="4"/>
                      <a:pt x="15" y="5"/>
                    </a:cubicBezTo>
                    <a:cubicBezTo>
                      <a:pt x="15" y="5"/>
                      <a:pt x="15" y="5"/>
                      <a:pt x="15" y="5"/>
                    </a:cubicBezTo>
                    <a:cubicBezTo>
                      <a:pt x="15" y="6"/>
                      <a:pt x="15" y="6"/>
                      <a:pt x="14" y="6"/>
                    </a:cubicBezTo>
                    <a:cubicBezTo>
                      <a:pt x="14" y="6"/>
                      <a:pt x="13" y="5"/>
                      <a:pt x="13" y="6"/>
                    </a:cubicBezTo>
                    <a:cubicBezTo>
                      <a:pt x="13" y="6"/>
                      <a:pt x="13" y="6"/>
                      <a:pt x="13" y="7"/>
                    </a:cubicBezTo>
                    <a:cubicBezTo>
                      <a:pt x="12" y="7"/>
                      <a:pt x="12" y="7"/>
                      <a:pt x="12" y="7"/>
                    </a:cubicBezTo>
                    <a:cubicBezTo>
                      <a:pt x="12" y="7"/>
                      <a:pt x="12" y="7"/>
                      <a:pt x="12" y="7"/>
                    </a:cubicBezTo>
                    <a:cubicBezTo>
                      <a:pt x="11" y="7"/>
                      <a:pt x="11" y="7"/>
                      <a:pt x="11" y="8"/>
                    </a:cubicBezTo>
                    <a:cubicBezTo>
                      <a:pt x="11" y="8"/>
                      <a:pt x="11" y="8"/>
                      <a:pt x="11" y="8"/>
                    </a:cubicBezTo>
                    <a:cubicBezTo>
                      <a:pt x="11" y="9"/>
                      <a:pt x="11" y="9"/>
                      <a:pt x="10" y="9"/>
                    </a:cubicBezTo>
                    <a:cubicBezTo>
                      <a:pt x="10" y="10"/>
                      <a:pt x="10" y="10"/>
                      <a:pt x="10" y="10"/>
                    </a:cubicBezTo>
                    <a:cubicBezTo>
                      <a:pt x="9" y="11"/>
                      <a:pt x="9" y="11"/>
                      <a:pt x="9" y="11"/>
                    </a:cubicBezTo>
                    <a:cubicBezTo>
                      <a:pt x="8" y="12"/>
                      <a:pt x="8" y="12"/>
                      <a:pt x="8" y="12"/>
                    </a:cubicBezTo>
                    <a:cubicBezTo>
                      <a:pt x="7" y="12"/>
                      <a:pt x="7" y="11"/>
                      <a:pt x="6" y="12"/>
                    </a:cubicBezTo>
                    <a:cubicBezTo>
                      <a:pt x="6" y="12"/>
                      <a:pt x="6" y="12"/>
                      <a:pt x="5" y="13"/>
                    </a:cubicBezTo>
                    <a:cubicBezTo>
                      <a:pt x="5" y="13"/>
                      <a:pt x="5" y="13"/>
                      <a:pt x="5" y="14"/>
                    </a:cubicBezTo>
                    <a:cubicBezTo>
                      <a:pt x="5" y="14"/>
                      <a:pt x="5" y="14"/>
                      <a:pt x="5" y="15"/>
                    </a:cubicBezTo>
                    <a:cubicBezTo>
                      <a:pt x="5" y="15"/>
                      <a:pt x="5" y="16"/>
                      <a:pt x="4" y="16"/>
                    </a:cubicBezTo>
                    <a:cubicBezTo>
                      <a:pt x="4" y="16"/>
                      <a:pt x="4" y="15"/>
                      <a:pt x="3" y="15"/>
                    </a:cubicBezTo>
                    <a:cubicBezTo>
                      <a:pt x="3" y="15"/>
                      <a:pt x="2" y="15"/>
                      <a:pt x="2" y="15"/>
                    </a:cubicBezTo>
                    <a:cubicBezTo>
                      <a:pt x="2" y="15"/>
                      <a:pt x="2" y="15"/>
                      <a:pt x="1" y="15"/>
                    </a:cubicBezTo>
                    <a:cubicBezTo>
                      <a:pt x="1" y="14"/>
                      <a:pt x="1" y="14"/>
                      <a:pt x="1" y="14"/>
                    </a:cubicBezTo>
                    <a:cubicBezTo>
                      <a:pt x="1" y="14"/>
                      <a:pt x="0" y="14"/>
                      <a:pt x="0" y="14"/>
                    </a:cubicBezTo>
                    <a:cubicBezTo>
                      <a:pt x="1" y="15"/>
                      <a:pt x="1" y="15"/>
                      <a:pt x="1" y="15"/>
                    </a:cubicBezTo>
                    <a:cubicBezTo>
                      <a:pt x="1" y="15"/>
                      <a:pt x="1" y="15"/>
                      <a:pt x="1" y="15"/>
                    </a:cubicBezTo>
                    <a:cubicBezTo>
                      <a:pt x="1" y="16"/>
                      <a:pt x="1" y="16"/>
                      <a:pt x="2" y="16"/>
                    </a:cubicBezTo>
                    <a:cubicBezTo>
                      <a:pt x="2" y="17"/>
                      <a:pt x="2" y="17"/>
                      <a:pt x="3" y="17"/>
                    </a:cubicBezTo>
                    <a:cubicBezTo>
                      <a:pt x="3" y="17"/>
                      <a:pt x="4" y="16"/>
                      <a:pt x="4" y="16"/>
                    </a:cubicBezTo>
                    <a:cubicBezTo>
                      <a:pt x="5" y="16"/>
                      <a:pt x="5" y="16"/>
                      <a:pt x="5" y="17"/>
                    </a:cubicBezTo>
                    <a:cubicBezTo>
                      <a:pt x="6" y="17"/>
                      <a:pt x="6" y="17"/>
                      <a:pt x="6" y="17"/>
                    </a:cubicBezTo>
                    <a:cubicBezTo>
                      <a:pt x="7" y="17"/>
                      <a:pt x="7" y="17"/>
                      <a:pt x="7" y="16"/>
                    </a:cubicBezTo>
                    <a:cubicBezTo>
                      <a:pt x="7" y="16"/>
                      <a:pt x="7" y="15"/>
                      <a:pt x="8" y="15"/>
                    </a:cubicBezTo>
                    <a:cubicBezTo>
                      <a:pt x="8" y="15"/>
                      <a:pt x="8" y="15"/>
                      <a:pt x="9" y="15"/>
                    </a:cubicBezTo>
                    <a:cubicBezTo>
                      <a:pt x="9" y="15"/>
                      <a:pt x="9" y="16"/>
                      <a:pt x="10" y="16"/>
                    </a:cubicBezTo>
                    <a:cubicBezTo>
                      <a:pt x="10" y="16"/>
                      <a:pt x="11" y="16"/>
                      <a:pt x="11" y="16"/>
                    </a:cubicBezTo>
                    <a:cubicBezTo>
                      <a:pt x="12" y="16"/>
                      <a:pt x="12" y="15"/>
                      <a:pt x="12" y="15"/>
                    </a:cubicBezTo>
                    <a:cubicBezTo>
                      <a:pt x="12" y="15"/>
                      <a:pt x="13" y="15"/>
                      <a:pt x="13" y="15"/>
                    </a:cubicBezTo>
                    <a:cubicBezTo>
                      <a:pt x="13" y="15"/>
                      <a:pt x="14" y="15"/>
                      <a:pt x="14" y="15"/>
                    </a:cubicBezTo>
                    <a:cubicBezTo>
                      <a:pt x="14" y="14"/>
                      <a:pt x="13" y="14"/>
                      <a:pt x="14" y="14"/>
                    </a:cubicBezTo>
                    <a:cubicBezTo>
                      <a:pt x="14" y="13"/>
                      <a:pt x="14" y="13"/>
                      <a:pt x="14" y="13"/>
                    </a:cubicBezTo>
                    <a:cubicBezTo>
                      <a:pt x="15" y="12"/>
                      <a:pt x="14" y="11"/>
                      <a:pt x="15" y="11"/>
                    </a:cubicBezTo>
                    <a:cubicBezTo>
                      <a:pt x="15" y="11"/>
                      <a:pt x="15" y="11"/>
                      <a:pt x="16" y="11"/>
                    </a:cubicBezTo>
                    <a:cubicBezTo>
                      <a:pt x="16" y="10"/>
                      <a:pt x="15" y="10"/>
                      <a:pt x="16" y="9"/>
                    </a:cubicBezTo>
                    <a:cubicBezTo>
                      <a:pt x="16" y="9"/>
                      <a:pt x="16" y="8"/>
                      <a:pt x="16" y="8"/>
                    </a:cubicBezTo>
                    <a:cubicBezTo>
                      <a:pt x="17" y="7"/>
                      <a:pt x="17" y="8"/>
                      <a:pt x="18" y="8"/>
                    </a:cubicBezTo>
                    <a:cubicBezTo>
                      <a:pt x="18" y="7"/>
                      <a:pt x="18" y="7"/>
                      <a:pt x="19" y="7"/>
                    </a:cubicBezTo>
                    <a:cubicBezTo>
                      <a:pt x="19" y="7"/>
                      <a:pt x="19" y="7"/>
                      <a:pt x="20" y="8"/>
                    </a:cubicBezTo>
                    <a:cubicBezTo>
                      <a:pt x="20" y="8"/>
                      <a:pt x="21" y="8"/>
                      <a:pt x="21" y="8"/>
                    </a:cubicBezTo>
                    <a:cubicBezTo>
                      <a:pt x="22" y="8"/>
                      <a:pt x="22" y="8"/>
                      <a:pt x="22" y="8"/>
                    </a:cubicBezTo>
                    <a:cubicBezTo>
                      <a:pt x="22" y="8"/>
                      <a:pt x="22" y="8"/>
                      <a:pt x="22" y="8"/>
                    </a:cubicBezTo>
                    <a:cubicBezTo>
                      <a:pt x="22" y="8"/>
                      <a:pt x="23" y="8"/>
                      <a:pt x="23" y="8"/>
                    </a:cubicBezTo>
                    <a:cubicBezTo>
                      <a:pt x="23" y="8"/>
                      <a:pt x="23" y="8"/>
                      <a:pt x="23" y="7"/>
                    </a:cubicBezTo>
                    <a:cubicBezTo>
                      <a:pt x="23" y="7"/>
                      <a:pt x="22" y="7"/>
                      <a:pt x="23" y="7"/>
                    </a:cubicBezTo>
                    <a:cubicBezTo>
                      <a:pt x="23" y="6"/>
                      <a:pt x="23" y="6"/>
                      <a:pt x="23" y="6"/>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2" name="Freeform 10">
                <a:extLst>
                  <a:ext uri="{FF2B5EF4-FFF2-40B4-BE49-F238E27FC236}">
                    <a16:creationId xmlns:a16="http://schemas.microsoft.com/office/drawing/2014/main" id="{613C7BFB-6E2A-1164-3453-862D1170DE3B}"/>
                  </a:ext>
                </a:extLst>
              </p:cNvPr>
              <p:cNvSpPr>
                <a:spLocks/>
              </p:cNvSpPr>
              <p:nvPr/>
            </p:nvSpPr>
            <p:spPr bwMode="auto">
              <a:xfrm>
                <a:off x="1160464" y="1389064"/>
                <a:ext cx="11113"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0" y="0"/>
                      <a:pt x="1" y="0"/>
                      <a:pt x="1"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3" name="Freeform 11">
                <a:extLst>
                  <a:ext uri="{FF2B5EF4-FFF2-40B4-BE49-F238E27FC236}">
                    <a16:creationId xmlns:a16="http://schemas.microsoft.com/office/drawing/2014/main" id="{26392040-5DCF-1863-81F3-0ADEC9D0F0FA}"/>
                  </a:ext>
                </a:extLst>
              </p:cNvPr>
              <p:cNvSpPr>
                <a:spLocks/>
              </p:cNvSpPr>
              <p:nvPr/>
            </p:nvSpPr>
            <p:spPr bwMode="auto">
              <a:xfrm>
                <a:off x="2541589" y="2589214"/>
                <a:ext cx="11113" cy="22225"/>
              </a:xfrm>
              <a:custGeom>
                <a:avLst/>
                <a:gdLst>
                  <a:gd name="T0" fmla="*/ 1 w 1"/>
                  <a:gd name="T1" fmla="*/ 1 h 2"/>
                  <a:gd name="T2" fmla="*/ 1 w 1"/>
                  <a:gd name="T3" fmla="*/ 1 h 2"/>
                  <a:gd name="T4" fmla="*/ 0 w 1"/>
                  <a:gd name="T5" fmla="*/ 1 h 2"/>
                  <a:gd name="T6" fmla="*/ 0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1"/>
                      <a:pt x="1" y="1"/>
                      <a:pt x="1" y="1"/>
                    </a:cubicBezTo>
                    <a:cubicBezTo>
                      <a:pt x="1" y="0"/>
                      <a:pt x="1" y="0"/>
                      <a:pt x="0" y="1"/>
                    </a:cubicBezTo>
                    <a:cubicBezTo>
                      <a:pt x="0" y="1"/>
                      <a:pt x="0" y="1"/>
                      <a:pt x="0" y="1"/>
                    </a:cubicBezTo>
                    <a:cubicBezTo>
                      <a:pt x="1" y="2"/>
                      <a:pt x="1" y="2"/>
                      <a:pt x="1"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4" name="Freeform 12">
                <a:extLst>
                  <a:ext uri="{FF2B5EF4-FFF2-40B4-BE49-F238E27FC236}">
                    <a16:creationId xmlns:a16="http://schemas.microsoft.com/office/drawing/2014/main" id="{1AA3024C-9EB7-26F8-9D7D-D67587F3901E}"/>
                  </a:ext>
                </a:extLst>
              </p:cNvPr>
              <p:cNvSpPr>
                <a:spLocks/>
              </p:cNvSpPr>
              <p:nvPr/>
            </p:nvSpPr>
            <p:spPr bwMode="auto">
              <a:xfrm>
                <a:off x="1160464" y="207010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5" name="Freeform 13">
                <a:extLst>
                  <a:ext uri="{FF2B5EF4-FFF2-40B4-BE49-F238E27FC236}">
                    <a16:creationId xmlns:a16="http://schemas.microsoft.com/office/drawing/2014/main" id="{99E017E9-ABEC-5B63-4EF6-90ADBB160A5D}"/>
                  </a:ext>
                </a:extLst>
              </p:cNvPr>
              <p:cNvSpPr>
                <a:spLocks/>
              </p:cNvSpPr>
              <p:nvPr/>
            </p:nvSpPr>
            <p:spPr bwMode="auto">
              <a:xfrm>
                <a:off x="1160464" y="2070101"/>
                <a:ext cx="722313" cy="561975"/>
              </a:xfrm>
              <a:custGeom>
                <a:avLst/>
                <a:gdLst>
                  <a:gd name="T0" fmla="*/ 1 w 67"/>
                  <a:gd name="T1" fmla="*/ 8 h 52"/>
                  <a:gd name="T2" fmla="*/ 3 w 67"/>
                  <a:gd name="T3" fmla="*/ 12 h 52"/>
                  <a:gd name="T4" fmla="*/ 2 w 67"/>
                  <a:gd name="T5" fmla="*/ 14 h 52"/>
                  <a:gd name="T6" fmla="*/ 2 w 67"/>
                  <a:gd name="T7" fmla="*/ 16 h 52"/>
                  <a:gd name="T8" fmla="*/ 6 w 67"/>
                  <a:gd name="T9" fmla="*/ 19 h 52"/>
                  <a:gd name="T10" fmla="*/ 7 w 67"/>
                  <a:gd name="T11" fmla="*/ 23 h 52"/>
                  <a:gd name="T12" fmla="*/ 9 w 67"/>
                  <a:gd name="T13" fmla="*/ 26 h 52"/>
                  <a:gd name="T14" fmla="*/ 11 w 67"/>
                  <a:gd name="T15" fmla="*/ 27 h 52"/>
                  <a:gd name="T16" fmla="*/ 10 w 67"/>
                  <a:gd name="T17" fmla="*/ 24 h 52"/>
                  <a:gd name="T18" fmla="*/ 8 w 67"/>
                  <a:gd name="T19" fmla="*/ 20 h 52"/>
                  <a:gd name="T20" fmla="*/ 7 w 67"/>
                  <a:gd name="T21" fmla="*/ 15 h 52"/>
                  <a:gd name="T22" fmla="*/ 6 w 67"/>
                  <a:gd name="T23" fmla="*/ 11 h 52"/>
                  <a:gd name="T24" fmla="*/ 4 w 67"/>
                  <a:gd name="T25" fmla="*/ 8 h 52"/>
                  <a:gd name="T26" fmla="*/ 4 w 67"/>
                  <a:gd name="T27" fmla="*/ 2 h 52"/>
                  <a:gd name="T28" fmla="*/ 8 w 67"/>
                  <a:gd name="T29" fmla="*/ 4 h 52"/>
                  <a:gd name="T30" fmla="*/ 9 w 67"/>
                  <a:gd name="T31" fmla="*/ 11 h 52"/>
                  <a:gd name="T32" fmla="*/ 12 w 67"/>
                  <a:gd name="T33" fmla="*/ 14 h 52"/>
                  <a:gd name="T34" fmla="*/ 13 w 67"/>
                  <a:gd name="T35" fmla="*/ 19 h 52"/>
                  <a:gd name="T36" fmla="*/ 18 w 67"/>
                  <a:gd name="T37" fmla="*/ 25 h 52"/>
                  <a:gd name="T38" fmla="*/ 20 w 67"/>
                  <a:gd name="T39" fmla="*/ 29 h 52"/>
                  <a:gd name="T40" fmla="*/ 21 w 67"/>
                  <a:gd name="T41" fmla="*/ 34 h 52"/>
                  <a:gd name="T42" fmla="*/ 20 w 67"/>
                  <a:gd name="T43" fmla="*/ 38 h 52"/>
                  <a:gd name="T44" fmla="*/ 23 w 67"/>
                  <a:gd name="T45" fmla="*/ 40 h 52"/>
                  <a:gd name="T46" fmla="*/ 26 w 67"/>
                  <a:gd name="T47" fmla="*/ 42 h 52"/>
                  <a:gd name="T48" fmla="*/ 31 w 67"/>
                  <a:gd name="T49" fmla="*/ 45 h 52"/>
                  <a:gd name="T50" fmla="*/ 37 w 67"/>
                  <a:gd name="T51" fmla="*/ 48 h 52"/>
                  <a:gd name="T52" fmla="*/ 42 w 67"/>
                  <a:gd name="T53" fmla="*/ 49 h 52"/>
                  <a:gd name="T54" fmla="*/ 46 w 67"/>
                  <a:gd name="T55" fmla="*/ 47 h 52"/>
                  <a:gd name="T56" fmla="*/ 50 w 67"/>
                  <a:gd name="T57" fmla="*/ 52 h 52"/>
                  <a:gd name="T58" fmla="*/ 51 w 67"/>
                  <a:gd name="T59" fmla="*/ 48 h 52"/>
                  <a:gd name="T60" fmla="*/ 55 w 67"/>
                  <a:gd name="T61" fmla="*/ 46 h 52"/>
                  <a:gd name="T62" fmla="*/ 55 w 67"/>
                  <a:gd name="T63" fmla="*/ 42 h 52"/>
                  <a:gd name="T64" fmla="*/ 60 w 67"/>
                  <a:gd name="T65" fmla="*/ 42 h 52"/>
                  <a:gd name="T66" fmla="*/ 63 w 67"/>
                  <a:gd name="T67" fmla="*/ 40 h 52"/>
                  <a:gd name="T68" fmla="*/ 64 w 67"/>
                  <a:gd name="T69" fmla="*/ 39 h 52"/>
                  <a:gd name="T70" fmla="*/ 66 w 67"/>
                  <a:gd name="T71" fmla="*/ 34 h 52"/>
                  <a:gd name="T72" fmla="*/ 63 w 67"/>
                  <a:gd name="T73" fmla="*/ 32 h 52"/>
                  <a:gd name="T74" fmla="*/ 59 w 67"/>
                  <a:gd name="T75" fmla="*/ 33 h 52"/>
                  <a:gd name="T76" fmla="*/ 57 w 67"/>
                  <a:gd name="T77" fmla="*/ 37 h 52"/>
                  <a:gd name="T78" fmla="*/ 55 w 67"/>
                  <a:gd name="T79" fmla="*/ 39 h 52"/>
                  <a:gd name="T80" fmla="*/ 52 w 67"/>
                  <a:gd name="T81" fmla="*/ 40 h 52"/>
                  <a:gd name="T82" fmla="*/ 46 w 67"/>
                  <a:gd name="T83" fmla="*/ 41 h 52"/>
                  <a:gd name="T84" fmla="*/ 43 w 67"/>
                  <a:gd name="T85" fmla="*/ 39 h 52"/>
                  <a:gd name="T86" fmla="*/ 42 w 67"/>
                  <a:gd name="T87" fmla="*/ 35 h 52"/>
                  <a:gd name="T88" fmla="*/ 40 w 67"/>
                  <a:gd name="T89" fmla="*/ 28 h 52"/>
                  <a:gd name="T90" fmla="*/ 42 w 67"/>
                  <a:gd name="T91" fmla="*/ 23 h 52"/>
                  <a:gd name="T92" fmla="*/ 44 w 67"/>
                  <a:gd name="T93" fmla="*/ 19 h 52"/>
                  <a:gd name="T94" fmla="*/ 38 w 67"/>
                  <a:gd name="T95" fmla="*/ 17 h 52"/>
                  <a:gd name="T96" fmla="*/ 38 w 67"/>
                  <a:gd name="T97" fmla="*/ 13 h 52"/>
                  <a:gd name="T98" fmla="*/ 36 w 67"/>
                  <a:gd name="T99" fmla="*/ 8 h 52"/>
                  <a:gd name="T100" fmla="*/ 31 w 67"/>
                  <a:gd name="T101" fmla="*/ 9 h 52"/>
                  <a:gd name="T102" fmla="*/ 27 w 67"/>
                  <a:gd name="T103" fmla="*/ 7 h 52"/>
                  <a:gd name="T104" fmla="*/ 25 w 67"/>
                  <a:gd name="T105" fmla="*/ 3 h 52"/>
                  <a:gd name="T106" fmla="*/ 12 w 67"/>
                  <a:gd name="T107" fmla="*/ 4 h 52"/>
                  <a:gd name="T108" fmla="*/ 8 w 67"/>
                  <a:gd name="T109" fmla="*/ 2 h 52"/>
                  <a:gd name="T110" fmla="*/ 6 w 67"/>
                  <a:gd name="T111" fmla="*/ 0 h 52"/>
                  <a:gd name="T112" fmla="*/ 0 w 67"/>
                  <a:gd name="T113" fmla="*/ 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7" h="52">
                    <a:moveTo>
                      <a:pt x="0" y="3"/>
                    </a:moveTo>
                    <a:cubicBezTo>
                      <a:pt x="0" y="3"/>
                      <a:pt x="0" y="4"/>
                      <a:pt x="0" y="4"/>
                    </a:cubicBezTo>
                    <a:cubicBezTo>
                      <a:pt x="1" y="5"/>
                      <a:pt x="1" y="5"/>
                      <a:pt x="1" y="6"/>
                    </a:cubicBezTo>
                    <a:cubicBezTo>
                      <a:pt x="1" y="6"/>
                      <a:pt x="1" y="6"/>
                      <a:pt x="1" y="7"/>
                    </a:cubicBezTo>
                    <a:cubicBezTo>
                      <a:pt x="1" y="7"/>
                      <a:pt x="1" y="8"/>
                      <a:pt x="1" y="8"/>
                    </a:cubicBezTo>
                    <a:cubicBezTo>
                      <a:pt x="1" y="8"/>
                      <a:pt x="1" y="9"/>
                      <a:pt x="1" y="9"/>
                    </a:cubicBezTo>
                    <a:cubicBezTo>
                      <a:pt x="2" y="9"/>
                      <a:pt x="2" y="9"/>
                      <a:pt x="2" y="10"/>
                    </a:cubicBezTo>
                    <a:cubicBezTo>
                      <a:pt x="2" y="10"/>
                      <a:pt x="2" y="10"/>
                      <a:pt x="2" y="10"/>
                    </a:cubicBezTo>
                    <a:cubicBezTo>
                      <a:pt x="3" y="10"/>
                      <a:pt x="2" y="11"/>
                      <a:pt x="3" y="11"/>
                    </a:cubicBezTo>
                    <a:cubicBezTo>
                      <a:pt x="3" y="11"/>
                      <a:pt x="3" y="11"/>
                      <a:pt x="3" y="12"/>
                    </a:cubicBezTo>
                    <a:cubicBezTo>
                      <a:pt x="3" y="12"/>
                      <a:pt x="4" y="12"/>
                      <a:pt x="4" y="12"/>
                    </a:cubicBezTo>
                    <a:cubicBezTo>
                      <a:pt x="3" y="13"/>
                      <a:pt x="3" y="13"/>
                      <a:pt x="3" y="13"/>
                    </a:cubicBezTo>
                    <a:cubicBezTo>
                      <a:pt x="3" y="13"/>
                      <a:pt x="3" y="13"/>
                      <a:pt x="3" y="13"/>
                    </a:cubicBezTo>
                    <a:cubicBezTo>
                      <a:pt x="3" y="13"/>
                      <a:pt x="3" y="13"/>
                      <a:pt x="3" y="14"/>
                    </a:cubicBezTo>
                    <a:cubicBezTo>
                      <a:pt x="2" y="14"/>
                      <a:pt x="2" y="14"/>
                      <a:pt x="2" y="14"/>
                    </a:cubicBezTo>
                    <a:cubicBezTo>
                      <a:pt x="1" y="14"/>
                      <a:pt x="1" y="14"/>
                      <a:pt x="1" y="14"/>
                    </a:cubicBezTo>
                    <a:cubicBezTo>
                      <a:pt x="0" y="14"/>
                      <a:pt x="0" y="14"/>
                      <a:pt x="0" y="14"/>
                    </a:cubicBezTo>
                    <a:cubicBezTo>
                      <a:pt x="0" y="14"/>
                      <a:pt x="0" y="15"/>
                      <a:pt x="0" y="15"/>
                    </a:cubicBezTo>
                    <a:cubicBezTo>
                      <a:pt x="1" y="15"/>
                      <a:pt x="1" y="15"/>
                      <a:pt x="1" y="15"/>
                    </a:cubicBezTo>
                    <a:cubicBezTo>
                      <a:pt x="2" y="16"/>
                      <a:pt x="1" y="16"/>
                      <a:pt x="2" y="16"/>
                    </a:cubicBezTo>
                    <a:cubicBezTo>
                      <a:pt x="2" y="17"/>
                      <a:pt x="2" y="16"/>
                      <a:pt x="3" y="17"/>
                    </a:cubicBezTo>
                    <a:cubicBezTo>
                      <a:pt x="3" y="17"/>
                      <a:pt x="3" y="17"/>
                      <a:pt x="3" y="17"/>
                    </a:cubicBezTo>
                    <a:cubicBezTo>
                      <a:pt x="4" y="17"/>
                      <a:pt x="4" y="17"/>
                      <a:pt x="4" y="17"/>
                    </a:cubicBezTo>
                    <a:cubicBezTo>
                      <a:pt x="6" y="18"/>
                      <a:pt x="6" y="18"/>
                      <a:pt x="6" y="18"/>
                    </a:cubicBezTo>
                    <a:cubicBezTo>
                      <a:pt x="6" y="18"/>
                      <a:pt x="6" y="18"/>
                      <a:pt x="6" y="19"/>
                    </a:cubicBezTo>
                    <a:cubicBezTo>
                      <a:pt x="6" y="19"/>
                      <a:pt x="6" y="19"/>
                      <a:pt x="6" y="20"/>
                    </a:cubicBezTo>
                    <a:cubicBezTo>
                      <a:pt x="6" y="20"/>
                      <a:pt x="6" y="20"/>
                      <a:pt x="6" y="21"/>
                    </a:cubicBezTo>
                    <a:cubicBezTo>
                      <a:pt x="6" y="21"/>
                      <a:pt x="6" y="21"/>
                      <a:pt x="6" y="21"/>
                    </a:cubicBezTo>
                    <a:cubicBezTo>
                      <a:pt x="6" y="22"/>
                      <a:pt x="6" y="22"/>
                      <a:pt x="6" y="22"/>
                    </a:cubicBezTo>
                    <a:cubicBezTo>
                      <a:pt x="7" y="23"/>
                      <a:pt x="7" y="23"/>
                      <a:pt x="7" y="23"/>
                    </a:cubicBezTo>
                    <a:cubicBezTo>
                      <a:pt x="7" y="23"/>
                      <a:pt x="7" y="24"/>
                      <a:pt x="7" y="24"/>
                    </a:cubicBezTo>
                    <a:cubicBezTo>
                      <a:pt x="7" y="24"/>
                      <a:pt x="7" y="24"/>
                      <a:pt x="8" y="24"/>
                    </a:cubicBezTo>
                    <a:cubicBezTo>
                      <a:pt x="8" y="25"/>
                      <a:pt x="8" y="25"/>
                      <a:pt x="8" y="25"/>
                    </a:cubicBezTo>
                    <a:cubicBezTo>
                      <a:pt x="9" y="26"/>
                      <a:pt x="9" y="25"/>
                      <a:pt x="9" y="26"/>
                    </a:cubicBezTo>
                    <a:cubicBezTo>
                      <a:pt x="9" y="26"/>
                      <a:pt x="9" y="26"/>
                      <a:pt x="9" y="26"/>
                    </a:cubicBezTo>
                    <a:cubicBezTo>
                      <a:pt x="9" y="26"/>
                      <a:pt x="9" y="26"/>
                      <a:pt x="9" y="27"/>
                    </a:cubicBezTo>
                    <a:cubicBezTo>
                      <a:pt x="9" y="27"/>
                      <a:pt x="9" y="27"/>
                      <a:pt x="9" y="28"/>
                    </a:cubicBezTo>
                    <a:cubicBezTo>
                      <a:pt x="9" y="28"/>
                      <a:pt x="9" y="28"/>
                      <a:pt x="10" y="28"/>
                    </a:cubicBezTo>
                    <a:cubicBezTo>
                      <a:pt x="10" y="28"/>
                      <a:pt x="10" y="28"/>
                      <a:pt x="11" y="28"/>
                    </a:cubicBezTo>
                    <a:cubicBezTo>
                      <a:pt x="11" y="28"/>
                      <a:pt x="11" y="28"/>
                      <a:pt x="11" y="27"/>
                    </a:cubicBezTo>
                    <a:cubicBezTo>
                      <a:pt x="12" y="27"/>
                      <a:pt x="12" y="27"/>
                      <a:pt x="12" y="27"/>
                    </a:cubicBezTo>
                    <a:cubicBezTo>
                      <a:pt x="12" y="26"/>
                      <a:pt x="11" y="26"/>
                      <a:pt x="11" y="26"/>
                    </a:cubicBezTo>
                    <a:cubicBezTo>
                      <a:pt x="11" y="26"/>
                      <a:pt x="11" y="26"/>
                      <a:pt x="11" y="26"/>
                    </a:cubicBezTo>
                    <a:cubicBezTo>
                      <a:pt x="11" y="25"/>
                      <a:pt x="11" y="25"/>
                      <a:pt x="11" y="24"/>
                    </a:cubicBezTo>
                    <a:cubicBezTo>
                      <a:pt x="10" y="24"/>
                      <a:pt x="10" y="24"/>
                      <a:pt x="10" y="24"/>
                    </a:cubicBezTo>
                    <a:cubicBezTo>
                      <a:pt x="10" y="24"/>
                      <a:pt x="9" y="24"/>
                      <a:pt x="9" y="24"/>
                    </a:cubicBezTo>
                    <a:cubicBezTo>
                      <a:pt x="9" y="23"/>
                      <a:pt x="9" y="23"/>
                      <a:pt x="9" y="23"/>
                    </a:cubicBezTo>
                    <a:cubicBezTo>
                      <a:pt x="9" y="22"/>
                      <a:pt x="9" y="22"/>
                      <a:pt x="9" y="22"/>
                    </a:cubicBezTo>
                    <a:cubicBezTo>
                      <a:pt x="9" y="22"/>
                      <a:pt x="9" y="21"/>
                      <a:pt x="9" y="21"/>
                    </a:cubicBezTo>
                    <a:cubicBezTo>
                      <a:pt x="9" y="21"/>
                      <a:pt x="8" y="20"/>
                      <a:pt x="8" y="20"/>
                    </a:cubicBezTo>
                    <a:cubicBezTo>
                      <a:pt x="8" y="19"/>
                      <a:pt x="8" y="19"/>
                      <a:pt x="8" y="19"/>
                    </a:cubicBezTo>
                    <a:cubicBezTo>
                      <a:pt x="8" y="18"/>
                      <a:pt x="8" y="18"/>
                      <a:pt x="8" y="18"/>
                    </a:cubicBezTo>
                    <a:cubicBezTo>
                      <a:pt x="8" y="17"/>
                      <a:pt x="8" y="17"/>
                      <a:pt x="8" y="17"/>
                    </a:cubicBezTo>
                    <a:cubicBezTo>
                      <a:pt x="8" y="17"/>
                      <a:pt x="8" y="17"/>
                      <a:pt x="8" y="16"/>
                    </a:cubicBezTo>
                    <a:cubicBezTo>
                      <a:pt x="7" y="16"/>
                      <a:pt x="8" y="16"/>
                      <a:pt x="7" y="15"/>
                    </a:cubicBezTo>
                    <a:cubicBezTo>
                      <a:pt x="7" y="15"/>
                      <a:pt x="7" y="15"/>
                      <a:pt x="7" y="14"/>
                    </a:cubicBezTo>
                    <a:cubicBezTo>
                      <a:pt x="6" y="14"/>
                      <a:pt x="6" y="13"/>
                      <a:pt x="6" y="13"/>
                    </a:cubicBezTo>
                    <a:cubicBezTo>
                      <a:pt x="6" y="13"/>
                      <a:pt x="6" y="13"/>
                      <a:pt x="6" y="13"/>
                    </a:cubicBezTo>
                    <a:cubicBezTo>
                      <a:pt x="6" y="12"/>
                      <a:pt x="6" y="12"/>
                      <a:pt x="6" y="12"/>
                    </a:cubicBezTo>
                    <a:cubicBezTo>
                      <a:pt x="6" y="11"/>
                      <a:pt x="6" y="11"/>
                      <a:pt x="6" y="11"/>
                    </a:cubicBezTo>
                    <a:cubicBezTo>
                      <a:pt x="6" y="10"/>
                      <a:pt x="5" y="10"/>
                      <a:pt x="5" y="10"/>
                    </a:cubicBezTo>
                    <a:cubicBezTo>
                      <a:pt x="6" y="10"/>
                      <a:pt x="6" y="10"/>
                      <a:pt x="6" y="10"/>
                    </a:cubicBezTo>
                    <a:cubicBezTo>
                      <a:pt x="6" y="10"/>
                      <a:pt x="6" y="9"/>
                      <a:pt x="6" y="9"/>
                    </a:cubicBezTo>
                    <a:cubicBezTo>
                      <a:pt x="5" y="9"/>
                      <a:pt x="5" y="9"/>
                      <a:pt x="5" y="9"/>
                    </a:cubicBezTo>
                    <a:cubicBezTo>
                      <a:pt x="5" y="9"/>
                      <a:pt x="4" y="8"/>
                      <a:pt x="4" y="8"/>
                    </a:cubicBezTo>
                    <a:cubicBezTo>
                      <a:pt x="4" y="8"/>
                      <a:pt x="4" y="8"/>
                      <a:pt x="4" y="7"/>
                    </a:cubicBezTo>
                    <a:cubicBezTo>
                      <a:pt x="4" y="6"/>
                      <a:pt x="4" y="6"/>
                      <a:pt x="4" y="5"/>
                    </a:cubicBezTo>
                    <a:cubicBezTo>
                      <a:pt x="4" y="5"/>
                      <a:pt x="4" y="5"/>
                      <a:pt x="4" y="4"/>
                    </a:cubicBezTo>
                    <a:cubicBezTo>
                      <a:pt x="4" y="4"/>
                      <a:pt x="4" y="4"/>
                      <a:pt x="4" y="4"/>
                    </a:cubicBezTo>
                    <a:cubicBezTo>
                      <a:pt x="5" y="3"/>
                      <a:pt x="4" y="2"/>
                      <a:pt x="4" y="2"/>
                    </a:cubicBezTo>
                    <a:cubicBezTo>
                      <a:pt x="5" y="2"/>
                      <a:pt x="5" y="3"/>
                      <a:pt x="5" y="3"/>
                    </a:cubicBezTo>
                    <a:cubicBezTo>
                      <a:pt x="5" y="3"/>
                      <a:pt x="5" y="3"/>
                      <a:pt x="6" y="3"/>
                    </a:cubicBezTo>
                    <a:cubicBezTo>
                      <a:pt x="6" y="4"/>
                      <a:pt x="7" y="3"/>
                      <a:pt x="7" y="3"/>
                    </a:cubicBezTo>
                    <a:cubicBezTo>
                      <a:pt x="7" y="3"/>
                      <a:pt x="7" y="4"/>
                      <a:pt x="7" y="4"/>
                    </a:cubicBezTo>
                    <a:cubicBezTo>
                      <a:pt x="7" y="4"/>
                      <a:pt x="8" y="4"/>
                      <a:pt x="8" y="4"/>
                    </a:cubicBezTo>
                    <a:cubicBezTo>
                      <a:pt x="8" y="4"/>
                      <a:pt x="8" y="5"/>
                      <a:pt x="8" y="5"/>
                    </a:cubicBezTo>
                    <a:cubicBezTo>
                      <a:pt x="8" y="5"/>
                      <a:pt x="8" y="6"/>
                      <a:pt x="8" y="6"/>
                    </a:cubicBezTo>
                    <a:cubicBezTo>
                      <a:pt x="8" y="7"/>
                      <a:pt x="8" y="7"/>
                      <a:pt x="8" y="8"/>
                    </a:cubicBezTo>
                    <a:cubicBezTo>
                      <a:pt x="8" y="8"/>
                      <a:pt x="8" y="9"/>
                      <a:pt x="9" y="9"/>
                    </a:cubicBezTo>
                    <a:cubicBezTo>
                      <a:pt x="9" y="10"/>
                      <a:pt x="9" y="10"/>
                      <a:pt x="9" y="11"/>
                    </a:cubicBezTo>
                    <a:cubicBezTo>
                      <a:pt x="9" y="12"/>
                      <a:pt x="10" y="12"/>
                      <a:pt x="10" y="12"/>
                    </a:cubicBezTo>
                    <a:cubicBezTo>
                      <a:pt x="10" y="13"/>
                      <a:pt x="10" y="13"/>
                      <a:pt x="10" y="13"/>
                    </a:cubicBezTo>
                    <a:cubicBezTo>
                      <a:pt x="10" y="13"/>
                      <a:pt x="10" y="13"/>
                      <a:pt x="10" y="13"/>
                    </a:cubicBezTo>
                    <a:cubicBezTo>
                      <a:pt x="10" y="14"/>
                      <a:pt x="10" y="14"/>
                      <a:pt x="11" y="14"/>
                    </a:cubicBezTo>
                    <a:cubicBezTo>
                      <a:pt x="11" y="14"/>
                      <a:pt x="12" y="14"/>
                      <a:pt x="12" y="14"/>
                    </a:cubicBezTo>
                    <a:cubicBezTo>
                      <a:pt x="12" y="14"/>
                      <a:pt x="12" y="15"/>
                      <a:pt x="12" y="15"/>
                    </a:cubicBezTo>
                    <a:cubicBezTo>
                      <a:pt x="12" y="16"/>
                      <a:pt x="12" y="16"/>
                      <a:pt x="13" y="17"/>
                    </a:cubicBezTo>
                    <a:cubicBezTo>
                      <a:pt x="13" y="17"/>
                      <a:pt x="13" y="17"/>
                      <a:pt x="13" y="17"/>
                    </a:cubicBezTo>
                    <a:cubicBezTo>
                      <a:pt x="13" y="17"/>
                      <a:pt x="14" y="17"/>
                      <a:pt x="14" y="18"/>
                    </a:cubicBezTo>
                    <a:cubicBezTo>
                      <a:pt x="14" y="18"/>
                      <a:pt x="13" y="18"/>
                      <a:pt x="13" y="19"/>
                    </a:cubicBezTo>
                    <a:cubicBezTo>
                      <a:pt x="13" y="19"/>
                      <a:pt x="13" y="19"/>
                      <a:pt x="13" y="20"/>
                    </a:cubicBezTo>
                    <a:cubicBezTo>
                      <a:pt x="13" y="20"/>
                      <a:pt x="13" y="21"/>
                      <a:pt x="14" y="21"/>
                    </a:cubicBezTo>
                    <a:cubicBezTo>
                      <a:pt x="14" y="22"/>
                      <a:pt x="15" y="22"/>
                      <a:pt x="15" y="23"/>
                    </a:cubicBezTo>
                    <a:cubicBezTo>
                      <a:pt x="16" y="23"/>
                      <a:pt x="16" y="23"/>
                      <a:pt x="17" y="24"/>
                    </a:cubicBezTo>
                    <a:cubicBezTo>
                      <a:pt x="17" y="24"/>
                      <a:pt x="17" y="25"/>
                      <a:pt x="18" y="25"/>
                    </a:cubicBezTo>
                    <a:cubicBezTo>
                      <a:pt x="18" y="25"/>
                      <a:pt x="18" y="25"/>
                      <a:pt x="19" y="26"/>
                    </a:cubicBezTo>
                    <a:cubicBezTo>
                      <a:pt x="19" y="26"/>
                      <a:pt x="19" y="26"/>
                      <a:pt x="19" y="26"/>
                    </a:cubicBezTo>
                    <a:cubicBezTo>
                      <a:pt x="19" y="26"/>
                      <a:pt x="19" y="27"/>
                      <a:pt x="19" y="27"/>
                    </a:cubicBezTo>
                    <a:cubicBezTo>
                      <a:pt x="19" y="27"/>
                      <a:pt x="19" y="28"/>
                      <a:pt x="19" y="28"/>
                    </a:cubicBezTo>
                    <a:cubicBezTo>
                      <a:pt x="20" y="28"/>
                      <a:pt x="20" y="28"/>
                      <a:pt x="20" y="29"/>
                    </a:cubicBezTo>
                    <a:cubicBezTo>
                      <a:pt x="20" y="29"/>
                      <a:pt x="21" y="29"/>
                      <a:pt x="21" y="30"/>
                    </a:cubicBezTo>
                    <a:cubicBezTo>
                      <a:pt x="21" y="30"/>
                      <a:pt x="20" y="30"/>
                      <a:pt x="20" y="31"/>
                    </a:cubicBezTo>
                    <a:cubicBezTo>
                      <a:pt x="20" y="32"/>
                      <a:pt x="21" y="32"/>
                      <a:pt x="21" y="32"/>
                    </a:cubicBezTo>
                    <a:cubicBezTo>
                      <a:pt x="21" y="33"/>
                      <a:pt x="21" y="33"/>
                      <a:pt x="21" y="33"/>
                    </a:cubicBezTo>
                    <a:cubicBezTo>
                      <a:pt x="21" y="33"/>
                      <a:pt x="21" y="33"/>
                      <a:pt x="21" y="34"/>
                    </a:cubicBezTo>
                    <a:cubicBezTo>
                      <a:pt x="20" y="34"/>
                      <a:pt x="20" y="34"/>
                      <a:pt x="20" y="34"/>
                    </a:cubicBezTo>
                    <a:cubicBezTo>
                      <a:pt x="20" y="34"/>
                      <a:pt x="21" y="34"/>
                      <a:pt x="21" y="35"/>
                    </a:cubicBezTo>
                    <a:cubicBezTo>
                      <a:pt x="21" y="35"/>
                      <a:pt x="21" y="35"/>
                      <a:pt x="20" y="36"/>
                    </a:cubicBezTo>
                    <a:cubicBezTo>
                      <a:pt x="20" y="36"/>
                      <a:pt x="20" y="36"/>
                      <a:pt x="20" y="36"/>
                    </a:cubicBezTo>
                    <a:cubicBezTo>
                      <a:pt x="20" y="37"/>
                      <a:pt x="20" y="37"/>
                      <a:pt x="20" y="38"/>
                    </a:cubicBezTo>
                    <a:cubicBezTo>
                      <a:pt x="20" y="38"/>
                      <a:pt x="20" y="38"/>
                      <a:pt x="21" y="39"/>
                    </a:cubicBezTo>
                    <a:cubicBezTo>
                      <a:pt x="21" y="39"/>
                      <a:pt x="21" y="39"/>
                      <a:pt x="21" y="39"/>
                    </a:cubicBezTo>
                    <a:cubicBezTo>
                      <a:pt x="21" y="39"/>
                      <a:pt x="21" y="39"/>
                      <a:pt x="21" y="39"/>
                    </a:cubicBezTo>
                    <a:cubicBezTo>
                      <a:pt x="21" y="39"/>
                      <a:pt x="21" y="40"/>
                      <a:pt x="22" y="40"/>
                    </a:cubicBezTo>
                    <a:cubicBezTo>
                      <a:pt x="22" y="40"/>
                      <a:pt x="23" y="40"/>
                      <a:pt x="23" y="40"/>
                    </a:cubicBezTo>
                    <a:cubicBezTo>
                      <a:pt x="23" y="40"/>
                      <a:pt x="23" y="41"/>
                      <a:pt x="23" y="41"/>
                    </a:cubicBezTo>
                    <a:cubicBezTo>
                      <a:pt x="23" y="41"/>
                      <a:pt x="23" y="41"/>
                      <a:pt x="23" y="42"/>
                    </a:cubicBezTo>
                    <a:cubicBezTo>
                      <a:pt x="24" y="42"/>
                      <a:pt x="24" y="41"/>
                      <a:pt x="25" y="42"/>
                    </a:cubicBezTo>
                    <a:cubicBezTo>
                      <a:pt x="25" y="42"/>
                      <a:pt x="25" y="42"/>
                      <a:pt x="25" y="42"/>
                    </a:cubicBezTo>
                    <a:cubicBezTo>
                      <a:pt x="26" y="42"/>
                      <a:pt x="26" y="42"/>
                      <a:pt x="26" y="42"/>
                    </a:cubicBezTo>
                    <a:cubicBezTo>
                      <a:pt x="27" y="43"/>
                      <a:pt x="27" y="43"/>
                      <a:pt x="28" y="43"/>
                    </a:cubicBezTo>
                    <a:cubicBezTo>
                      <a:pt x="28" y="43"/>
                      <a:pt x="28" y="43"/>
                      <a:pt x="29" y="43"/>
                    </a:cubicBezTo>
                    <a:cubicBezTo>
                      <a:pt x="29" y="43"/>
                      <a:pt x="29" y="44"/>
                      <a:pt x="29" y="44"/>
                    </a:cubicBezTo>
                    <a:cubicBezTo>
                      <a:pt x="30" y="44"/>
                      <a:pt x="30" y="44"/>
                      <a:pt x="30" y="45"/>
                    </a:cubicBezTo>
                    <a:cubicBezTo>
                      <a:pt x="30" y="45"/>
                      <a:pt x="31" y="45"/>
                      <a:pt x="31" y="45"/>
                    </a:cubicBezTo>
                    <a:cubicBezTo>
                      <a:pt x="31" y="45"/>
                      <a:pt x="32" y="46"/>
                      <a:pt x="32" y="46"/>
                    </a:cubicBezTo>
                    <a:cubicBezTo>
                      <a:pt x="32" y="46"/>
                      <a:pt x="33" y="46"/>
                      <a:pt x="33" y="46"/>
                    </a:cubicBezTo>
                    <a:cubicBezTo>
                      <a:pt x="34" y="46"/>
                      <a:pt x="34" y="46"/>
                      <a:pt x="35" y="47"/>
                    </a:cubicBezTo>
                    <a:cubicBezTo>
                      <a:pt x="35" y="47"/>
                      <a:pt x="35" y="47"/>
                      <a:pt x="36" y="48"/>
                    </a:cubicBezTo>
                    <a:cubicBezTo>
                      <a:pt x="36" y="48"/>
                      <a:pt x="36" y="48"/>
                      <a:pt x="37" y="48"/>
                    </a:cubicBezTo>
                    <a:cubicBezTo>
                      <a:pt x="37" y="48"/>
                      <a:pt x="37" y="48"/>
                      <a:pt x="38" y="49"/>
                    </a:cubicBezTo>
                    <a:cubicBezTo>
                      <a:pt x="38" y="49"/>
                      <a:pt x="39" y="49"/>
                      <a:pt x="39" y="49"/>
                    </a:cubicBezTo>
                    <a:cubicBezTo>
                      <a:pt x="40" y="49"/>
                      <a:pt x="40" y="49"/>
                      <a:pt x="41" y="49"/>
                    </a:cubicBezTo>
                    <a:cubicBezTo>
                      <a:pt x="41" y="49"/>
                      <a:pt x="41" y="49"/>
                      <a:pt x="41" y="49"/>
                    </a:cubicBezTo>
                    <a:cubicBezTo>
                      <a:pt x="42" y="49"/>
                      <a:pt x="42" y="49"/>
                      <a:pt x="42" y="49"/>
                    </a:cubicBezTo>
                    <a:cubicBezTo>
                      <a:pt x="42" y="49"/>
                      <a:pt x="42" y="49"/>
                      <a:pt x="43" y="49"/>
                    </a:cubicBezTo>
                    <a:cubicBezTo>
                      <a:pt x="43" y="49"/>
                      <a:pt x="43" y="49"/>
                      <a:pt x="43" y="49"/>
                    </a:cubicBezTo>
                    <a:cubicBezTo>
                      <a:pt x="43" y="48"/>
                      <a:pt x="43" y="48"/>
                      <a:pt x="44" y="48"/>
                    </a:cubicBezTo>
                    <a:cubicBezTo>
                      <a:pt x="44" y="48"/>
                      <a:pt x="44" y="47"/>
                      <a:pt x="45" y="47"/>
                    </a:cubicBezTo>
                    <a:cubicBezTo>
                      <a:pt x="45" y="47"/>
                      <a:pt x="45" y="47"/>
                      <a:pt x="46" y="47"/>
                    </a:cubicBezTo>
                    <a:cubicBezTo>
                      <a:pt x="46" y="47"/>
                      <a:pt x="47" y="47"/>
                      <a:pt x="47" y="48"/>
                    </a:cubicBezTo>
                    <a:cubicBezTo>
                      <a:pt x="47" y="48"/>
                      <a:pt x="47" y="48"/>
                      <a:pt x="48" y="49"/>
                    </a:cubicBezTo>
                    <a:cubicBezTo>
                      <a:pt x="48" y="49"/>
                      <a:pt x="48" y="50"/>
                      <a:pt x="49" y="50"/>
                    </a:cubicBezTo>
                    <a:cubicBezTo>
                      <a:pt x="49" y="51"/>
                      <a:pt x="49" y="51"/>
                      <a:pt x="50" y="52"/>
                    </a:cubicBezTo>
                    <a:cubicBezTo>
                      <a:pt x="50" y="52"/>
                      <a:pt x="50" y="52"/>
                      <a:pt x="50" y="52"/>
                    </a:cubicBezTo>
                    <a:cubicBezTo>
                      <a:pt x="50" y="52"/>
                      <a:pt x="50" y="52"/>
                      <a:pt x="50" y="52"/>
                    </a:cubicBezTo>
                    <a:cubicBezTo>
                      <a:pt x="50" y="51"/>
                      <a:pt x="50" y="51"/>
                      <a:pt x="50" y="51"/>
                    </a:cubicBezTo>
                    <a:cubicBezTo>
                      <a:pt x="50" y="50"/>
                      <a:pt x="51" y="50"/>
                      <a:pt x="51" y="50"/>
                    </a:cubicBezTo>
                    <a:cubicBezTo>
                      <a:pt x="51" y="50"/>
                      <a:pt x="51" y="49"/>
                      <a:pt x="51" y="49"/>
                    </a:cubicBezTo>
                    <a:cubicBezTo>
                      <a:pt x="51" y="49"/>
                      <a:pt x="51" y="48"/>
                      <a:pt x="51" y="48"/>
                    </a:cubicBezTo>
                    <a:cubicBezTo>
                      <a:pt x="52" y="48"/>
                      <a:pt x="52" y="47"/>
                      <a:pt x="52" y="47"/>
                    </a:cubicBezTo>
                    <a:cubicBezTo>
                      <a:pt x="53" y="47"/>
                      <a:pt x="53" y="47"/>
                      <a:pt x="53" y="47"/>
                    </a:cubicBezTo>
                    <a:cubicBezTo>
                      <a:pt x="54" y="47"/>
                      <a:pt x="55" y="48"/>
                      <a:pt x="55" y="47"/>
                    </a:cubicBezTo>
                    <a:cubicBezTo>
                      <a:pt x="55" y="47"/>
                      <a:pt x="55" y="47"/>
                      <a:pt x="55" y="46"/>
                    </a:cubicBezTo>
                    <a:cubicBezTo>
                      <a:pt x="55" y="46"/>
                      <a:pt x="55" y="46"/>
                      <a:pt x="55" y="46"/>
                    </a:cubicBezTo>
                    <a:cubicBezTo>
                      <a:pt x="54" y="46"/>
                      <a:pt x="54" y="46"/>
                      <a:pt x="54" y="45"/>
                    </a:cubicBezTo>
                    <a:cubicBezTo>
                      <a:pt x="53" y="45"/>
                      <a:pt x="53" y="44"/>
                      <a:pt x="53" y="44"/>
                    </a:cubicBezTo>
                    <a:cubicBezTo>
                      <a:pt x="54" y="44"/>
                      <a:pt x="54" y="44"/>
                      <a:pt x="55" y="44"/>
                    </a:cubicBezTo>
                    <a:cubicBezTo>
                      <a:pt x="55" y="44"/>
                      <a:pt x="55" y="43"/>
                      <a:pt x="55" y="43"/>
                    </a:cubicBezTo>
                    <a:cubicBezTo>
                      <a:pt x="55" y="43"/>
                      <a:pt x="55" y="42"/>
                      <a:pt x="55" y="42"/>
                    </a:cubicBezTo>
                    <a:cubicBezTo>
                      <a:pt x="56" y="42"/>
                      <a:pt x="56" y="42"/>
                      <a:pt x="57" y="42"/>
                    </a:cubicBezTo>
                    <a:cubicBezTo>
                      <a:pt x="57" y="42"/>
                      <a:pt x="57" y="42"/>
                      <a:pt x="58" y="42"/>
                    </a:cubicBezTo>
                    <a:cubicBezTo>
                      <a:pt x="58" y="42"/>
                      <a:pt x="58" y="42"/>
                      <a:pt x="59" y="42"/>
                    </a:cubicBezTo>
                    <a:cubicBezTo>
                      <a:pt x="59" y="42"/>
                      <a:pt x="59" y="42"/>
                      <a:pt x="59" y="42"/>
                    </a:cubicBezTo>
                    <a:cubicBezTo>
                      <a:pt x="59" y="42"/>
                      <a:pt x="60" y="42"/>
                      <a:pt x="60" y="42"/>
                    </a:cubicBezTo>
                    <a:cubicBezTo>
                      <a:pt x="60" y="42"/>
                      <a:pt x="60" y="42"/>
                      <a:pt x="61" y="41"/>
                    </a:cubicBezTo>
                    <a:cubicBezTo>
                      <a:pt x="61" y="41"/>
                      <a:pt x="61" y="41"/>
                      <a:pt x="61" y="41"/>
                    </a:cubicBezTo>
                    <a:cubicBezTo>
                      <a:pt x="62" y="41"/>
                      <a:pt x="62" y="41"/>
                      <a:pt x="62" y="41"/>
                    </a:cubicBezTo>
                    <a:cubicBezTo>
                      <a:pt x="62" y="41"/>
                      <a:pt x="62" y="41"/>
                      <a:pt x="62" y="41"/>
                    </a:cubicBezTo>
                    <a:cubicBezTo>
                      <a:pt x="62" y="41"/>
                      <a:pt x="62" y="41"/>
                      <a:pt x="63" y="40"/>
                    </a:cubicBezTo>
                    <a:cubicBezTo>
                      <a:pt x="63" y="40"/>
                      <a:pt x="63" y="40"/>
                      <a:pt x="63" y="40"/>
                    </a:cubicBezTo>
                    <a:cubicBezTo>
                      <a:pt x="63" y="40"/>
                      <a:pt x="63" y="41"/>
                      <a:pt x="63" y="41"/>
                    </a:cubicBezTo>
                    <a:cubicBezTo>
                      <a:pt x="64" y="41"/>
                      <a:pt x="64" y="40"/>
                      <a:pt x="64" y="40"/>
                    </a:cubicBezTo>
                    <a:cubicBezTo>
                      <a:pt x="64" y="39"/>
                      <a:pt x="64" y="39"/>
                      <a:pt x="64" y="39"/>
                    </a:cubicBezTo>
                    <a:cubicBezTo>
                      <a:pt x="64" y="39"/>
                      <a:pt x="64" y="39"/>
                      <a:pt x="64" y="39"/>
                    </a:cubicBezTo>
                    <a:cubicBezTo>
                      <a:pt x="64" y="38"/>
                      <a:pt x="64" y="38"/>
                      <a:pt x="64" y="38"/>
                    </a:cubicBezTo>
                    <a:cubicBezTo>
                      <a:pt x="64" y="37"/>
                      <a:pt x="64" y="37"/>
                      <a:pt x="64" y="36"/>
                    </a:cubicBezTo>
                    <a:cubicBezTo>
                      <a:pt x="65" y="36"/>
                      <a:pt x="65" y="36"/>
                      <a:pt x="65" y="36"/>
                    </a:cubicBezTo>
                    <a:cubicBezTo>
                      <a:pt x="65" y="36"/>
                      <a:pt x="65" y="36"/>
                      <a:pt x="66" y="35"/>
                    </a:cubicBezTo>
                    <a:cubicBezTo>
                      <a:pt x="66" y="35"/>
                      <a:pt x="66" y="34"/>
                      <a:pt x="66" y="34"/>
                    </a:cubicBezTo>
                    <a:cubicBezTo>
                      <a:pt x="66" y="34"/>
                      <a:pt x="67" y="34"/>
                      <a:pt x="67" y="34"/>
                    </a:cubicBezTo>
                    <a:cubicBezTo>
                      <a:pt x="67" y="33"/>
                      <a:pt x="67" y="33"/>
                      <a:pt x="67" y="32"/>
                    </a:cubicBezTo>
                    <a:cubicBezTo>
                      <a:pt x="67" y="32"/>
                      <a:pt x="67" y="32"/>
                      <a:pt x="66" y="31"/>
                    </a:cubicBezTo>
                    <a:cubicBezTo>
                      <a:pt x="66" y="31"/>
                      <a:pt x="65" y="32"/>
                      <a:pt x="65" y="32"/>
                    </a:cubicBezTo>
                    <a:cubicBezTo>
                      <a:pt x="64" y="32"/>
                      <a:pt x="64" y="31"/>
                      <a:pt x="63" y="32"/>
                    </a:cubicBezTo>
                    <a:cubicBezTo>
                      <a:pt x="63" y="32"/>
                      <a:pt x="63" y="32"/>
                      <a:pt x="63" y="32"/>
                    </a:cubicBezTo>
                    <a:cubicBezTo>
                      <a:pt x="63" y="32"/>
                      <a:pt x="62" y="32"/>
                      <a:pt x="62" y="32"/>
                    </a:cubicBezTo>
                    <a:cubicBezTo>
                      <a:pt x="62" y="32"/>
                      <a:pt x="61" y="33"/>
                      <a:pt x="61" y="33"/>
                    </a:cubicBezTo>
                    <a:cubicBezTo>
                      <a:pt x="61" y="33"/>
                      <a:pt x="60" y="33"/>
                      <a:pt x="60" y="33"/>
                    </a:cubicBezTo>
                    <a:cubicBezTo>
                      <a:pt x="60" y="33"/>
                      <a:pt x="59" y="33"/>
                      <a:pt x="59" y="33"/>
                    </a:cubicBezTo>
                    <a:cubicBezTo>
                      <a:pt x="58" y="33"/>
                      <a:pt x="58" y="33"/>
                      <a:pt x="58" y="34"/>
                    </a:cubicBezTo>
                    <a:cubicBezTo>
                      <a:pt x="58" y="34"/>
                      <a:pt x="58" y="34"/>
                      <a:pt x="58" y="35"/>
                    </a:cubicBezTo>
                    <a:cubicBezTo>
                      <a:pt x="57" y="35"/>
                      <a:pt x="58" y="36"/>
                      <a:pt x="57" y="36"/>
                    </a:cubicBezTo>
                    <a:cubicBezTo>
                      <a:pt x="57" y="37"/>
                      <a:pt x="57" y="37"/>
                      <a:pt x="57" y="37"/>
                    </a:cubicBezTo>
                    <a:cubicBezTo>
                      <a:pt x="57" y="37"/>
                      <a:pt x="57" y="37"/>
                      <a:pt x="57" y="37"/>
                    </a:cubicBezTo>
                    <a:cubicBezTo>
                      <a:pt x="56" y="37"/>
                      <a:pt x="56" y="38"/>
                      <a:pt x="56" y="38"/>
                    </a:cubicBezTo>
                    <a:cubicBezTo>
                      <a:pt x="56" y="38"/>
                      <a:pt x="56" y="39"/>
                      <a:pt x="56" y="39"/>
                    </a:cubicBezTo>
                    <a:cubicBezTo>
                      <a:pt x="56" y="39"/>
                      <a:pt x="56" y="39"/>
                      <a:pt x="56" y="39"/>
                    </a:cubicBezTo>
                    <a:cubicBezTo>
                      <a:pt x="56" y="39"/>
                      <a:pt x="56" y="39"/>
                      <a:pt x="56" y="39"/>
                    </a:cubicBezTo>
                    <a:cubicBezTo>
                      <a:pt x="55" y="39"/>
                      <a:pt x="55" y="39"/>
                      <a:pt x="55" y="39"/>
                    </a:cubicBezTo>
                    <a:cubicBezTo>
                      <a:pt x="54" y="39"/>
                      <a:pt x="54" y="39"/>
                      <a:pt x="54" y="39"/>
                    </a:cubicBezTo>
                    <a:cubicBezTo>
                      <a:pt x="54" y="40"/>
                      <a:pt x="55" y="40"/>
                      <a:pt x="54" y="41"/>
                    </a:cubicBezTo>
                    <a:cubicBezTo>
                      <a:pt x="54" y="41"/>
                      <a:pt x="54" y="41"/>
                      <a:pt x="53" y="41"/>
                    </a:cubicBezTo>
                    <a:cubicBezTo>
                      <a:pt x="53" y="40"/>
                      <a:pt x="53" y="40"/>
                      <a:pt x="53" y="40"/>
                    </a:cubicBezTo>
                    <a:cubicBezTo>
                      <a:pt x="52" y="40"/>
                      <a:pt x="52" y="40"/>
                      <a:pt x="52" y="40"/>
                    </a:cubicBezTo>
                    <a:cubicBezTo>
                      <a:pt x="52" y="40"/>
                      <a:pt x="51" y="40"/>
                      <a:pt x="51" y="40"/>
                    </a:cubicBezTo>
                    <a:cubicBezTo>
                      <a:pt x="51" y="40"/>
                      <a:pt x="50" y="40"/>
                      <a:pt x="50" y="41"/>
                    </a:cubicBezTo>
                    <a:cubicBezTo>
                      <a:pt x="50" y="41"/>
                      <a:pt x="49" y="41"/>
                      <a:pt x="49" y="41"/>
                    </a:cubicBezTo>
                    <a:cubicBezTo>
                      <a:pt x="48" y="41"/>
                      <a:pt x="48" y="41"/>
                      <a:pt x="48" y="41"/>
                    </a:cubicBezTo>
                    <a:cubicBezTo>
                      <a:pt x="47" y="41"/>
                      <a:pt x="47" y="41"/>
                      <a:pt x="46" y="41"/>
                    </a:cubicBezTo>
                    <a:cubicBezTo>
                      <a:pt x="46" y="41"/>
                      <a:pt x="46" y="41"/>
                      <a:pt x="46" y="41"/>
                    </a:cubicBezTo>
                    <a:cubicBezTo>
                      <a:pt x="46" y="40"/>
                      <a:pt x="45" y="40"/>
                      <a:pt x="45" y="40"/>
                    </a:cubicBezTo>
                    <a:cubicBezTo>
                      <a:pt x="44" y="40"/>
                      <a:pt x="44" y="40"/>
                      <a:pt x="44" y="40"/>
                    </a:cubicBezTo>
                    <a:cubicBezTo>
                      <a:pt x="43" y="40"/>
                      <a:pt x="43" y="40"/>
                      <a:pt x="43" y="39"/>
                    </a:cubicBezTo>
                    <a:cubicBezTo>
                      <a:pt x="43" y="39"/>
                      <a:pt x="43" y="39"/>
                      <a:pt x="43" y="39"/>
                    </a:cubicBezTo>
                    <a:cubicBezTo>
                      <a:pt x="43" y="39"/>
                      <a:pt x="43" y="39"/>
                      <a:pt x="43" y="38"/>
                    </a:cubicBezTo>
                    <a:cubicBezTo>
                      <a:pt x="43" y="38"/>
                      <a:pt x="43" y="38"/>
                      <a:pt x="43" y="38"/>
                    </a:cubicBezTo>
                    <a:cubicBezTo>
                      <a:pt x="43" y="37"/>
                      <a:pt x="43" y="37"/>
                      <a:pt x="43" y="37"/>
                    </a:cubicBezTo>
                    <a:cubicBezTo>
                      <a:pt x="43" y="37"/>
                      <a:pt x="43" y="36"/>
                      <a:pt x="43" y="36"/>
                    </a:cubicBezTo>
                    <a:cubicBezTo>
                      <a:pt x="42" y="36"/>
                      <a:pt x="42" y="35"/>
                      <a:pt x="42" y="35"/>
                    </a:cubicBezTo>
                    <a:cubicBezTo>
                      <a:pt x="42" y="35"/>
                      <a:pt x="42" y="35"/>
                      <a:pt x="41" y="35"/>
                    </a:cubicBezTo>
                    <a:cubicBezTo>
                      <a:pt x="41" y="34"/>
                      <a:pt x="41" y="34"/>
                      <a:pt x="41" y="33"/>
                    </a:cubicBezTo>
                    <a:cubicBezTo>
                      <a:pt x="41" y="33"/>
                      <a:pt x="41" y="32"/>
                      <a:pt x="41" y="32"/>
                    </a:cubicBezTo>
                    <a:cubicBezTo>
                      <a:pt x="40" y="31"/>
                      <a:pt x="40" y="31"/>
                      <a:pt x="40" y="30"/>
                    </a:cubicBezTo>
                    <a:cubicBezTo>
                      <a:pt x="40" y="30"/>
                      <a:pt x="40" y="29"/>
                      <a:pt x="40" y="28"/>
                    </a:cubicBezTo>
                    <a:cubicBezTo>
                      <a:pt x="40" y="28"/>
                      <a:pt x="41" y="28"/>
                      <a:pt x="41" y="28"/>
                    </a:cubicBezTo>
                    <a:cubicBezTo>
                      <a:pt x="41" y="26"/>
                      <a:pt x="41" y="26"/>
                      <a:pt x="41" y="26"/>
                    </a:cubicBezTo>
                    <a:cubicBezTo>
                      <a:pt x="41" y="26"/>
                      <a:pt x="41" y="26"/>
                      <a:pt x="41" y="26"/>
                    </a:cubicBezTo>
                    <a:cubicBezTo>
                      <a:pt x="41" y="25"/>
                      <a:pt x="41" y="25"/>
                      <a:pt x="41" y="24"/>
                    </a:cubicBezTo>
                    <a:cubicBezTo>
                      <a:pt x="42" y="23"/>
                      <a:pt x="42" y="23"/>
                      <a:pt x="42" y="23"/>
                    </a:cubicBezTo>
                    <a:cubicBezTo>
                      <a:pt x="42" y="22"/>
                      <a:pt x="42" y="22"/>
                      <a:pt x="42" y="22"/>
                    </a:cubicBezTo>
                    <a:cubicBezTo>
                      <a:pt x="43" y="21"/>
                      <a:pt x="43" y="21"/>
                      <a:pt x="43" y="21"/>
                    </a:cubicBezTo>
                    <a:cubicBezTo>
                      <a:pt x="44" y="20"/>
                      <a:pt x="44" y="20"/>
                      <a:pt x="44" y="20"/>
                    </a:cubicBezTo>
                    <a:cubicBezTo>
                      <a:pt x="44" y="19"/>
                      <a:pt x="44" y="19"/>
                      <a:pt x="44" y="19"/>
                    </a:cubicBezTo>
                    <a:cubicBezTo>
                      <a:pt x="44" y="19"/>
                      <a:pt x="44" y="19"/>
                      <a:pt x="44" y="19"/>
                    </a:cubicBezTo>
                    <a:cubicBezTo>
                      <a:pt x="43" y="19"/>
                      <a:pt x="43" y="19"/>
                      <a:pt x="43" y="19"/>
                    </a:cubicBezTo>
                    <a:cubicBezTo>
                      <a:pt x="43" y="19"/>
                      <a:pt x="43" y="19"/>
                      <a:pt x="42" y="19"/>
                    </a:cubicBezTo>
                    <a:cubicBezTo>
                      <a:pt x="42" y="19"/>
                      <a:pt x="42" y="19"/>
                      <a:pt x="41" y="19"/>
                    </a:cubicBezTo>
                    <a:cubicBezTo>
                      <a:pt x="40" y="18"/>
                      <a:pt x="40" y="18"/>
                      <a:pt x="39" y="18"/>
                    </a:cubicBezTo>
                    <a:cubicBezTo>
                      <a:pt x="39" y="18"/>
                      <a:pt x="38" y="17"/>
                      <a:pt x="38" y="17"/>
                    </a:cubicBezTo>
                    <a:cubicBezTo>
                      <a:pt x="38" y="17"/>
                      <a:pt x="39" y="17"/>
                      <a:pt x="39" y="16"/>
                    </a:cubicBezTo>
                    <a:cubicBezTo>
                      <a:pt x="39" y="16"/>
                      <a:pt x="38" y="16"/>
                      <a:pt x="38" y="15"/>
                    </a:cubicBezTo>
                    <a:cubicBezTo>
                      <a:pt x="38" y="15"/>
                      <a:pt x="38" y="15"/>
                      <a:pt x="38" y="14"/>
                    </a:cubicBezTo>
                    <a:cubicBezTo>
                      <a:pt x="38" y="14"/>
                      <a:pt x="38" y="14"/>
                      <a:pt x="38" y="13"/>
                    </a:cubicBezTo>
                    <a:cubicBezTo>
                      <a:pt x="38" y="13"/>
                      <a:pt x="38" y="13"/>
                      <a:pt x="38" y="13"/>
                    </a:cubicBezTo>
                    <a:cubicBezTo>
                      <a:pt x="38" y="13"/>
                      <a:pt x="37" y="13"/>
                      <a:pt x="37" y="13"/>
                    </a:cubicBezTo>
                    <a:cubicBezTo>
                      <a:pt x="37" y="12"/>
                      <a:pt x="37" y="12"/>
                      <a:pt x="37" y="11"/>
                    </a:cubicBezTo>
                    <a:cubicBezTo>
                      <a:pt x="37" y="11"/>
                      <a:pt x="37" y="11"/>
                      <a:pt x="37" y="10"/>
                    </a:cubicBezTo>
                    <a:cubicBezTo>
                      <a:pt x="36" y="10"/>
                      <a:pt x="37" y="10"/>
                      <a:pt x="36" y="9"/>
                    </a:cubicBezTo>
                    <a:cubicBezTo>
                      <a:pt x="36" y="9"/>
                      <a:pt x="36" y="9"/>
                      <a:pt x="36" y="8"/>
                    </a:cubicBezTo>
                    <a:cubicBezTo>
                      <a:pt x="36" y="8"/>
                      <a:pt x="35" y="8"/>
                      <a:pt x="35" y="8"/>
                    </a:cubicBezTo>
                    <a:cubicBezTo>
                      <a:pt x="34" y="8"/>
                      <a:pt x="34" y="8"/>
                      <a:pt x="33" y="8"/>
                    </a:cubicBezTo>
                    <a:cubicBezTo>
                      <a:pt x="33" y="8"/>
                      <a:pt x="33" y="8"/>
                      <a:pt x="32" y="8"/>
                    </a:cubicBezTo>
                    <a:cubicBezTo>
                      <a:pt x="32" y="8"/>
                      <a:pt x="32" y="8"/>
                      <a:pt x="32" y="8"/>
                    </a:cubicBezTo>
                    <a:cubicBezTo>
                      <a:pt x="31" y="9"/>
                      <a:pt x="32" y="9"/>
                      <a:pt x="31" y="9"/>
                    </a:cubicBezTo>
                    <a:cubicBezTo>
                      <a:pt x="31" y="10"/>
                      <a:pt x="31" y="10"/>
                      <a:pt x="31" y="10"/>
                    </a:cubicBezTo>
                    <a:cubicBezTo>
                      <a:pt x="30" y="10"/>
                      <a:pt x="30" y="10"/>
                      <a:pt x="29" y="10"/>
                    </a:cubicBezTo>
                    <a:cubicBezTo>
                      <a:pt x="29" y="10"/>
                      <a:pt x="29" y="9"/>
                      <a:pt x="28" y="9"/>
                    </a:cubicBezTo>
                    <a:cubicBezTo>
                      <a:pt x="27" y="8"/>
                      <a:pt x="27" y="8"/>
                      <a:pt x="27" y="8"/>
                    </a:cubicBezTo>
                    <a:cubicBezTo>
                      <a:pt x="27" y="8"/>
                      <a:pt x="27" y="8"/>
                      <a:pt x="27" y="7"/>
                    </a:cubicBezTo>
                    <a:cubicBezTo>
                      <a:pt x="27" y="7"/>
                      <a:pt x="28" y="7"/>
                      <a:pt x="27" y="6"/>
                    </a:cubicBezTo>
                    <a:cubicBezTo>
                      <a:pt x="27" y="6"/>
                      <a:pt x="27" y="6"/>
                      <a:pt x="27" y="5"/>
                    </a:cubicBezTo>
                    <a:cubicBezTo>
                      <a:pt x="27" y="5"/>
                      <a:pt x="27" y="5"/>
                      <a:pt x="26" y="4"/>
                    </a:cubicBezTo>
                    <a:cubicBezTo>
                      <a:pt x="26" y="4"/>
                      <a:pt x="26" y="4"/>
                      <a:pt x="26" y="4"/>
                    </a:cubicBezTo>
                    <a:cubicBezTo>
                      <a:pt x="25" y="3"/>
                      <a:pt x="25" y="3"/>
                      <a:pt x="25" y="3"/>
                    </a:cubicBezTo>
                    <a:cubicBezTo>
                      <a:pt x="25" y="3"/>
                      <a:pt x="25" y="3"/>
                      <a:pt x="25" y="2"/>
                    </a:cubicBezTo>
                    <a:cubicBezTo>
                      <a:pt x="20" y="3"/>
                      <a:pt x="20" y="3"/>
                      <a:pt x="20" y="3"/>
                    </a:cubicBezTo>
                    <a:cubicBezTo>
                      <a:pt x="20" y="4"/>
                      <a:pt x="20" y="4"/>
                      <a:pt x="20" y="4"/>
                    </a:cubicBezTo>
                    <a:cubicBezTo>
                      <a:pt x="13" y="4"/>
                      <a:pt x="13" y="4"/>
                      <a:pt x="13" y="4"/>
                    </a:cubicBezTo>
                    <a:cubicBezTo>
                      <a:pt x="13" y="4"/>
                      <a:pt x="13" y="4"/>
                      <a:pt x="12" y="4"/>
                    </a:cubicBezTo>
                    <a:cubicBezTo>
                      <a:pt x="12" y="4"/>
                      <a:pt x="12" y="3"/>
                      <a:pt x="11" y="3"/>
                    </a:cubicBezTo>
                    <a:cubicBezTo>
                      <a:pt x="11" y="3"/>
                      <a:pt x="10" y="3"/>
                      <a:pt x="10" y="3"/>
                    </a:cubicBezTo>
                    <a:cubicBezTo>
                      <a:pt x="10" y="3"/>
                      <a:pt x="10" y="2"/>
                      <a:pt x="9" y="2"/>
                    </a:cubicBezTo>
                    <a:cubicBezTo>
                      <a:pt x="9" y="2"/>
                      <a:pt x="9" y="2"/>
                      <a:pt x="8" y="2"/>
                    </a:cubicBezTo>
                    <a:cubicBezTo>
                      <a:pt x="8" y="2"/>
                      <a:pt x="8" y="2"/>
                      <a:pt x="8" y="2"/>
                    </a:cubicBezTo>
                    <a:cubicBezTo>
                      <a:pt x="8" y="1"/>
                      <a:pt x="7" y="2"/>
                      <a:pt x="7" y="1"/>
                    </a:cubicBezTo>
                    <a:cubicBezTo>
                      <a:pt x="7" y="1"/>
                      <a:pt x="7" y="1"/>
                      <a:pt x="7" y="1"/>
                    </a:cubicBezTo>
                    <a:cubicBezTo>
                      <a:pt x="6" y="1"/>
                      <a:pt x="6" y="1"/>
                      <a:pt x="6" y="1"/>
                    </a:cubicBezTo>
                    <a:cubicBezTo>
                      <a:pt x="5" y="1"/>
                      <a:pt x="5" y="1"/>
                      <a:pt x="5" y="1"/>
                    </a:cubicBezTo>
                    <a:cubicBezTo>
                      <a:pt x="6" y="0"/>
                      <a:pt x="6" y="0"/>
                      <a:pt x="6" y="0"/>
                    </a:cubicBezTo>
                    <a:cubicBezTo>
                      <a:pt x="5" y="0"/>
                      <a:pt x="5" y="0"/>
                      <a:pt x="5" y="0"/>
                    </a:cubicBezTo>
                    <a:cubicBezTo>
                      <a:pt x="5" y="0"/>
                      <a:pt x="4" y="0"/>
                      <a:pt x="4" y="0"/>
                    </a:cubicBezTo>
                    <a:cubicBezTo>
                      <a:pt x="3" y="0"/>
                      <a:pt x="2" y="0"/>
                      <a:pt x="2" y="0"/>
                    </a:cubicBezTo>
                    <a:cubicBezTo>
                      <a:pt x="0" y="0"/>
                      <a:pt x="0" y="0"/>
                      <a:pt x="0" y="0"/>
                    </a:cubicBezTo>
                    <a:cubicBezTo>
                      <a:pt x="0" y="0"/>
                      <a:pt x="0" y="1"/>
                      <a:pt x="0" y="1"/>
                    </a:cubicBezTo>
                    <a:cubicBezTo>
                      <a:pt x="0" y="2"/>
                      <a:pt x="0" y="2"/>
                      <a:pt x="0" y="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6" name="Freeform 14">
                <a:extLst>
                  <a:ext uri="{FF2B5EF4-FFF2-40B4-BE49-F238E27FC236}">
                    <a16:creationId xmlns:a16="http://schemas.microsoft.com/office/drawing/2014/main" id="{CFA2B908-DC5B-9B0D-2E77-708E23B49C0E}"/>
                  </a:ext>
                </a:extLst>
              </p:cNvPr>
              <p:cNvSpPr>
                <a:spLocks/>
              </p:cNvSpPr>
              <p:nvPr/>
            </p:nvSpPr>
            <p:spPr bwMode="auto">
              <a:xfrm>
                <a:off x="2714627" y="2903539"/>
                <a:ext cx="87313" cy="119063"/>
              </a:xfrm>
              <a:custGeom>
                <a:avLst/>
                <a:gdLst>
                  <a:gd name="T0" fmla="*/ 2 w 8"/>
                  <a:gd name="T1" fmla="*/ 11 h 11"/>
                  <a:gd name="T2" fmla="*/ 3 w 8"/>
                  <a:gd name="T3" fmla="*/ 10 h 11"/>
                  <a:gd name="T4" fmla="*/ 4 w 8"/>
                  <a:gd name="T5" fmla="*/ 10 h 11"/>
                  <a:gd name="T6" fmla="*/ 6 w 8"/>
                  <a:gd name="T7" fmla="*/ 10 h 11"/>
                  <a:gd name="T8" fmla="*/ 6 w 8"/>
                  <a:gd name="T9" fmla="*/ 9 h 11"/>
                  <a:gd name="T10" fmla="*/ 7 w 8"/>
                  <a:gd name="T11" fmla="*/ 7 h 11"/>
                  <a:gd name="T12" fmla="*/ 7 w 8"/>
                  <a:gd name="T13" fmla="*/ 6 h 11"/>
                  <a:gd name="T14" fmla="*/ 8 w 8"/>
                  <a:gd name="T15" fmla="*/ 5 h 11"/>
                  <a:gd name="T16" fmla="*/ 8 w 8"/>
                  <a:gd name="T17" fmla="*/ 5 h 11"/>
                  <a:gd name="T18" fmla="*/ 7 w 8"/>
                  <a:gd name="T19" fmla="*/ 3 h 11"/>
                  <a:gd name="T20" fmla="*/ 7 w 8"/>
                  <a:gd name="T21" fmla="*/ 2 h 11"/>
                  <a:gd name="T22" fmla="*/ 6 w 8"/>
                  <a:gd name="T23" fmla="*/ 2 h 11"/>
                  <a:gd name="T24" fmla="*/ 5 w 8"/>
                  <a:gd name="T25" fmla="*/ 2 h 11"/>
                  <a:gd name="T26" fmla="*/ 4 w 8"/>
                  <a:gd name="T27" fmla="*/ 1 h 11"/>
                  <a:gd name="T28" fmla="*/ 3 w 8"/>
                  <a:gd name="T29" fmla="*/ 1 h 11"/>
                  <a:gd name="T30" fmla="*/ 2 w 8"/>
                  <a:gd name="T31" fmla="*/ 0 h 11"/>
                  <a:gd name="T32" fmla="*/ 2 w 8"/>
                  <a:gd name="T33" fmla="*/ 0 h 11"/>
                  <a:gd name="T34" fmla="*/ 2 w 8"/>
                  <a:gd name="T35" fmla="*/ 1 h 11"/>
                  <a:gd name="T36" fmla="*/ 1 w 8"/>
                  <a:gd name="T37" fmla="*/ 2 h 11"/>
                  <a:gd name="T38" fmla="*/ 1 w 8"/>
                  <a:gd name="T39" fmla="*/ 5 h 11"/>
                  <a:gd name="T40" fmla="*/ 2 w 8"/>
                  <a:gd name="T41" fmla="*/ 7 h 11"/>
                  <a:gd name="T42" fmla="*/ 2 w 8"/>
                  <a:gd name="T43" fmla="*/ 8 h 11"/>
                  <a:gd name="T44" fmla="*/ 1 w 8"/>
                  <a:gd name="T45" fmla="*/ 9 h 11"/>
                  <a:gd name="T46" fmla="*/ 0 w 8"/>
                  <a:gd name="T47" fmla="*/ 10 h 11"/>
                  <a:gd name="T48" fmla="*/ 0 w 8"/>
                  <a:gd name="T49" fmla="*/ 10 h 11"/>
                  <a:gd name="T50" fmla="*/ 1 w 8"/>
                  <a:gd name="T51" fmla="*/ 11 h 11"/>
                  <a:gd name="T52" fmla="*/ 2 w 8"/>
                  <a:gd name="T5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 h="11">
                    <a:moveTo>
                      <a:pt x="2" y="11"/>
                    </a:moveTo>
                    <a:cubicBezTo>
                      <a:pt x="2" y="11"/>
                      <a:pt x="3" y="10"/>
                      <a:pt x="3" y="10"/>
                    </a:cubicBezTo>
                    <a:cubicBezTo>
                      <a:pt x="4" y="10"/>
                      <a:pt x="4" y="11"/>
                      <a:pt x="4" y="10"/>
                    </a:cubicBezTo>
                    <a:cubicBezTo>
                      <a:pt x="5" y="10"/>
                      <a:pt x="5" y="10"/>
                      <a:pt x="6" y="10"/>
                    </a:cubicBezTo>
                    <a:cubicBezTo>
                      <a:pt x="6" y="9"/>
                      <a:pt x="6" y="9"/>
                      <a:pt x="6" y="9"/>
                    </a:cubicBezTo>
                    <a:cubicBezTo>
                      <a:pt x="6" y="8"/>
                      <a:pt x="6" y="8"/>
                      <a:pt x="7" y="7"/>
                    </a:cubicBezTo>
                    <a:cubicBezTo>
                      <a:pt x="7" y="7"/>
                      <a:pt x="7" y="6"/>
                      <a:pt x="7" y="6"/>
                    </a:cubicBezTo>
                    <a:cubicBezTo>
                      <a:pt x="8" y="5"/>
                      <a:pt x="8" y="5"/>
                      <a:pt x="8" y="5"/>
                    </a:cubicBezTo>
                    <a:cubicBezTo>
                      <a:pt x="8" y="5"/>
                      <a:pt x="8" y="5"/>
                      <a:pt x="8" y="5"/>
                    </a:cubicBezTo>
                    <a:cubicBezTo>
                      <a:pt x="8" y="4"/>
                      <a:pt x="8" y="4"/>
                      <a:pt x="7" y="3"/>
                    </a:cubicBezTo>
                    <a:cubicBezTo>
                      <a:pt x="7" y="3"/>
                      <a:pt x="7" y="2"/>
                      <a:pt x="7" y="2"/>
                    </a:cubicBezTo>
                    <a:cubicBezTo>
                      <a:pt x="6" y="2"/>
                      <a:pt x="6" y="2"/>
                      <a:pt x="6" y="2"/>
                    </a:cubicBezTo>
                    <a:cubicBezTo>
                      <a:pt x="5" y="2"/>
                      <a:pt x="5" y="2"/>
                      <a:pt x="5" y="2"/>
                    </a:cubicBezTo>
                    <a:cubicBezTo>
                      <a:pt x="5" y="1"/>
                      <a:pt x="4" y="2"/>
                      <a:pt x="4" y="1"/>
                    </a:cubicBezTo>
                    <a:cubicBezTo>
                      <a:pt x="3" y="1"/>
                      <a:pt x="3" y="1"/>
                      <a:pt x="3" y="1"/>
                    </a:cubicBezTo>
                    <a:cubicBezTo>
                      <a:pt x="3" y="0"/>
                      <a:pt x="3" y="0"/>
                      <a:pt x="2" y="0"/>
                    </a:cubicBezTo>
                    <a:cubicBezTo>
                      <a:pt x="2" y="0"/>
                      <a:pt x="2" y="0"/>
                      <a:pt x="2" y="0"/>
                    </a:cubicBezTo>
                    <a:cubicBezTo>
                      <a:pt x="2" y="1"/>
                      <a:pt x="2" y="1"/>
                      <a:pt x="2" y="1"/>
                    </a:cubicBezTo>
                    <a:cubicBezTo>
                      <a:pt x="2" y="2"/>
                      <a:pt x="1" y="2"/>
                      <a:pt x="1" y="2"/>
                    </a:cubicBezTo>
                    <a:cubicBezTo>
                      <a:pt x="1" y="3"/>
                      <a:pt x="1" y="4"/>
                      <a:pt x="1" y="5"/>
                    </a:cubicBezTo>
                    <a:cubicBezTo>
                      <a:pt x="1" y="6"/>
                      <a:pt x="2" y="6"/>
                      <a:pt x="2" y="7"/>
                    </a:cubicBezTo>
                    <a:cubicBezTo>
                      <a:pt x="2" y="7"/>
                      <a:pt x="2" y="7"/>
                      <a:pt x="2" y="8"/>
                    </a:cubicBezTo>
                    <a:cubicBezTo>
                      <a:pt x="2" y="8"/>
                      <a:pt x="1" y="9"/>
                      <a:pt x="1" y="9"/>
                    </a:cubicBezTo>
                    <a:cubicBezTo>
                      <a:pt x="1" y="9"/>
                      <a:pt x="1" y="10"/>
                      <a:pt x="0" y="10"/>
                    </a:cubicBezTo>
                    <a:cubicBezTo>
                      <a:pt x="0" y="10"/>
                      <a:pt x="0" y="10"/>
                      <a:pt x="0" y="10"/>
                    </a:cubicBezTo>
                    <a:cubicBezTo>
                      <a:pt x="1" y="10"/>
                      <a:pt x="1" y="11"/>
                      <a:pt x="1" y="11"/>
                    </a:cubicBezTo>
                    <a:cubicBezTo>
                      <a:pt x="2" y="11"/>
                      <a:pt x="2" y="11"/>
                      <a:pt x="2" y="1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7" name="Freeform 15">
                <a:extLst>
                  <a:ext uri="{FF2B5EF4-FFF2-40B4-BE49-F238E27FC236}">
                    <a16:creationId xmlns:a16="http://schemas.microsoft.com/office/drawing/2014/main" id="{F927DAC4-C2D8-DA83-811E-3CE5249DD989}"/>
                  </a:ext>
                </a:extLst>
              </p:cNvPr>
              <p:cNvSpPr>
                <a:spLocks/>
              </p:cNvSpPr>
              <p:nvPr/>
            </p:nvSpPr>
            <p:spPr bwMode="auto">
              <a:xfrm>
                <a:off x="2217739" y="2708276"/>
                <a:ext cx="366713" cy="357188"/>
              </a:xfrm>
              <a:custGeom>
                <a:avLst/>
                <a:gdLst>
                  <a:gd name="T0" fmla="*/ 33 w 34"/>
                  <a:gd name="T1" fmla="*/ 10 h 33"/>
                  <a:gd name="T2" fmla="*/ 31 w 34"/>
                  <a:gd name="T3" fmla="*/ 9 h 33"/>
                  <a:gd name="T4" fmla="*/ 31 w 34"/>
                  <a:gd name="T5" fmla="*/ 7 h 33"/>
                  <a:gd name="T6" fmla="*/ 29 w 34"/>
                  <a:gd name="T7" fmla="*/ 6 h 33"/>
                  <a:gd name="T8" fmla="*/ 28 w 34"/>
                  <a:gd name="T9" fmla="*/ 6 h 33"/>
                  <a:gd name="T10" fmla="*/ 27 w 34"/>
                  <a:gd name="T11" fmla="*/ 5 h 33"/>
                  <a:gd name="T12" fmla="*/ 29 w 34"/>
                  <a:gd name="T13" fmla="*/ 4 h 33"/>
                  <a:gd name="T14" fmla="*/ 27 w 34"/>
                  <a:gd name="T15" fmla="*/ 3 h 33"/>
                  <a:gd name="T16" fmla="*/ 25 w 34"/>
                  <a:gd name="T17" fmla="*/ 4 h 33"/>
                  <a:gd name="T18" fmla="*/ 23 w 34"/>
                  <a:gd name="T19" fmla="*/ 4 h 33"/>
                  <a:gd name="T20" fmla="*/ 22 w 34"/>
                  <a:gd name="T21" fmla="*/ 6 h 33"/>
                  <a:gd name="T22" fmla="*/ 19 w 34"/>
                  <a:gd name="T23" fmla="*/ 4 h 33"/>
                  <a:gd name="T24" fmla="*/ 17 w 34"/>
                  <a:gd name="T25" fmla="*/ 4 h 33"/>
                  <a:gd name="T26" fmla="*/ 13 w 34"/>
                  <a:gd name="T27" fmla="*/ 4 h 33"/>
                  <a:gd name="T28" fmla="*/ 12 w 34"/>
                  <a:gd name="T29" fmla="*/ 2 h 33"/>
                  <a:gd name="T30" fmla="*/ 9 w 34"/>
                  <a:gd name="T31" fmla="*/ 2 h 33"/>
                  <a:gd name="T32" fmla="*/ 9 w 34"/>
                  <a:gd name="T33" fmla="*/ 0 h 33"/>
                  <a:gd name="T34" fmla="*/ 8 w 34"/>
                  <a:gd name="T35" fmla="*/ 1 h 33"/>
                  <a:gd name="T36" fmla="*/ 8 w 34"/>
                  <a:gd name="T37" fmla="*/ 2 h 33"/>
                  <a:gd name="T38" fmla="*/ 5 w 34"/>
                  <a:gd name="T39" fmla="*/ 3 h 33"/>
                  <a:gd name="T40" fmla="*/ 4 w 34"/>
                  <a:gd name="T41" fmla="*/ 3 h 33"/>
                  <a:gd name="T42" fmla="*/ 3 w 34"/>
                  <a:gd name="T43" fmla="*/ 2 h 33"/>
                  <a:gd name="T44" fmla="*/ 1 w 34"/>
                  <a:gd name="T45" fmla="*/ 4 h 33"/>
                  <a:gd name="T46" fmla="*/ 1 w 34"/>
                  <a:gd name="T47" fmla="*/ 7 h 33"/>
                  <a:gd name="T48" fmla="*/ 1 w 34"/>
                  <a:gd name="T49" fmla="*/ 9 h 33"/>
                  <a:gd name="T50" fmla="*/ 2 w 34"/>
                  <a:gd name="T51" fmla="*/ 11 h 33"/>
                  <a:gd name="T52" fmla="*/ 2 w 34"/>
                  <a:gd name="T53" fmla="*/ 14 h 33"/>
                  <a:gd name="T54" fmla="*/ 6 w 34"/>
                  <a:gd name="T55" fmla="*/ 15 h 33"/>
                  <a:gd name="T56" fmla="*/ 8 w 34"/>
                  <a:gd name="T57" fmla="*/ 16 h 33"/>
                  <a:gd name="T58" fmla="*/ 9 w 34"/>
                  <a:gd name="T59" fmla="*/ 17 h 33"/>
                  <a:gd name="T60" fmla="*/ 12 w 34"/>
                  <a:gd name="T61" fmla="*/ 17 h 33"/>
                  <a:gd name="T62" fmla="*/ 14 w 34"/>
                  <a:gd name="T63" fmla="*/ 17 h 33"/>
                  <a:gd name="T64" fmla="*/ 13 w 34"/>
                  <a:gd name="T65" fmla="*/ 20 h 33"/>
                  <a:gd name="T66" fmla="*/ 13 w 34"/>
                  <a:gd name="T67" fmla="*/ 24 h 33"/>
                  <a:gd name="T68" fmla="*/ 13 w 34"/>
                  <a:gd name="T69" fmla="*/ 26 h 33"/>
                  <a:gd name="T70" fmla="*/ 15 w 34"/>
                  <a:gd name="T71" fmla="*/ 28 h 33"/>
                  <a:gd name="T72" fmla="*/ 15 w 34"/>
                  <a:gd name="T73" fmla="*/ 31 h 33"/>
                  <a:gd name="T74" fmla="*/ 16 w 34"/>
                  <a:gd name="T75" fmla="*/ 32 h 33"/>
                  <a:gd name="T76" fmla="*/ 19 w 34"/>
                  <a:gd name="T77" fmla="*/ 33 h 33"/>
                  <a:gd name="T78" fmla="*/ 22 w 34"/>
                  <a:gd name="T79" fmla="*/ 30 h 33"/>
                  <a:gd name="T80" fmla="*/ 24 w 34"/>
                  <a:gd name="T81" fmla="*/ 28 h 33"/>
                  <a:gd name="T82" fmla="*/ 22 w 34"/>
                  <a:gd name="T83" fmla="*/ 26 h 33"/>
                  <a:gd name="T84" fmla="*/ 21 w 34"/>
                  <a:gd name="T85" fmla="*/ 23 h 33"/>
                  <a:gd name="T86" fmla="*/ 23 w 34"/>
                  <a:gd name="T87" fmla="*/ 23 h 33"/>
                  <a:gd name="T88" fmla="*/ 24 w 34"/>
                  <a:gd name="T89" fmla="*/ 24 h 33"/>
                  <a:gd name="T90" fmla="*/ 27 w 34"/>
                  <a:gd name="T91" fmla="*/ 23 h 33"/>
                  <a:gd name="T92" fmla="*/ 29 w 34"/>
                  <a:gd name="T93" fmla="*/ 22 h 33"/>
                  <a:gd name="T94" fmla="*/ 30 w 34"/>
                  <a:gd name="T95" fmla="*/ 21 h 33"/>
                  <a:gd name="T96" fmla="*/ 31 w 34"/>
                  <a:gd name="T97" fmla="*/ 20 h 33"/>
                  <a:gd name="T98" fmla="*/ 30 w 34"/>
                  <a:gd name="T99" fmla="*/ 17 h 33"/>
                  <a:gd name="T100" fmla="*/ 30 w 34"/>
                  <a:gd name="T101" fmla="*/ 15 h 33"/>
                  <a:gd name="T102" fmla="*/ 32 w 34"/>
                  <a:gd name="T103" fmla="*/ 14 h 33"/>
                  <a:gd name="T104" fmla="*/ 32 w 34"/>
                  <a:gd name="T105" fmla="*/ 13 h 33"/>
                  <a:gd name="T106" fmla="*/ 34 w 34"/>
                  <a:gd name="T107" fmla="*/ 11 h 33"/>
                  <a:gd name="T108" fmla="*/ 34 w 34"/>
                  <a:gd name="T109"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 h="33">
                    <a:moveTo>
                      <a:pt x="34" y="10"/>
                    </a:moveTo>
                    <a:cubicBezTo>
                      <a:pt x="33" y="10"/>
                      <a:pt x="33" y="10"/>
                      <a:pt x="33" y="10"/>
                    </a:cubicBezTo>
                    <a:cubicBezTo>
                      <a:pt x="32" y="10"/>
                      <a:pt x="32" y="10"/>
                      <a:pt x="31" y="10"/>
                    </a:cubicBezTo>
                    <a:cubicBezTo>
                      <a:pt x="31" y="10"/>
                      <a:pt x="31" y="10"/>
                      <a:pt x="31" y="9"/>
                    </a:cubicBezTo>
                    <a:cubicBezTo>
                      <a:pt x="30" y="9"/>
                      <a:pt x="31" y="9"/>
                      <a:pt x="31" y="8"/>
                    </a:cubicBezTo>
                    <a:cubicBezTo>
                      <a:pt x="31" y="8"/>
                      <a:pt x="31" y="7"/>
                      <a:pt x="31" y="7"/>
                    </a:cubicBezTo>
                    <a:cubicBezTo>
                      <a:pt x="31" y="6"/>
                      <a:pt x="31" y="6"/>
                      <a:pt x="30" y="6"/>
                    </a:cubicBezTo>
                    <a:cubicBezTo>
                      <a:pt x="30" y="6"/>
                      <a:pt x="30" y="6"/>
                      <a:pt x="29" y="6"/>
                    </a:cubicBezTo>
                    <a:cubicBezTo>
                      <a:pt x="29" y="6"/>
                      <a:pt x="28" y="6"/>
                      <a:pt x="28" y="6"/>
                    </a:cubicBezTo>
                    <a:cubicBezTo>
                      <a:pt x="28" y="6"/>
                      <a:pt x="28" y="6"/>
                      <a:pt x="28" y="6"/>
                    </a:cubicBezTo>
                    <a:cubicBezTo>
                      <a:pt x="28" y="6"/>
                      <a:pt x="28" y="6"/>
                      <a:pt x="28" y="6"/>
                    </a:cubicBezTo>
                    <a:cubicBezTo>
                      <a:pt x="27" y="6"/>
                      <a:pt x="27" y="6"/>
                      <a:pt x="27" y="5"/>
                    </a:cubicBezTo>
                    <a:cubicBezTo>
                      <a:pt x="27" y="5"/>
                      <a:pt x="27" y="5"/>
                      <a:pt x="27" y="4"/>
                    </a:cubicBezTo>
                    <a:cubicBezTo>
                      <a:pt x="28" y="4"/>
                      <a:pt x="29" y="4"/>
                      <a:pt x="29" y="4"/>
                    </a:cubicBezTo>
                    <a:cubicBezTo>
                      <a:pt x="29" y="3"/>
                      <a:pt x="28" y="3"/>
                      <a:pt x="28" y="3"/>
                    </a:cubicBezTo>
                    <a:cubicBezTo>
                      <a:pt x="28" y="3"/>
                      <a:pt x="28" y="3"/>
                      <a:pt x="27" y="3"/>
                    </a:cubicBezTo>
                    <a:cubicBezTo>
                      <a:pt x="27" y="3"/>
                      <a:pt x="26" y="3"/>
                      <a:pt x="26" y="3"/>
                    </a:cubicBezTo>
                    <a:cubicBezTo>
                      <a:pt x="26" y="4"/>
                      <a:pt x="26" y="4"/>
                      <a:pt x="25" y="4"/>
                    </a:cubicBezTo>
                    <a:cubicBezTo>
                      <a:pt x="25" y="4"/>
                      <a:pt x="24" y="4"/>
                      <a:pt x="24" y="4"/>
                    </a:cubicBezTo>
                    <a:cubicBezTo>
                      <a:pt x="24" y="4"/>
                      <a:pt x="23" y="4"/>
                      <a:pt x="23" y="4"/>
                    </a:cubicBezTo>
                    <a:cubicBezTo>
                      <a:pt x="23" y="4"/>
                      <a:pt x="22" y="4"/>
                      <a:pt x="22" y="5"/>
                    </a:cubicBezTo>
                    <a:cubicBezTo>
                      <a:pt x="22" y="5"/>
                      <a:pt x="22" y="5"/>
                      <a:pt x="22" y="6"/>
                    </a:cubicBezTo>
                    <a:cubicBezTo>
                      <a:pt x="21" y="6"/>
                      <a:pt x="21" y="5"/>
                      <a:pt x="20" y="5"/>
                    </a:cubicBezTo>
                    <a:cubicBezTo>
                      <a:pt x="19" y="5"/>
                      <a:pt x="19" y="5"/>
                      <a:pt x="19" y="4"/>
                    </a:cubicBezTo>
                    <a:cubicBezTo>
                      <a:pt x="18" y="4"/>
                      <a:pt x="18" y="4"/>
                      <a:pt x="18" y="4"/>
                    </a:cubicBezTo>
                    <a:cubicBezTo>
                      <a:pt x="18" y="4"/>
                      <a:pt x="17" y="4"/>
                      <a:pt x="17" y="4"/>
                    </a:cubicBezTo>
                    <a:cubicBezTo>
                      <a:pt x="16" y="4"/>
                      <a:pt x="16" y="4"/>
                      <a:pt x="15" y="4"/>
                    </a:cubicBezTo>
                    <a:cubicBezTo>
                      <a:pt x="14" y="4"/>
                      <a:pt x="13" y="5"/>
                      <a:pt x="13" y="4"/>
                    </a:cubicBezTo>
                    <a:cubicBezTo>
                      <a:pt x="12" y="4"/>
                      <a:pt x="13" y="3"/>
                      <a:pt x="12" y="3"/>
                    </a:cubicBezTo>
                    <a:cubicBezTo>
                      <a:pt x="12" y="2"/>
                      <a:pt x="12" y="2"/>
                      <a:pt x="12" y="2"/>
                    </a:cubicBezTo>
                    <a:cubicBezTo>
                      <a:pt x="12" y="2"/>
                      <a:pt x="11" y="2"/>
                      <a:pt x="11" y="2"/>
                    </a:cubicBezTo>
                    <a:cubicBezTo>
                      <a:pt x="10" y="2"/>
                      <a:pt x="10" y="2"/>
                      <a:pt x="9" y="2"/>
                    </a:cubicBezTo>
                    <a:cubicBezTo>
                      <a:pt x="9" y="1"/>
                      <a:pt x="10" y="1"/>
                      <a:pt x="9" y="0"/>
                    </a:cubicBezTo>
                    <a:cubicBezTo>
                      <a:pt x="9" y="0"/>
                      <a:pt x="9" y="0"/>
                      <a:pt x="9" y="0"/>
                    </a:cubicBezTo>
                    <a:cubicBezTo>
                      <a:pt x="8" y="0"/>
                      <a:pt x="8" y="0"/>
                      <a:pt x="7" y="0"/>
                    </a:cubicBezTo>
                    <a:cubicBezTo>
                      <a:pt x="7" y="0"/>
                      <a:pt x="8" y="0"/>
                      <a:pt x="8" y="1"/>
                    </a:cubicBezTo>
                    <a:cubicBezTo>
                      <a:pt x="8" y="1"/>
                      <a:pt x="9" y="1"/>
                      <a:pt x="8" y="1"/>
                    </a:cubicBezTo>
                    <a:cubicBezTo>
                      <a:pt x="8" y="2"/>
                      <a:pt x="8" y="2"/>
                      <a:pt x="8" y="2"/>
                    </a:cubicBezTo>
                    <a:cubicBezTo>
                      <a:pt x="7" y="2"/>
                      <a:pt x="7" y="2"/>
                      <a:pt x="6" y="2"/>
                    </a:cubicBezTo>
                    <a:cubicBezTo>
                      <a:pt x="6" y="2"/>
                      <a:pt x="6" y="3"/>
                      <a:pt x="5" y="3"/>
                    </a:cubicBezTo>
                    <a:cubicBezTo>
                      <a:pt x="5" y="3"/>
                      <a:pt x="5" y="4"/>
                      <a:pt x="4" y="4"/>
                    </a:cubicBezTo>
                    <a:cubicBezTo>
                      <a:pt x="4" y="4"/>
                      <a:pt x="4" y="3"/>
                      <a:pt x="4" y="3"/>
                    </a:cubicBezTo>
                    <a:cubicBezTo>
                      <a:pt x="4" y="3"/>
                      <a:pt x="4" y="2"/>
                      <a:pt x="4" y="2"/>
                    </a:cubicBezTo>
                    <a:cubicBezTo>
                      <a:pt x="3" y="2"/>
                      <a:pt x="3" y="2"/>
                      <a:pt x="3" y="2"/>
                    </a:cubicBezTo>
                    <a:cubicBezTo>
                      <a:pt x="3" y="3"/>
                      <a:pt x="2" y="2"/>
                      <a:pt x="2" y="3"/>
                    </a:cubicBezTo>
                    <a:cubicBezTo>
                      <a:pt x="1" y="3"/>
                      <a:pt x="1" y="4"/>
                      <a:pt x="1" y="4"/>
                    </a:cubicBezTo>
                    <a:cubicBezTo>
                      <a:pt x="1" y="5"/>
                      <a:pt x="1" y="5"/>
                      <a:pt x="1" y="5"/>
                    </a:cubicBezTo>
                    <a:cubicBezTo>
                      <a:pt x="1" y="6"/>
                      <a:pt x="1" y="6"/>
                      <a:pt x="1" y="7"/>
                    </a:cubicBezTo>
                    <a:cubicBezTo>
                      <a:pt x="0" y="7"/>
                      <a:pt x="0" y="7"/>
                      <a:pt x="0" y="8"/>
                    </a:cubicBezTo>
                    <a:cubicBezTo>
                      <a:pt x="0" y="8"/>
                      <a:pt x="1" y="8"/>
                      <a:pt x="1" y="9"/>
                    </a:cubicBezTo>
                    <a:cubicBezTo>
                      <a:pt x="1" y="9"/>
                      <a:pt x="1" y="9"/>
                      <a:pt x="1" y="10"/>
                    </a:cubicBezTo>
                    <a:cubicBezTo>
                      <a:pt x="1" y="10"/>
                      <a:pt x="2" y="10"/>
                      <a:pt x="2" y="11"/>
                    </a:cubicBezTo>
                    <a:cubicBezTo>
                      <a:pt x="2" y="12"/>
                      <a:pt x="2" y="12"/>
                      <a:pt x="2" y="12"/>
                    </a:cubicBezTo>
                    <a:cubicBezTo>
                      <a:pt x="2" y="13"/>
                      <a:pt x="2" y="14"/>
                      <a:pt x="2" y="14"/>
                    </a:cubicBezTo>
                    <a:cubicBezTo>
                      <a:pt x="3" y="15"/>
                      <a:pt x="3" y="15"/>
                      <a:pt x="4" y="15"/>
                    </a:cubicBezTo>
                    <a:cubicBezTo>
                      <a:pt x="5" y="15"/>
                      <a:pt x="5" y="15"/>
                      <a:pt x="6" y="15"/>
                    </a:cubicBezTo>
                    <a:cubicBezTo>
                      <a:pt x="7" y="15"/>
                      <a:pt x="7" y="15"/>
                      <a:pt x="8" y="15"/>
                    </a:cubicBezTo>
                    <a:cubicBezTo>
                      <a:pt x="8" y="15"/>
                      <a:pt x="8" y="16"/>
                      <a:pt x="8" y="16"/>
                    </a:cubicBezTo>
                    <a:cubicBezTo>
                      <a:pt x="8" y="16"/>
                      <a:pt x="8" y="16"/>
                      <a:pt x="8" y="16"/>
                    </a:cubicBezTo>
                    <a:cubicBezTo>
                      <a:pt x="8" y="17"/>
                      <a:pt x="9" y="17"/>
                      <a:pt x="9" y="17"/>
                    </a:cubicBezTo>
                    <a:cubicBezTo>
                      <a:pt x="9" y="17"/>
                      <a:pt x="10" y="17"/>
                      <a:pt x="10" y="17"/>
                    </a:cubicBezTo>
                    <a:cubicBezTo>
                      <a:pt x="11" y="17"/>
                      <a:pt x="12" y="17"/>
                      <a:pt x="12" y="17"/>
                    </a:cubicBezTo>
                    <a:cubicBezTo>
                      <a:pt x="13" y="17"/>
                      <a:pt x="13" y="17"/>
                      <a:pt x="13" y="17"/>
                    </a:cubicBezTo>
                    <a:cubicBezTo>
                      <a:pt x="14" y="17"/>
                      <a:pt x="14" y="17"/>
                      <a:pt x="14" y="17"/>
                    </a:cubicBezTo>
                    <a:cubicBezTo>
                      <a:pt x="14" y="18"/>
                      <a:pt x="14" y="18"/>
                      <a:pt x="13" y="19"/>
                    </a:cubicBezTo>
                    <a:cubicBezTo>
                      <a:pt x="13" y="20"/>
                      <a:pt x="13" y="20"/>
                      <a:pt x="13" y="20"/>
                    </a:cubicBezTo>
                    <a:cubicBezTo>
                      <a:pt x="13" y="21"/>
                      <a:pt x="13" y="22"/>
                      <a:pt x="13" y="22"/>
                    </a:cubicBezTo>
                    <a:cubicBezTo>
                      <a:pt x="13" y="23"/>
                      <a:pt x="13" y="23"/>
                      <a:pt x="13" y="24"/>
                    </a:cubicBezTo>
                    <a:cubicBezTo>
                      <a:pt x="13" y="24"/>
                      <a:pt x="14" y="24"/>
                      <a:pt x="14" y="25"/>
                    </a:cubicBezTo>
                    <a:cubicBezTo>
                      <a:pt x="14" y="25"/>
                      <a:pt x="13" y="25"/>
                      <a:pt x="13" y="26"/>
                    </a:cubicBezTo>
                    <a:cubicBezTo>
                      <a:pt x="13" y="26"/>
                      <a:pt x="13" y="27"/>
                      <a:pt x="13" y="27"/>
                    </a:cubicBezTo>
                    <a:cubicBezTo>
                      <a:pt x="14" y="28"/>
                      <a:pt x="14" y="27"/>
                      <a:pt x="15" y="28"/>
                    </a:cubicBezTo>
                    <a:cubicBezTo>
                      <a:pt x="15" y="28"/>
                      <a:pt x="15" y="29"/>
                      <a:pt x="15" y="29"/>
                    </a:cubicBezTo>
                    <a:cubicBezTo>
                      <a:pt x="15" y="30"/>
                      <a:pt x="15" y="30"/>
                      <a:pt x="15" y="31"/>
                    </a:cubicBezTo>
                    <a:cubicBezTo>
                      <a:pt x="16" y="31"/>
                      <a:pt x="16" y="32"/>
                      <a:pt x="16" y="32"/>
                    </a:cubicBezTo>
                    <a:cubicBezTo>
                      <a:pt x="16" y="32"/>
                      <a:pt x="16" y="32"/>
                      <a:pt x="16" y="32"/>
                    </a:cubicBezTo>
                    <a:cubicBezTo>
                      <a:pt x="16" y="32"/>
                      <a:pt x="17" y="33"/>
                      <a:pt x="17" y="33"/>
                    </a:cubicBezTo>
                    <a:cubicBezTo>
                      <a:pt x="18" y="33"/>
                      <a:pt x="18" y="33"/>
                      <a:pt x="19" y="33"/>
                    </a:cubicBezTo>
                    <a:cubicBezTo>
                      <a:pt x="20" y="32"/>
                      <a:pt x="20" y="32"/>
                      <a:pt x="20" y="32"/>
                    </a:cubicBezTo>
                    <a:cubicBezTo>
                      <a:pt x="21" y="31"/>
                      <a:pt x="21" y="31"/>
                      <a:pt x="22" y="30"/>
                    </a:cubicBezTo>
                    <a:cubicBezTo>
                      <a:pt x="22" y="30"/>
                      <a:pt x="23" y="30"/>
                      <a:pt x="23" y="29"/>
                    </a:cubicBezTo>
                    <a:cubicBezTo>
                      <a:pt x="24" y="29"/>
                      <a:pt x="24" y="28"/>
                      <a:pt x="24" y="28"/>
                    </a:cubicBezTo>
                    <a:cubicBezTo>
                      <a:pt x="24" y="27"/>
                      <a:pt x="23" y="28"/>
                      <a:pt x="22" y="28"/>
                    </a:cubicBezTo>
                    <a:cubicBezTo>
                      <a:pt x="22" y="27"/>
                      <a:pt x="22" y="26"/>
                      <a:pt x="22" y="26"/>
                    </a:cubicBezTo>
                    <a:cubicBezTo>
                      <a:pt x="22" y="25"/>
                      <a:pt x="22" y="25"/>
                      <a:pt x="22" y="25"/>
                    </a:cubicBezTo>
                    <a:cubicBezTo>
                      <a:pt x="22" y="24"/>
                      <a:pt x="20" y="23"/>
                      <a:pt x="21" y="23"/>
                    </a:cubicBezTo>
                    <a:cubicBezTo>
                      <a:pt x="21" y="23"/>
                      <a:pt x="21" y="23"/>
                      <a:pt x="22" y="23"/>
                    </a:cubicBezTo>
                    <a:cubicBezTo>
                      <a:pt x="22" y="23"/>
                      <a:pt x="22" y="23"/>
                      <a:pt x="23" y="23"/>
                    </a:cubicBezTo>
                    <a:cubicBezTo>
                      <a:pt x="23" y="23"/>
                      <a:pt x="23" y="23"/>
                      <a:pt x="24" y="23"/>
                    </a:cubicBezTo>
                    <a:cubicBezTo>
                      <a:pt x="24" y="23"/>
                      <a:pt x="24" y="23"/>
                      <a:pt x="24" y="24"/>
                    </a:cubicBezTo>
                    <a:cubicBezTo>
                      <a:pt x="25" y="24"/>
                      <a:pt x="25" y="24"/>
                      <a:pt x="25" y="24"/>
                    </a:cubicBezTo>
                    <a:cubicBezTo>
                      <a:pt x="26" y="24"/>
                      <a:pt x="26" y="23"/>
                      <a:pt x="27" y="23"/>
                    </a:cubicBezTo>
                    <a:cubicBezTo>
                      <a:pt x="27" y="23"/>
                      <a:pt x="27" y="23"/>
                      <a:pt x="27" y="23"/>
                    </a:cubicBezTo>
                    <a:cubicBezTo>
                      <a:pt x="28" y="23"/>
                      <a:pt x="28" y="23"/>
                      <a:pt x="29" y="22"/>
                    </a:cubicBezTo>
                    <a:cubicBezTo>
                      <a:pt x="29" y="22"/>
                      <a:pt x="29" y="22"/>
                      <a:pt x="30" y="22"/>
                    </a:cubicBezTo>
                    <a:cubicBezTo>
                      <a:pt x="30" y="22"/>
                      <a:pt x="30" y="22"/>
                      <a:pt x="30" y="21"/>
                    </a:cubicBezTo>
                    <a:cubicBezTo>
                      <a:pt x="31" y="21"/>
                      <a:pt x="31" y="21"/>
                      <a:pt x="31" y="20"/>
                    </a:cubicBezTo>
                    <a:cubicBezTo>
                      <a:pt x="31" y="20"/>
                      <a:pt x="31" y="20"/>
                      <a:pt x="31" y="20"/>
                    </a:cubicBezTo>
                    <a:cubicBezTo>
                      <a:pt x="31" y="20"/>
                      <a:pt x="31" y="19"/>
                      <a:pt x="31" y="19"/>
                    </a:cubicBezTo>
                    <a:cubicBezTo>
                      <a:pt x="30" y="18"/>
                      <a:pt x="30" y="18"/>
                      <a:pt x="30" y="17"/>
                    </a:cubicBezTo>
                    <a:cubicBezTo>
                      <a:pt x="30" y="17"/>
                      <a:pt x="30" y="16"/>
                      <a:pt x="30" y="16"/>
                    </a:cubicBezTo>
                    <a:cubicBezTo>
                      <a:pt x="30" y="16"/>
                      <a:pt x="30" y="16"/>
                      <a:pt x="30" y="15"/>
                    </a:cubicBezTo>
                    <a:cubicBezTo>
                      <a:pt x="30" y="15"/>
                      <a:pt x="31" y="15"/>
                      <a:pt x="31" y="15"/>
                    </a:cubicBezTo>
                    <a:cubicBezTo>
                      <a:pt x="32" y="15"/>
                      <a:pt x="32" y="15"/>
                      <a:pt x="32" y="14"/>
                    </a:cubicBezTo>
                    <a:cubicBezTo>
                      <a:pt x="32" y="14"/>
                      <a:pt x="32" y="14"/>
                      <a:pt x="32" y="14"/>
                    </a:cubicBezTo>
                    <a:cubicBezTo>
                      <a:pt x="31" y="13"/>
                      <a:pt x="32" y="13"/>
                      <a:pt x="32" y="13"/>
                    </a:cubicBezTo>
                    <a:cubicBezTo>
                      <a:pt x="32" y="12"/>
                      <a:pt x="32" y="12"/>
                      <a:pt x="33" y="12"/>
                    </a:cubicBezTo>
                    <a:cubicBezTo>
                      <a:pt x="33" y="11"/>
                      <a:pt x="33" y="11"/>
                      <a:pt x="34" y="11"/>
                    </a:cubicBezTo>
                    <a:cubicBezTo>
                      <a:pt x="34" y="11"/>
                      <a:pt x="34" y="11"/>
                      <a:pt x="34" y="10"/>
                    </a:cubicBezTo>
                    <a:cubicBezTo>
                      <a:pt x="34" y="10"/>
                      <a:pt x="34" y="10"/>
                      <a:pt x="34" y="1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8" name="Freeform 16">
                <a:extLst>
                  <a:ext uri="{FF2B5EF4-FFF2-40B4-BE49-F238E27FC236}">
                    <a16:creationId xmlns:a16="http://schemas.microsoft.com/office/drawing/2014/main" id="{311D7516-A640-DC70-1CBA-EC8F7280C2B8}"/>
                  </a:ext>
                </a:extLst>
              </p:cNvPr>
              <p:cNvSpPr>
                <a:spLocks/>
              </p:cNvSpPr>
              <p:nvPr/>
            </p:nvSpPr>
            <p:spPr bwMode="auto">
              <a:xfrm>
                <a:off x="2693989" y="4027489"/>
                <a:ext cx="150813" cy="150813"/>
              </a:xfrm>
              <a:custGeom>
                <a:avLst/>
                <a:gdLst>
                  <a:gd name="T0" fmla="*/ 12 w 14"/>
                  <a:gd name="T1" fmla="*/ 7 h 14"/>
                  <a:gd name="T2" fmla="*/ 11 w 14"/>
                  <a:gd name="T3" fmla="*/ 6 h 14"/>
                  <a:gd name="T4" fmla="*/ 10 w 14"/>
                  <a:gd name="T5" fmla="*/ 4 h 14"/>
                  <a:gd name="T6" fmla="*/ 9 w 14"/>
                  <a:gd name="T7" fmla="*/ 4 h 14"/>
                  <a:gd name="T8" fmla="*/ 8 w 14"/>
                  <a:gd name="T9" fmla="*/ 4 h 14"/>
                  <a:gd name="T10" fmla="*/ 8 w 14"/>
                  <a:gd name="T11" fmla="*/ 3 h 14"/>
                  <a:gd name="T12" fmla="*/ 7 w 14"/>
                  <a:gd name="T13" fmla="*/ 3 h 14"/>
                  <a:gd name="T14" fmla="*/ 6 w 14"/>
                  <a:gd name="T15" fmla="*/ 1 h 14"/>
                  <a:gd name="T16" fmla="*/ 5 w 14"/>
                  <a:gd name="T17" fmla="*/ 2 h 14"/>
                  <a:gd name="T18" fmla="*/ 5 w 14"/>
                  <a:gd name="T19" fmla="*/ 2 h 14"/>
                  <a:gd name="T20" fmla="*/ 4 w 14"/>
                  <a:gd name="T21" fmla="*/ 1 h 14"/>
                  <a:gd name="T22" fmla="*/ 4 w 14"/>
                  <a:gd name="T23" fmla="*/ 0 h 14"/>
                  <a:gd name="T24" fmla="*/ 3 w 14"/>
                  <a:gd name="T25" fmla="*/ 0 h 14"/>
                  <a:gd name="T26" fmla="*/ 2 w 14"/>
                  <a:gd name="T27" fmla="*/ 0 h 14"/>
                  <a:gd name="T28" fmla="*/ 1 w 14"/>
                  <a:gd name="T29" fmla="*/ 0 h 14"/>
                  <a:gd name="T30" fmla="*/ 0 w 14"/>
                  <a:gd name="T31" fmla="*/ 0 h 14"/>
                  <a:gd name="T32" fmla="*/ 0 w 14"/>
                  <a:gd name="T33" fmla="*/ 0 h 14"/>
                  <a:gd name="T34" fmla="*/ 0 w 14"/>
                  <a:gd name="T35" fmla="*/ 0 h 14"/>
                  <a:gd name="T36" fmla="*/ 0 w 14"/>
                  <a:gd name="T37" fmla="*/ 1 h 14"/>
                  <a:gd name="T38" fmla="*/ 0 w 14"/>
                  <a:gd name="T39" fmla="*/ 3 h 14"/>
                  <a:gd name="T40" fmla="*/ 0 w 14"/>
                  <a:gd name="T41" fmla="*/ 4 h 14"/>
                  <a:gd name="T42" fmla="*/ 0 w 14"/>
                  <a:gd name="T43" fmla="*/ 6 h 14"/>
                  <a:gd name="T44" fmla="*/ 0 w 14"/>
                  <a:gd name="T45" fmla="*/ 7 h 14"/>
                  <a:gd name="T46" fmla="*/ 0 w 14"/>
                  <a:gd name="T47" fmla="*/ 8 h 14"/>
                  <a:gd name="T48" fmla="*/ 0 w 14"/>
                  <a:gd name="T49" fmla="*/ 9 h 14"/>
                  <a:gd name="T50" fmla="*/ 0 w 14"/>
                  <a:gd name="T51" fmla="*/ 10 h 14"/>
                  <a:gd name="T52" fmla="*/ 0 w 14"/>
                  <a:gd name="T53" fmla="*/ 11 h 14"/>
                  <a:gd name="T54" fmla="*/ 1 w 14"/>
                  <a:gd name="T55" fmla="*/ 11 h 14"/>
                  <a:gd name="T56" fmla="*/ 2 w 14"/>
                  <a:gd name="T57" fmla="*/ 12 h 14"/>
                  <a:gd name="T58" fmla="*/ 2 w 14"/>
                  <a:gd name="T59" fmla="*/ 12 h 14"/>
                  <a:gd name="T60" fmla="*/ 3 w 14"/>
                  <a:gd name="T61" fmla="*/ 12 h 14"/>
                  <a:gd name="T62" fmla="*/ 4 w 14"/>
                  <a:gd name="T63" fmla="*/ 12 h 14"/>
                  <a:gd name="T64" fmla="*/ 5 w 14"/>
                  <a:gd name="T65" fmla="*/ 13 h 14"/>
                  <a:gd name="T66" fmla="*/ 6 w 14"/>
                  <a:gd name="T67" fmla="*/ 14 h 14"/>
                  <a:gd name="T68" fmla="*/ 7 w 14"/>
                  <a:gd name="T69" fmla="*/ 13 h 14"/>
                  <a:gd name="T70" fmla="*/ 8 w 14"/>
                  <a:gd name="T71" fmla="*/ 13 h 14"/>
                  <a:gd name="T72" fmla="*/ 9 w 14"/>
                  <a:gd name="T73" fmla="*/ 13 h 14"/>
                  <a:gd name="T74" fmla="*/ 9 w 14"/>
                  <a:gd name="T75" fmla="*/ 14 h 14"/>
                  <a:gd name="T76" fmla="*/ 11 w 14"/>
                  <a:gd name="T77" fmla="*/ 13 h 14"/>
                  <a:gd name="T78" fmla="*/ 11 w 14"/>
                  <a:gd name="T79" fmla="*/ 12 h 14"/>
                  <a:gd name="T80" fmla="*/ 12 w 14"/>
                  <a:gd name="T81" fmla="*/ 11 h 14"/>
                  <a:gd name="T82" fmla="*/ 12 w 14"/>
                  <a:gd name="T83" fmla="*/ 10 h 14"/>
                  <a:gd name="T84" fmla="*/ 13 w 14"/>
                  <a:gd name="T85" fmla="*/ 9 h 14"/>
                  <a:gd name="T86" fmla="*/ 14 w 14"/>
                  <a:gd name="T87" fmla="*/ 8 h 14"/>
                  <a:gd name="T88" fmla="*/ 14 w 14"/>
                  <a:gd name="T89" fmla="*/ 8 h 14"/>
                  <a:gd name="T90" fmla="*/ 12 w 14"/>
                  <a:gd name="T91"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 h="14">
                    <a:moveTo>
                      <a:pt x="12" y="7"/>
                    </a:moveTo>
                    <a:cubicBezTo>
                      <a:pt x="11" y="7"/>
                      <a:pt x="11" y="6"/>
                      <a:pt x="11" y="6"/>
                    </a:cubicBezTo>
                    <a:cubicBezTo>
                      <a:pt x="11" y="5"/>
                      <a:pt x="11" y="5"/>
                      <a:pt x="10" y="4"/>
                    </a:cubicBezTo>
                    <a:cubicBezTo>
                      <a:pt x="10" y="4"/>
                      <a:pt x="10" y="5"/>
                      <a:pt x="9" y="4"/>
                    </a:cubicBezTo>
                    <a:cubicBezTo>
                      <a:pt x="9" y="4"/>
                      <a:pt x="9" y="4"/>
                      <a:pt x="8" y="4"/>
                    </a:cubicBezTo>
                    <a:cubicBezTo>
                      <a:pt x="8" y="3"/>
                      <a:pt x="8" y="3"/>
                      <a:pt x="8" y="3"/>
                    </a:cubicBezTo>
                    <a:cubicBezTo>
                      <a:pt x="7" y="3"/>
                      <a:pt x="7" y="3"/>
                      <a:pt x="7" y="3"/>
                    </a:cubicBezTo>
                    <a:cubicBezTo>
                      <a:pt x="6" y="2"/>
                      <a:pt x="6" y="2"/>
                      <a:pt x="6" y="1"/>
                    </a:cubicBezTo>
                    <a:cubicBezTo>
                      <a:pt x="6" y="1"/>
                      <a:pt x="5" y="1"/>
                      <a:pt x="5" y="2"/>
                    </a:cubicBezTo>
                    <a:cubicBezTo>
                      <a:pt x="5" y="2"/>
                      <a:pt x="5" y="2"/>
                      <a:pt x="5" y="2"/>
                    </a:cubicBezTo>
                    <a:cubicBezTo>
                      <a:pt x="4" y="2"/>
                      <a:pt x="4" y="2"/>
                      <a:pt x="4" y="1"/>
                    </a:cubicBezTo>
                    <a:cubicBezTo>
                      <a:pt x="4" y="1"/>
                      <a:pt x="4" y="0"/>
                      <a:pt x="4" y="0"/>
                    </a:cubicBezTo>
                    <a:cubicBezTo>
                      <a:pt x="4" y="0"/>
                      <a:pt x="3" y="0"/>
                      <a:pt x="3" y="0"/>
                    </a:cubicBezTo>
                    <a:cubicBezTo>
                      <a:pt x="3" y="0"/>
                      <a:pt x="2" y="0"/>
                      <a:pt x="2" y="0"/>
                    </a:cubicBezTo>
                    <a:cubicBezTo>
                      <a:pt x="2" y="0"/>
                      <a:pt x="2" y="0"/>
                      <a:pt x="1" y="0"/>
                    </a:cubicBezTo>
                    <a:cubicBezTo>
                      <a:pt x="0" y="0"/>
                      <a:pt x="0" y="0"/>
                      <a:pt x="0" y="0"/>
                    </a:cubicBezTo>
                    <a:cubicBezTo>
                      <a:pt x="0" y="0"/>
                      <a:pt x="0" y="0"/>
                      <a:pt x="0" y="0"/>
                    </a:cubicBezTo>
                    <a:cubicBezTo>
                      <a:pt x="0" y="0"/>
                      <a:pt x="0" y="0"/>
                      <a:pt x="0" y="0"/>
                    </a:cubicBezTo>
                    <a:cubicBezTo>
                      <a:pt x="0" y="1"/>
                      <a:pt x="0" y="1"/>
                      <a:pt x="0" y="1"/>
                    </a:cubicBezTo>
                    <a:cubicBezTo>
                      <a:pt x="0" y="2"/>
                      <a:pt x="0" y="2"/>
                      <a:pt x="0" y="3"/>
                    </a:cubicBezTo>
                    <a:cubicBezTo>
                      <a:pt x="0" y="3"/>
                      <a:pt x="0" y="4"/>
                      <a:pt x="0" y="4"/>
                    </a:cubicBezTo>
                    <a:cubicBezTo>
                      <a:pt x="0" y="5"/>
                      <a:pt x="0" y="5"/>
                      <a:pt x="0" y="6"/>
                    </a:cubicBezTo>
                    <a:cubicBezTo>
                      <a:pt x="0" y="6"/>
                      <a:pt x="0" y="6"/>
                      <a:pt x="0" y="7"/>
                    </a:cubicBezTo>
                    <a:cubicBezTo>
                      <a:pt x="0" y="7"/>
                      <a:pt x="0" y="8"/>
                      <a:pt x="0" y="8"/>
                    </a:cubicBezTo>
                    <a:cubicBezTo>
                      <a:pt x="0" y="8"/>
                      <a:pt x="0" y="9"/>
                      <a:pt x="0" y="9"/>
                    </a:cubicBezTo>
                    <a:cubicBezTo>
                      <a:pt x="0" y="9"/>
                      <a:pt x="0" y="10"/>
                      <a:pt x="0" y="10"/>
                    </a:cubicBezTo>
                    <a:cubicBezTo>
                      <a:pt x="0" y="10"/>
                      <a:pt x="0" y="11"/>
                      <a:pt x="0" y="11"/>
                    </a:cubicBezTo>
                    <a:cubicBezTo>
                      <a:pt x="1" y="11"/>
                      <a:pt x="1" y="11"/>
                      <a:pt x="1" y="11"/>
                    </a:cubicBezTo>
                    <a:cubicBezTo>
                      <a:pt x="1" y="11"/>
                      <a:pt x="1" y="11"/>
                      <a:pt x="2" y="12"/>
                    </a:cubicBezTo>
                    <a:cubicBezTo>
                      <a:pt x="2" y="12"/>
                      <a:pt x="2" y="12"/>
                      <a:pt x="2" y="12"/>
                    </a:cubicBezTo>
                    <a:cubicBezTo>
                      <a:pt x="2" y="12"/>
                      <a:pt x="3" y="12"/>
                      <a:pt x="3" y="12"/>
                    </a:cubicBezTo>
                    <a:cubicBezTo>
                      <a:pt x="3" y="12"/>
                      <a:pt x="4" y="12"/>
                      <a:pt x="4" y="12"/>
                    </a:cubicBezTo>
                    <a:cubicBezTo>
                      <a:pt x="5" y="13"/>
                      <a:pt x="5" y="13"/>
                      <a:pt x="5" y="13"/>
                    </a:cubicBezTo>
                    <a:cubicBezTo>
                      <a:pt x="5" y="13"/>
                      <a:pt x="6" y="13"/>
                      <a:pt x="6" y="14"/>
                    </a:cubicBezTo>
                    <a:cubicBezTo>
                      <a:pt x="6" y="14"/>
                      <a:pt x="7" y="13"/>
                      <a:pt x="7" y="13"/>
                    </a:cubicBezTo>
                    <a:cubicBezTo>
                      <a:pt x="7" y="13"/>
                      <a:pt x="8" y="13"/>
                      <a:pt x="8" y="13"/>
                    </a:cubicBezTo>
                    <a:cubicBezTo>
                      <a:pt x="8" y="13"/>
                      <a:pt x="8" y="13"/>
                      <a:pt x="9" y="13"/>
                    </a:cubicBezTo>
                    <a:cubicBezTo>
                      <a:pt x="9" y="13"/>
                      <a:pt x="9" y="14"/>
                      <a:pt x="9" y="14"/>
                    </a:cubicBezTo>
                    <a:cubicBezTo>
                      <a:pt x="10" y="14"/>
                      <a:pt x="10" y="13"/>
                      <a:pt x="11" y="13"/>
                    </a:cubicBezTo>
                    <a:cubicBezTo>
                      <a:pt x="11" y="12"/>
                      <a:pt x="11" y="12"/>
                      <a:pt x="11" y="12"/>
                    </a:cubicBezTo>
                    <a:cubicBezTo>
                      <a:pt x="12" y="12"/>
                      <a:pt x="12" y="12"/>
                      <a:pt x="12" y="11"/>
                    </a:cubicBezTo>
                    <a:cubicBezTo>
                      <a:pt x="12" y="11"/>
                      <a:pt x="12" y="11"/>
                      <a:pt x="12" y="10"/>
                    </a:cubicBezTo>
                    <a:cubicBezTo>
                      <a:pt x="13" y="10"/>
                      <a:pt x="13" y="9"/>
                      <a:pt x="13" y="9"/>
                    </a:cubicBezTo>
                    <a:cubicBezTo>
                      <a:pt x="14" y="9"/>
                      <a:pt x="14" y="8"/>
                      <a:pt x="14" y="8"/>
                    </a:cubicBezTo>
                    <a:cubicBezTo>
                      <a:pt x="14" y="8"/>
                      <a:pt x="14" y="8"/>
                      <a:pt x="14" y="8"/>
                    </a:cubicBezTo>
                    <a:cubicBezTo>
                      <a:pt x="13" y="8"/>
                      <a:pt x="12" y="8"/>
                      <a:pt x="12" y="7"/>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9" name="Freeform 17">
                <a:extLst>
                  <a:ext uri="{FF2B5EF4-FFF2-40B4-BE49-F238E27FC236}">
                    <a16:creationId xmlns:a16="http://schemas.microsoft.com/office/drawing/2014/main" id="{7C45F70D-9A22-9124-3850-66741169FDBA}"/>
                  </a:ext>
                </a:extLst>
              </p:cNvPr>
              <p:cNvSpPr>
                <a:spLocks/>
              </p:cNvSpPr>
              <p:nvPr/>
            </p:nvSpPr>
            <p:spPr bwMode="auto">
              <a:xfrm>
                <a:off x="3740152" y="2222501"/>
                <a:ext cx="238125" cy="193675"/>
              </a:xfrm>
              <a:custGeom>
                <a:avLst/>
                <a:gdLst>
                  <a:gd name="T0" fmla="*/ 13 w 22"/>
                  <a:gd name="T1" fmla="*/ 5 h 18"/>
                  <a:gd name="T2" fmla="*/ 22 w 22"/>
                  <a:gd name="T3" fmla="*/ 5 h 18"/>
                  <a:gd name="T4" fmla="*/ 22 w 22"/>
                  <a:gd name="T5" fmla="*/ 0 h 18"/>
                  <a:gd name="T6" fmla="*/ 21 w 22"/>
                  <a:gd name="T7" fmla="*/ 0 h 18"/>
                  <a:gd name="T8" fmla="*/ 10 w 22"/>
                  <a:gd name="T9" fmla="*/ 0 h 18"/>
                  <a:gd name="T10" fmla="*/ 10 w 22"/>
                  <a:gd name="T11" fmla="*/ 0 h 18"/>
                  <a:gd name="T12" fmla="*/ 10 w 22"/>
                  <a:gd name="T13" fmla="*/ 2 h 18"/>
                  <a:gd name="T14" fmla="*/ 9 w 22"/>
                  <a:gd name="T15" fmla="*/ 3 h 18"/>
                  <a:gd name="T16" fmla="*/ 8 w 22"/>
                  <a:gd name="T17" fmla="*/ 3 h 18"/>
                  <a:gd name="T18" fmla="*/ 7 w 22"/>
                  <a:gd name="T19" fmla="*/ 4 h 18"/>
                  <a:gd name="T20" fmla="*/ 6 w 22"/>
                  <a:gd name="T21" fmla="*/ 6 h 18"/>
                  <a:gd name="T22" fmla="*/ 6 w 22"/>
                  <a:gd name="T23" fmla="*/ 7 h 18"/>
                  <a:gd name="T24" fmla="*/ 6 w 22"/>
                  <a:gd name="T25" fmla="*/ 8 h 18"/>
                  <a:gd name="T26" fmla="*/ 5 w 22"/>
                  <a:gd name="T27" fmla="*/ 9 h 18"/>
                  <a:gd name="T28" fmla="*/ 4 w 22"/>
                  <a:gd name="T29" fmla="*/ 10 h 18"/>
                  <a:gd name="T30" fmla="*/ 4 w 22"/>
                  <a:gd name="T31" fmla="*/ 11 h 18"/>
                  <a:gd name="T32" fmla="*/ 3 w 22"/>
                  <a:gd name="T33" fmla="*/ 12 h 18"/>
                  <a:gd name="T34" fmla="*/ 3 w 22"/>
                  <a:gd name="T35" fmla="*/ 13 h 18"/>
                  <a:gd name="T36" fmla="*/ 2 w 22"/>
                  <a:gd name="T37" fmla="*/ 14 h 18"/>
                  <a:gd name="T38" fmla="*/ 1 w 22"/>
                  <a:gd name="T39" fmla="*/ 15 h 18"/>
                  <a:gd name="T40" fmla="*/ 1 w 22"/>
                  <a:gd name="T41" fmla="*/ 16 h 18"/>
                  <a:gd name="T42" fmla="*/ 0 w 22"/>
                  <a:gd name="T43" fmla="*/ 17 h 18"/>
                  <a:gd name="T44" fmla="*/ 0 w 22"/>
                  <a:gd name="T45" fmla="*/ 18 h 18"/>
                  <a:gd name="T46" fmla="*/ 0 w 22"/>
                  <a:gd name="T47" fmla="*/ 18 h 18"/>
                  <a:gd name="T48" fmla="*/ 11 w 22"/>
                  <a:gd name="T49" fmla="*/ 18 h 18"/>
                  <a:gd name="T50" fmla="*/ 11 w 22"/>
                  <a:gd name="T51" fmla="*/ 15 h 18"/>
                  <a:gd name="T52" fmla="*/ 11 w 22"/>
                  <a:gd name="T53" fmla="*/ 13 h 18"/>
                  <a:gd name="T54" fmla="*/ 11 w 22"/>
                  <a:gd name="T55" fmla="*/ 13 h 18"/>
                  <a:gd name="T56" fmla="*/ 12 w 22"/>
                  <a:gd name="T57" fmla="*/ 13 h 18"/>
                  <a:gd name="T58" fmla="*/ 13 w 22"/>
                  <a:gd name="T59" fmla="*/ 12 h 18"/>
                  <a:gd name="T60" fmla="*/ 13 w 22"/>
                  <a:gd name="T61"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18">
                    <a:moveTo>
                      <a:pt x="13" y="5"/>
                    </a:moveTo>
                    <a:cubicBezTo>
                      <a:pt x="22" y="5"/>
                      <a:pt x="22" y="5"/>
                      <a:pt x="22" y="5"/>
                    </a:cubicBezTo>
                    <a:cubicBezTo>
                      <a:pt x="22" y="0"/>
                      <a:pt x="22" y="0"/>
                      <a:pt x="22" y="0"/>
                    </a:cubicBezTo>
                    <a:cubicBezTo>
                      <a:pt x="21" y="0"/>
                      <a:pt x="21" y="0"/>
                      <a:pt x="21" y="0"/>
                    </a:cubicBezTo>
                    <a:cubicBezTo>
                      <a:pt x="10" y="0"/>
                      <a:pt x="10" y="0"/>
                      <a:pt x="10" y="0"/>
                    </a:cubicBezTo>
                    <a:cubicBezTo>
                      <a:pt x="10" y="0"/>
                      <a:pt x="10" y="0"/>
                      <a:pt x="10" y="0"/>
                    </a:cubicBezTo>
                    <a:cubicBezTo>
                      <a:pt x="10" y="1"/>
                      <a:pt x="10" y="1"/>
                      <a:pt x="10" y="2"/>
                    </a:cubicBezTo>
                    <a:cubicBezTo>
                      <a:pt x="9" y="2"/>
                      <a:pt x="9" y="3"/>
                      <a:pt x="9" y="3"/>
                    </a:cubicBezTo>
                    <a:cubicBezTo>
                      <a:pt x="8" y="3"/>
                      <a:pt x="8" y="3"/>
                      <a:pt x="8" y="3"/>
                    </a:cubicBezTo>
                    <a:cubicBezTo>
                      <a:pt x="8" y="4"/>
                      <a:pt x="7" y="4"/>
                      <a:pt x="7" y="4"/>
                    </a:cubicBezTo>
                    <a:cubicBezTo>
                      <a:pt x="7" y="5"/>
                      <a:pt x="7" y="5"/>
                      <a:pt x="6" y="6"/>
                    </a:cubicBezTo>
                    <a:cubicBezTo>
                      <a:pt x="6" y="6"/>
                      <a:pt x="6" y="6"/>
                      <a:pt x="6" y="7"/>
                    </a:cubicBezTo>
                    <a:cubicBezTo>
                      <a:pt x="6" y="8"/>
                      <a:pt x="7" y="8"/>
                      <a:pt x="6" y="8"/>
                    </a:cubicBezTo>
                    <a:cubicBezTo>
                      <a:pt x="6" y="9"/>
                      <a:pt x="6" y="9"/>
                      <a:pt x="5" y="9"/>
                    </a:cubicBezTo>
                    <a:cubicBezTo>
                      <a:pt x="5" y="9"/>
                      <a:pt x="5" y="9"/>
                      <a:pt x="4" y="10"/>
                    </a:cubicBezTo>
                    <a:cubicBezTo>
                      <a:pt x="4" y="10"/>
                      <a:pt x="4" y="10"/>
                      <a:pt x="4" y="11"/>
                    </a:cubicBezTo>
                    <a:cubicBezTo>
                      <a:pt x="3" y="11"/>
                      <a:pt x="3" y="11"/>
                      <a:pt x="3" y="12"/>
                    </a:cubicBezTo>
                    <a:cubicBezTo>
                      <a:pt x="3" y="12"/>
                      <a:pt x="3" y="12"/>
                      <a:pt x="3" y="13"/>
                    </a:cubicBezTo>
                    <a:cubicBezTo>
                      <a:pt x="2" y="14"/>
                      <a:pt x="2" y="14"/>
                      <a:pt x="2" y="14"/>
                    </a:cubicBezTo>
                    <a:cubicBezTo>
                      <a:pt x="2" y="15"/>
                      <a:pt x="2" y="15"/>
                      <a:pt x="1" y="15"/>
                    </a:cubicBezTo>
                    <a:cubicBezTo>
                      <a:pt x="1" y="16"/>
                      <a:pt x="1" y="16"/>
                      <a:pt x="1" y="16"/>
                    </a:cubicBezTo>
                    <a:cubicBezTo>
                      <a:pt x="0" y="16"/>
                      <a:pt x="0" y="17"/>
                      <a:pt x="0" y="17"/>
                    </a:cubicBezTo>
                    <a:cubicBezTo>
                      <a:pt x="0" y="17"/>
                      <a:pt x="0" y="18"/>
                      <a:pt x="0" y="18"/>
                    </a:cubicBezTo>
                    <a:cubicBezTo>
                      <a:pt x="0" y="18"/>
                      <a:pt x="0" y="18"/>
                      <a:pt x="0" y="18"/>
                    </a:cubicBezTo>
                    <a:cubicBezTo>
                      <a:pt x="11" y="18"/>
                      <a:pt x="11" y="18"/>
                      <a:pt x="11" y="18"/>
                    </a:cubicBezTo>
                    <a:cubicBezTo>
                      <a:pt x="11" y="15"/>
                      <a:pt x="11" y="15"/>
                      <a:pt x="11" y="15"/>
                    </a:cubicBezTo>
                    <a:cubicBezTo>
                      <a:pt x="10" y="14"/>
                      <a:pt x="10" y="14"/>
                      <a:pt x="11" y="13"/>
                    </a:cubicBezTo>
                    <a:cubicBezTo>
                      <a:pt x="11" y="13"/>
                      <a:pt x="11" y="13"/>
                      <a:pt x="11" y="13"/>
                    </a:cubicBezTo>
                    <a:cubicBezTo>
                      <a:pt x="12" y="13"/>
                      <a:pt x="12" y="13"/>
                      <a:pt x="12" y="13"/>
                    </a:cubicBezTo>
                    <a:cubicBezTo>
                      <a:pt x="13" y="13"/>
                      <a:pt x="13" y="12"/>
                      <a:pt x="13" y="12"/>
                    </a:cubicBezTo>
                    <a:cubicBezTo>
                      <a:pt x="13" y="5"/>
                      <a:pt x="13" y="5"/>
                      <a:pt x="13" y="5"/>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0" name="Freeform 18">
                <a:extLst>
                  <a:ext uri="{FF2B5EF4-FFF2-40B4-BE49-F238E27FC236}">
                    <a16:creationId xmlns:a16="http://schemas.microsoft.com/office/drawing/2014/main" id="{D18349F2-6D13-8AFB-3E26-7D8AB6661E0E}"/>
                  </a:ext>
                </a:extLst>
              </p:cNvPr>
              <p:cNvSpPr>
                <a:spLocks/>
              </p:cNvSpPr>
              <p:nvPr/>
            </p:nvSpPr>
            <p:spPr bwMode="auto">
              <a:xfrm>
                <a:off x="4592639" y="1658939"/>
                <a:ext cx="98425" cy="98425"/>
              </a:xfrm>
              <a:custGeom>
                <a:avLst/>
                <a:gdLst>
                  <a:gd name="T0" fmla="*/ 3 w 9"/>
                  <a:gd name="T1" fmla="*/ 1 h 9"/>
                  <a:gd name="T2" fmla="*/ 2 w 9"/>
                  <a:gd name="T3" fmla="*/ 1 h 9"/>
                  <a:gd name="T4" fmla="*/ 1 w 9"/>
                  <a:gd name="T5" fmla="*/ 1 h 9"/>
                  <a:gd name="T6" fmla="*/ 0 w 9"/>
                  <a:gd name="T7" fmla="*/ 1 h 9"/>
                  <a:gd name="T8" fmla="*/ 0 w 9"/>
                  <a:gd name="T9" fmla="*/ 2 h 9"/>
                  <a:gd name="T10" fmla="*/ 1 w 9"/>
                  <a:gd name="T11" fmla="*/ 3 h 9"/>
                  <a:gd name="T12" fmla="*/ 1 w 9"/>
                  <a:gd name="T13" fmla="*/ 4 h 9"/>
                  <a:gd name="T14" fmla="*/ 1 w 9"/>
                  <a:gd name="T15" fmla="*/ 5 h 9"/>
                  <a:gd name="T16" fmla="*/ 2 w 9"/>
                  <a:gd name="T17" fmla="*/ 5 h 9"/>
                  <a:gd name="T18" fmla="*/ 2 w 9"/>
                  <a:gd name="T19" fmla="*/ 6 h 9"/>
                  <a:gd name="T20" fmla="*/ 2 w 9"/>
                  <a:gd name="T21" fmla="*/ 7 h 9"/>
                  <a:gd name="T22" fmla="*/ 3 w 9"/>
                  <a:gd name="T23" fmla="*/ 7 h 9"/>
                  <a:gd name="T24" fmla="*/ 4 w 9"/>
                  <a:gd name="T25" fmla="*/ 7 h 9"/>
                  <a:gd name="T26" fmla="*/ 5 w 9"/>
                  <a:gd name="T27" fmla="*/ 7 h 9"/>
                  <a:gd name="T28" fmla="*/ 6 w 9"/>
                  <a:gd name="T29" fmla="*/ 9 h 9"/>
                  <a:gd name="T30" fmla="*/ 6 w 9"/>
                  <a:gd name="T31" fmla="*/ 9 h 9"/>
                  <a:gd name="T32" fmla="*/ 6 w 9"/>
                  <a:gd name="T33" fmla="*/ 8 h 9"/>
                  <a:gd name="T34" fmla="*/ 7 w 9"/>
                  <a:gd name="T35" fmla="*/ 7 h 9"/>
                  <a:gd name="T36" fmla="*/ 8 w 9"/>
                  <a:gd name="T37" fmla="*/ 7 h 9"/>
                  <a:gd name="T38" fmla="*/ 9 w 9"/>
                  <a:gd name="T39" fmla="*/ 6 h 9"/>
                  <a:gd name="T40" fmla="*/ 9 w 9"/>
                  <a:gd name="T41" fmla="*/ 5 h 9"/>
                  <a:gd name="T42" fmla="*/ 8 w 9"/>
                  <a:gd name="T43" fmla="*/ 4 h 9"/>
                  <a:gd name="T44" fmla="*/ 9 w 9"/>
                  <a:gd name="T45" fmla="*/ 3 h 9"/>
                  <a:gd name="T46" fmla="*/ 8 w 9"/>
                  <a:gd name="T47" fmla="*/ 2 h 9"/>
                  <a:gd name="T48" fmla="*/ 7 w 9"/>
                  <a:gd name="T49" fmla="*/ 1 h 9"/>
                  <a:gd name="T50" fmla="*/ 7 w 9"/>
                  <a:gd name="T51" fmla="*/ 1 h 9"/>
                  <a:gd name="T52" fmla="*/ 6 w 9"/>
                  <a:gd name="T53" fmla="*/ 2 h 9"/>
                  <a:gd name="T54" fmla="*/ 6 w 9"/>
                  <a:gd name="T55" fmla="*/ 1 h 9"/>
                  <a:gd name="T56" fmla="*/ 5 w 9"/>
                  <a:gd name="T57" fmla="*/ 1 h 9"/>
                  <a:gd name="T58" fmla="*/ 4 w 9"/>
                  <a:gd name="T59" fmla="*/ 1 h 9"/>
                  <a:gd name="T60" fmla="*/ 3 w 9"/>
                  <a:gd name="T61"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 h="9">
                    <a:moveTo>
                      <a:pt x="3" y="1"/>
                    </a:moveTo>
                    <a:cubicBezTo>
                      <a:pt x="3" y="1"/>
                      <a:pt x="2" y="1"/>
                      <a:pt x="2" y="1"/>
                    </a:cubicBezTo>
                    <a:cubicBezTo>
                      <a:pt x="2" y="1"/>
                      <a:pt x="1" y="0"/>
                      <a:pt x="1" y="1"/>
                    </a:cubicBezTo>
                    <a:cubicBezTo>
                      <a:pt x="1" y="1"/>
                      <a:pt x="1" y="1"/>
                      <a:pt x="0" y="1"/>
                    </a:cubicBezTo>
                    <a:cubicBezTo>
                      <a:pt x="0" y="2"/>
                      <a:pt x="0" y="2"/>
                      <a:pt x="0" y="2"/>
                    </a:cubicBezTo>
                    <a:cubicBezTo>
                      <a:pt x="0" y="2"/>
                      <a:pt x="1" y="2"/>
                      <a:pt x="1" y="3"/>
                    </a:cubicBezTo>
                    <a:cubicBezTo>
                      <a:pt x="1" y="3"/>
                      <a:pt x="1" y="4"/>
                      <a:pt x="1" y="4"/>
                    </a:cubicBezTo>
                    <a:cubicBezTo>
                      <a:pt x="1" y="4"/>
                      <a:pt x="1" y="4"/>
                      <a:pt x="1" y="5"/>
                    </a:cubicBezTo>
                    <a:cubicBezTo>
                      <a:pt x="2" y="5"/>
                      <a:pt x="2" y="5"/>
                      <a:pt x="2" y="5"/>
                    </a:cubicBezTo>
                    <a:cubicBezTo>
                      <a:pt x="2" y="5"/>
                      <a:pt x="2" y="5"/>
                      <a:pt x="2" y="6"/>
                    </a:cubicBezTo>
                    <a:cubicBezTo>
                      <a:pt x="3" y="6"/>
                      <a:pt x="2" y="6"/>
                      <a:pt x="2" y="7"/>
                    </a:cubicBezTo>
                    <a:cubicBezTo>
                      <a:pt x="2" y="7"/>
                      <a:pt x="3" y="7"/>
                      <a:pt x="3" y="7"/>
                    </a:cubicBezTo>
                    <a:cubicBezTo>
                      <a:pt x="4" y="7"/>
                      <a:pt x="4" y="7"/>
                      <a:pt x="4" y="7"/>
                    </a:cubicBezTo>
                    <a:cubicBezTo>
                      <a:pt x="5" y="7"/>
                      <a:pt x="5" y="7"/>
                      <a:pt x="5" y="7"/>
                    </a:cubicBezTo>
                    <a:cubicBezTo>
                      <a:pt x="6" y="8"/>
                      <a:pt x="5" y="8"/>
                      <a:pt x="6" y="9"/>
                    </a:cubicBezTo>
                    <a:cubicBezTo>
                      <a:pt x="6" y="9"/>
                      <a:pt x="6" y="9"/>
                      <a:pt x="6" y="9"/>
                    </a:cubicBezTo>
                    <a:cubicBezTo>
                      <a:pt x="6" y="8"/>
                      <a:pt x="6" y="8"/>
                      <a:pt x="6" y="8"/>
                    </a:cubicBezTo>
                    <a:cubicBezTo>
                      <a:pt x="7" y="8"/>
                      <a:pt x="7" y="8"/>
                      <a:pt x="7" y="7"/>
                    </a:cubicBezTo>
                    <a:cubicBezTo>
                      <a:pt x="7" y="7"/>
                      <a:pt x="7" y="7"/>
                      <a:pt x="8" y="7"/>
                    </a:cubicBezTo>
                    <a:cubicBezTo>
                      <a:pt x="8" y="7"/>
                      <a:pt x="9" y="7"/>
                      <a:pt x="9" y="6"/>
                    </a:cubicBezTo>
                    <a:cubicBezTo>
                      <a:pt x="9" y="6"/>
                      <a:pt x="9" y="5"/>
                      <a:pt x="9" y="5"/>
                    </a:cubicBezTo>
                    <a:cubicBezTo>
                      <a:pt x="9" y="5"/>
                      <a:pt x="8" y="5"/>
                      <a:pt x="8" y="4"/>
                    </a:cubicBezTo>
                    <a:cubicBezTo>
                      <a:pt x="8" y="4"/>
                      <a:pt x="9" y="4"/>
                      <a:pt x="9" y="3"/>
                    </a:cubicBezTo>
                    <a:cubicBezTo>
                      <a:pt x="9" y="3"/>
                      <a:pt x="8" y="3"/>
                      <a:pt x="8" y="2"/>
                    </a:cubicBezTo>
                    <a:cubicBezTo>
                      <a:pt x="8" y="2"/>
                      <a:pt x="8" y="2"/>
                      <a:pt x="7" y="1"/>
                    </a:cubicBezTo>
                    <a:cubicBezTo>
                      <a:pt x="7" y="1"/>
                      <a:pt x="7" y="1"/>
                      <a:pt x="7" y="1"/>
                    </a:cubicBezTo>
                    <a:cubicBezTo>
                      <a:pt x="7" y="2"/>
                      <a:pt x="7" y="2"/>
                      <a:pt x="6" y="2"/>
                    </a:cubicBezTo>
                    <a:cubicBezTo>
                      <a:pt x="6" y="2"/>
                      <a:pt x="6" y="1"/>
                      <a:pt x="6" y="1"/>
                    </a:cubicBezTo>
                    <a:cubicBezTo>
                      <a:pt x="5" y="1"/>
                      <a:pt x="5" y="1"/>
                      <a:pt x="5" y="1"/>
                    </a:cubicBezTo>
                    <a:cubicBezTo>
                      <a:pt x="5" y="1"/>
                      <a:pt x="4" y="1"/>
                      <a:pt x="4" y="1"/>
                    </a:cubicBezTo>
                    <a:cubicBezTo>
                      <a:pt x="4" y="1"/>
                      <a:pt x="3" y="1"/>
                      <a:pt x="3"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1" name="Freeform 19">
                <a:extLst>
                  <a:ext uri="{FF2B5EF4-FFF2-40B4-BE49-F238E27FC236}">
                    <a16:creationId xmlns:a16="http://schemas.microsoft.com/office/drawing/2014/main" id="{BC151598-8C4B-1084-C9D2-6EA68E7FB41E}"/>
                  </a:ext>
                </a:extLst>
              </p:cNvPr>
              <p:cNvSpPr>
                <a:spLocks/>
              </p:cNvSpPr>
              <p:nvPr/>
            </p:nvSpPr>
            <p:spPr bwMode="auto">
              <a:xfrm>
                <a:off x="4452939" y="2049464"/>
                <a:ext cx="420688" cy="431800"/>
              </a:xfrm>
              <a:custGeom>
                <a:avLst/>
                <a:gdLst>
                  <a:gd name="T0" fmla="*/ 33 w 39"/>
                  <a:gd name="T1" fmla="*/ 2 h 40"/>
                  <a:gd name="T2" fmla="*/ 31 w 39"/>
                  <a:gd name="T3" fmla="*/ 1 h 40"/>
                  <a:gd name="T4" fmla="*/ 29 w 39"/>
                  <a:gd name="T5" fmla="*/ 1 h 40"/>
                  <a:gd name="T6" fmla="*/ 27 w 39"/>
                  <a:gd name="T7" fmla="*/ 2 h 40"/>
                  <a:gd name="T8" fmla="*/ 25 w 39"/>
                  <a:gd name="T9" fmla="*/ 4 h 40"/>
                  <a:gd name="T10" fmla="*/ 26 w 39"/>
                  <a:gd name="T11" fmla="*/ 7 h 40"/>
                  <a:gd name="T12" fmla="*/ 23 w 39"/>
                  <a:gd name="T13" fmla="*/ 8 h 40"/>
                  <a:gd name="T14" fmla="*/ 21 w 39"/>
                  <a:gd name="T15" fmla="*/ 7 h 40"/>
                  <a:gd name="T16" fmla="*/ 17 w 39"/>
                  <a:gd name="T17" fmla="*/ 6 h 40"/>
                  <a:gd name="T18" fmla="*/ 15 w 39"/>
                  <a:gd name="T19" fmla="*/ 5 h 40"/>
                  <a:gd name="T20" fmla="*/ 14 w 39"/>
                  <a:gd name="T21" fmla="*/ 2 h 40"/>
                  <a:gd name="T22" fmla="*/ 12 w 39"/>
                  <a:gd name="T23" fmla="*/ 2 h 40"/>
                  <a:gd name="T24" fmla="*/ 9 w 39"/>
                  <a:gd name="T25" fmla="*/ 1 h 40"/>
                  <a:gd name="T26" fmla="*/ 5 w 39"/>
                  <a:gd name="T27" fmla="*/ 0 h 40"/>
                  <a:gd name="T28" fmla="*/ 5 w 39"/>
                  <a:gd name="T29" fmla="*/ 0 h 40"/>
                  <a:gd name="T30" fmla="*/ 5 w 39"/>
                  <a:gd name="T31" fmla="*/ 3 h 40"/>
                  <a:gd name="T32" fmla="*/ 4 w 39"/>
                  <a:gd name="T33" fmla="*/ 3 h 40"/>
                  <a:gd name="T34" fmla="*/ 2 w 39"/>
                  <a:gd name="T35" fmla="*/ 5 h 40"/>
                  <a:gd name="T36" fmla="*/ 2 w 39"/>
                  <a:gd name="T37" fmla="*/ 6 h 40"/>
                  <a:gd name="T38" fmla="*/ 1 w 39"/>
                  <a:gd name="T39" fmla="*/ 9 h 40"/>
                  <a:gd name="T40" fmla="*/ 0 w 39"/>
                  <a:gd name="T41" fmla="*/ 9 h 40"/>
                  <a:gd name="T42" fmla="*/ 0 w 39"/>
                  <a:gd name="T43" fmla="*/ 10 h 40"/>
                  <a:gd name="T44" fmla="*/ 1 w 39"/>
                  <a:gd name="T45" fmla="*/ 13 h 40"/>
                  <a:gd name="T46" fmla="*/ 1 w 39"/>
                  <a:gd name="T47" fmla="*/ 15 h 40"/>
                  <a:gd name="T48" fmla="*/ 1 w 39"/>
                  <a:gd name="T49" fmla="*/ 19 h 40"/>
                  <a:gd name="T50" fmla="*/ 1 w 39"/>
                  <a:gd name="T51" fmla="*/ 20 h 40"/>
                  <a:gd name="T52" fmla="*/ 1 w 39"/>
                  <a:gd name="T53" fmla="*/ 23 h 40"/>
                  <a:gd name="T54" fmla="*/ 3 w 39"/>
                  <a:gd name="T55" fmla="*/ 25 h 40"/>
                  <a:gd name="T56" fmla="*/ 4 w 39"/>
                  <a:gd name="T57" fmla="*/ 26 h 40"/>
                  <a:gd name="T58" fmla="*/ 6 w 39"/>
                  <a:gd name="T59" fmla="*/ 27 h 40"/>
                  <a:gd name="T60" fmla="*/ 8 w 39"/>
                  <a:gd name="T61" fmla="*/ 28 h 40"/>
                  <a:gd name="T62" fmla="*/ 9 w 39"/>
                  <a:gd name="T63" fmla="*/ 29 h 40"/>
                  <a:gd name="T64" fmla="*/ 11 w 39"/>
                  <a:gd name="T65" fmla="*/ 30 h 40"/>
                  <a:gd name="T66" fmla="*/ 13 w 39"/>
                  <a:gd name="T67" fmla="*/ 30 h 40"/>
                  <a:gd name="T68" fmla="*/ 14 w 39"/>
                  <a:gd name="T69" fmla="*/ 30 h 40"/>
                  <a:gd name="T70" fmla="*/ 16 w 39"/>
                  <a:gd name="T71" fmla="*/ 29 h 40"/>
                  <a:gd name="T72" fmla="*/ 17 w 39"/>
                  <a:gd name="T73" fmla="*/ 29 h 40"/>
                  <a:gd name="T74" fmla="*/ 21 w 39"/>
                  <a:gd name="T75" fmla="*/ 31 h 40"/>
                  <a:gd name="T76" fmla="*/ 23 w 39"/>
                  <a:gd name="T77" fmla="*/ 32 h 40"/>
                  <a:gd name="T78" fmla="*/ 26 w 39"/>
                  <a:gd name="T79" fmla="*/ 34 h 40"/>
                  <a:gd name="T80" fmla="*/ 29 w 39"/>
                  <a:gd name="T81" fmla="*/ 36 h 40"/>
                  <a:gd name="T82" fmla="*/ 31 w 39"/>
                  <a:gd name="T83" fmla="*/ 37 h 40"/>
                  <a:gd name="T84" fmla="*/ 34 w 39"/>
                  <a:gd name="T85" fmla="*/ 38 h 40"/>
                  <a:gd name="T86" fmla="*/ 36 w 39"/>
                  <a:gd name="T87" fmla="*/ 40 h 40"/>
                  <a:gd name="T88" fmla="*/ 39 w 39"/>
                  <a:gd name="T89" fmla="*/ 38 h 40"/>
                  <a:gd name="T90" fmla="*/ 38 w 39"/>
                  <a:gd name="T91" fmla="*/ 20 h 40"/>
                  <a:gd name="T92" fmla="*/ 38 w 39"/>
                  <a:gd name="T93" fmla="*/ 10 h 40"/>
                  <a:gd name="T94" fmla="*/ 37 w 39"/>
                  <a:gd name="T95" fmla="*/ 6 h 40"/>
                  <a:gd name="T96" fmla="*/ 38 w 39"/>
                  <a:gd name="T97" fmla="*/ 5 h 40"/>
                  <a:gd name="T98" fmla="*/ 38 w 39"/>
                  <a:gd name="T99" fmla="*/ 4 h 40"/>
                  <a:gd name="T100" fmla="*/ 34 w 39"/>
                  <a:gd name="T101"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 h="40">
                    <a:moveTo>
                      <a:pt x="33" y="3"/>
                    </a:moveTo>
                    <a:cubicBezTo>
                      <a:pt x="33" y="3"/>
                      <a:pt x="33" y="3"/>
                      <a:pt x="33" y="2"/>
                    </a:cubicBezTo>
                    <a:cubicBezTo>
                      <a:pt x="33" y="2"/>
                      <a:pt x="32" y="2"/>
                      <a:pt x="32" y="2"/>
                    </a:cubicBezTo>
                    <a:cubicBezTo>
                      <a:pt x="32" y="1"/>
                      <a:pt x="31" y="2"/>
                      <a:pt x="31" y="1"/>
                    </a:cubicBezTo>
                    <a:cubicBezTo>
                      <a:pt x="31" y="1"/>
                      <a:pt x="31" y="1"/>
                      <a:pt x="30" y="1"/>
                    </a:cubicBezTo>
                    <a:cubicBezTo>
                      <a:pt x="30" y="0"/>
                      <a:pt x="30" y="0"/>
                      <a:pt x="29" y="1"/>
                    </a:cubicBezTo>
                    <a:cubicBezTo>
                      <a:pt x="29" y="1"/>
                      <a:pt x="29" y="1"/>
                      <a:pt x="28" y="1"/>
                    </a:cubicBezTo>
                    <a:cubicBezTo>
                      <a:pt x="28" y="2"/>
                      <a:pt x="28" y="2"/>
                      <a:pt x="27" y="2"/>
                    </a:cubicBezTo>
                    <a:cubicBezTo>
                      <a:pt x="26" y="2"/>
                      <a:pt x="26" y="2"/>
                      <a:pt x="26" y="3"/>
                    </a:cubicBezTo>
                    <a:cubicBezTo>
                      <a:pt x="25" y="3"/>
                      <a:pt x="25" y="3"/>
                      <a:pt x="25" y="4"/>
                    </a:cubicBezTo>
                    <a:cubicBezTo>
                      <a:pt x="25" y="5"/>
                      <a:pt x="26" y="5"/>
                      <a:pt x="26" y="5"/>
                    </a:cubicBezTo>
                    <a:cubicBezTo>
                      <a:pt x="26" y="6"/>
                      <a:pt x="26" y="6"/>
                      <a:pt x="26" y="7"/>
                    </a:cubicBezTo>
                    <a:cubicBezTo>
                      <a:pt x="25" y="7"/>
                      <a:pt x="25" y="8"/>
                      <a:pt x="25" y="8"/>
                    </a:cubicBezTo>
                    <a:cubicBezTo>
                      <a:pt x="24" y="8"/>
                      <a:pt x="24" y="8"/>
                      <a:pt x="23" y="8"/>
                    </a:cubicBezTo>
                    <a:cubicBezTo>
                      <a:pt x="23" y="8"/>
                      <a:pt x="22" y="8"/>
                      <a:pt x="22" y="7"/>
                    </a:cubicBezTo>
                    <a:cubicBezTo>
                      <a:pt x="21" y="7"/>
                      <a:pt x="21" y="7"/>
                      <a:pt x="21" y="7"/>
                    </a:cubicBezTo>
                    <a:cubicBezTo>
                      <a:pt x="20" y="6"/>
                      <a:pt x="19" y="7"/>
                      <a:pt x="18" y="6"/>
                    </a:cubicBezTo>
                    <a:cubicBezTo>
                      <a:pt x="18" y="6"/>
                      <a:pt x="17" y="6"/>
                      <a:pt x="17" y="6"/>
                    </a:cubicBezTo>
                    <a:cubicBezTo>
                      <a:pt x="16" y="6"/>
                      <a:pt x="16" y="6"/>
                      <a:pt x="15" y="5"/>
                    </a:cubicBezTo>
                    <a:cubicBezTo>
                      <a:pt x="15" y="5"/>
                      <a:pt x="15" y="5"/>
                      <a:pt x="15" y="5"/>
                    </a:cubicBezTo>
                    <a:cubicBezTo>
                      <a:pt x="14" y="4"/>
                      <a:pt x="14" y="4"/>
                      <a:pt x="14" y="3"/>
                    </a:cubicBezTo>
                    <a:cubicBezTo>
                      <a:pt x="14" y="3"/>
                      <a:pt x="14" y="3"/>
                      <a:pt x="14" y="2"/>
                    </a:cubicBezTo>
                    <a:cubicBezTo>
                      <a:pt x="13" y="2"/>
                      <a:pt x="13" y="2"/>
                      <a:pt x="13" y="2"/>
                    </a:cubicBezTo>
                    <a:cubicBezTo>
                      <a:pt x="12" y="2"/>
                      <a:pt x="12" y="2"/>
                      <a:pt x="12" y="2"/>
                    </a:cubicBezTo>
                    <a:cubicBezTo>
                      <a:pt x="11" y="2"/>
                      <a:pt x="10" y="2"/>
                      <a:pt x="10" y="2"/>
                    </a:cubicBezTo>
                    <a:cubicBezTo>
                      <a:pt x="10" y="1"/>
                      <a:pt x="10" y="1"/>
                      <a:pt x="9" y="1"/>
                    </a:cubicBezTo>
                    <a:cubicBezTo>
                      <a:pt x="9" y="0"/>
                      <a:pt x="9" y="0"/>
                      <a:pt x="8" y="0"/>
                    </a:cubicBezTo>
                    <a:cubicBezTo>
                      <a:pt x="7" y="0"/>
                      <a:pt x="7" y="0"/>
                      <a:pt x="5" y="0"/>
                    </a:cubicBezTo>
                    <a:cubicBezTo>
                      <a:pt x="5" y="0"/>
                      <a:pt x="5" y="0"/>
                      <a:pt x="5" y="0"/>
                    </a:cubicBezTo>
                    <a:cubicBezTo>
                      <a:pt x="5" y="0"/>
                      <a:pt x="5" y="0"/>
                      <a:pt x="5" y="0"/>
                    </a:cubicBezTo>
                    <a:cubicBezTo>
                      <a:pt x="5" y="1"/>
                      <a:pt x="5" y="1"/>
                      <a:pt x="5" y="2"/>
                    </a:cubicBezTo>
                    <a:cubicBezTo>
                      <a:pt x="5" y="2"/>
                      <a:pt x="5" y="2"/>
                      <a:pt x="5" y="3"/>
                    </a:cubicBezTo>
                    <a:cubicBezTo>
                      <a:pt x="5" y="3"/>
                      <a:pt x="5" y="3"/>
                      <a:pt x="4" y="3"/>
                    </a:cubicBezTo>
                    <a:cubicBezTo>
                      <a:pt x="4" y="3"/>
                      <a:pt x="4" y="3"/>
                      <a:pt x="4" y="3"/>
                    </a:cubicBezTo>
                    <a:cubicBezTo>
                      <a:pt x="3" y="3"/>
                      <a:pt x="3" y="3"/>
                      <a:pt x="3" y="4"/>
                    </a:cubicBezTo>
                    <a:cubicBezTo>
                      <a:pt x="3" y="4"/>
                      <a:pt x="3" y="4"/>
                      <a:pt x="2" y="5"/>
                    </a:cubicBezTo>
                    <a:cubicBezTo>
                      <a:pt x="2" y="5"/>
                      <a:pt x="2" y="5"/>
                      <a:pt x="2" y="5"/>
                    </a:cubicBezTo>
                    <a:cubicBezTo>
                      <a:pt x="1" y="5"/>
                      <a:pt x="2" y="6"/>
                      <a:pt x="2" y="6"/>
                    </a:cubicBezTo>
                    <a:cubicBezTo>
                      <a:pt x="2" y="7"/>
                      <a:pt x="2" y="7"/>
                      <a:pt x="2" y="8"/>
                    </a:cubicBezTo>
                    <a:cubicBezTo>
                      <a:pt x="2" y="8"/>
                      <a:pt x="1" y="8"/>
                      <a:pt x="1" y="9"/>
                    </a:cubicBezTo>
                    <a:cubicBezTo>
                      <a:pt x="1" y="9"/>
                      <a:pt x="1" y="9"/>
                      <a:pt x="0" y="9"/>
                    </a:cubicBezTo>
                    <a:cubicBezTo>
                      <a:pt x="0" y="9"/>
                      <a:pt x="0" y="9"/>
                      <a:pt x="0" y="9"/>
                    </a:cubicBezTo>
                    <a:cubicBezTo>
                      <a:pt x="0" y="9"/>
                      <a:pt x="0" y="9"/>
                      <a:pt x="0" y="10"/>
                    </a:cubicBezTo>
                    <a:cubicBezTo>
                      <a:pt x="0" y="10"/>
                      <a:pt x="0" y="10"/>
                      <a:pt x="0" y="10"/>
                    </a:cubicBezTo>
                    <a:cubicBezTo>
                      <a:pt x="1" y="11"/>
                      <a:pt x="0" y="11"/>
                      <a:pt x="0" y="12"/>
                    </a:cubicBezTo>
                    <a:cubicBezTo>
                      <a:pt x="1" y="12"/>
                      <a:pt x="1" y="12"/>
                      <a:pt x="1" y="13"/>
                    </a:cubicBezTo>
                    <a:cubicBezTo>
                      <a:pt x="1" y="13"/>
                      <a:pt x="1" y="13"/>
                      <a:pt x="1" y="14"/>
                    </a:cubicBezTo>
                    <a:cubicBezTo>
                      <a:pt x="1" y="15"/>
                      <a:pt x="1" y="15"/>
                      <a:pt x="1" y="15"/>
                    </a:cubicBezTo>
                    <a:cubicBezTo>
                      <a:pt x="1" y="16"/>
                      <a:pt x="1" y="16"/>
                      <a:pt x="1" y="17"/>
                    </a:cubicBezTo>
                    <a:cubicBezTo>
                      <a:pt x="1" y="18"/>
                      <a:pt x="1" y="18"/>
                      <a:pt x="1" y="19"/>
                    </a:cubicBezTo>
                    <a:cubicBezTo>
                      <a:pt x="1" y="19"/>
                      <a:pt x="1" y="20"/>
                      <a:pt x="1" y="20"/>
                    </a:cubicBezTo>
                    <a:cubicBezTo>
                      <a:pt x="1" y="20"/>
                      <a:pt x="1" y="20"/>
                      <a:pt x="1" y="20"/>
                    </a:cubicBezTo>
                    <a:cubicBezTo>
                      <a:pt x="1" y="21"/>
                      <a:pt x="1" y="21"/>
                      <a:pt x="1" y="22"/>
                    </a:cubicBezTo>
                    <a:cubicBezTo>
                      <a:pt x="1" y="23"/>
                      <a:pt x="1" y="23"/>
                      <a:pt x="1" y="23"/>
                    </a:cubicBezTo>
                    <a:cubicBezTo>
                      <a:pt x="1" y="24"/>
                      <a:pt x="2" y="24"/>
                      <a:pt x="2" y="25"/>
                    </a:cubicBezTo>
                    <a:cubicBezTo>
                      <a:pt x="2" y="25"/>
                      <a:pt x="2" y="25"/>
                      <a:pt x="3" y="25"/>
                    </a:cubicBezTo>
                    <a:cubicBezTo>
                      <a:pt x="3" y="25"/>
                      <a:pt x="3" y="25"/>
                      <a:pt x="3" y="25"/>
                    </a:cubicBezTo>
                    <a:cubicBezTo>
                      <a:pt x="4" y="25"/>
                      <a:pt x="4" y="25"/>
                      <a:pt x="4" y="26"/>
                    </a:cubicBezTo>
                    <a:cubicBezTo>
                      <a:pt x="5" y="26"/>
                      <a:pt x="5" y="26"/>
                      <a:pt x="5" y="26"/>
                    </a:cubicBezTo>
                    <a:cubicBezTo>
                      <a:pt x="5" y="26"/>
                      <a:pt x="6" y="26"/>
                      <a:pt x="6" y="27"/>
                    </a:cubicBezTo>
                    <a:cubicBezTo>
                      <a:pt x="6" y="27"/>
                      <a:pt x="6" y="28"/>
                      <a:pt x="6" y="28"/>
                    </a:cubicBezTo>
                    <a:cubicBezTo>
                      <a:pt x="7" y="28"/>
                      <a:pt x="7" y="28"/>
                      <a:pt x="8" y="28"/>
                    </a:cubicBezTo>
                    <a:cubicBezTo>
                      <a:pt x="8" y="28"/>
                      <a:pt x="8" y="29"/>
                      <a:pt x="8" y="29"/>
                    </a:cubicBezTo>
                    <a:cubicBezTo>
                      <a:pt x="9" y="29"/>
                      <a:pt x="9" y="29"/>
                      <a:pt x="9" y="29"/>
                    </a:cubicBezTo>
                    <a:cubicBezTo>
                      <a:pt x="10" y="29"/>
                      <a:pt x="10" y="29"/>
                      <a:pt x="11" y="29"/>
                    </a:cubicBezTo>
                    <a:cubicBezTo>
                      <a:pt x="11" y="30"/>
                      <a:pt x="11" y="30"/>
                      <a:pt x="11" y="30"/>
                    </a:cubicBezTo>
                    <a:cubicBezTo>
                      <a:pt x="12" y="30"/>
                      <a:pt x="12" y="31"/>
                      <a:pt x="12" y="31"/>
                    </a:cubicBezTo>
                    <a:cubicBezTo>
                      <a:pt x="12" y="31"/>
                      <a:pt x="13" y="31"/>
                      <a:pt x="13" y="30"/>
                    </a:cubicBezTo>
                    <a:cubicBezTo>
                      <a:pt x="13" y="30"/>
                      <a:pt x="13" y="30"/>
                      <a:pt x="14" y="30"/>
                    </a:cubicBezTo>
                    <a:cubicBezTo>
                      <a:pt x="14" y="30"/>
                      <a:pt x="14" y="30"/>
                      <a:pt x="14" y="30"/>
                    </a:cubicBezTo>
                    <a:cubicBezTo>
                      <a:pt x="14" y="30"/>
                      <a:pt x="14" y="30"/>
                      <a:pt x="15" y="29"/>
                    </a:cubicBezTo>
                    <a:cubicBezTo>
                      <a:pt x="15" y="29"/>
                      <a:pt x="15" y="29"/>
                      <a:pt x="16" y="29"/>
                    </a:cubicBezTo>
                    <a:cubicBezTo>
                      <a:pt x="16" y="29"/>
                      <a:pt x="16" y="29"/>
                      <a:pt x="16" y="28"/>
                    </a:cubicBezTo>
                    <a:cubicBezTo>
                      <a:pt x="16" y="28"/>
                      <a:pt x="16" y="29"/>
                      <a:pt x="17" y="29"/>
                    </a:cubicBezTo>
                    <a:cubicBezTo>
                      <a:pt x="17" y="29"/>
                      <a:pt x="18" y="29"/>
                      <a:pt x="18" y="30"/>
                    </a:cubicBezTo>
                    <a:cubicBezTo>
                      <a:pt x="19" y="30"/>
                      <a:pt x="20" y="31"/>
                      <a:pt x="21" y="31"/>
                    </a:cubicBezTo>
                    <a:cubicBezTo>
                      <a:pt x="21" y="31"/>
                      <a:pt x="22" y="31"/>
                      <a:pt x="23" y="32"/>
                    </a:cubicBezTo>
                    <a:cubicBezTo>
                      <a:pt x="23" y="32"/>
                      <a:pt x="23" y="32"/>
                      <a:pt x="23" y="32"/>
                    </a:cubicBezTo>
                    <a:cubicBezTo>
                      <a:pt x="23" y="33"/>
                      <a:pt x="24" y="33"/>
                      <a:pt x="24" y="33"/>
                    </a:cubicBezTo>
                    <a:cubicBezTo>
                      <a:pt x="25" y="33"/>
                      <a:pt x="25" y="33"/>
                      <a:pt x="26" y="34"/>
                    </a:cubicBezTo>
                    <a:cubicBezTo>
                      <a:pt x="27" y="34"/>
                      <a:pt x="27" y="35"/>
                      <a:pt x="28" y="35"/>
                    </a:cubicBezTo>
                    <a:cubicBezTo>
                      <a:pt x="28" y="35"/>
                      <a:pt x="29" y="35"/>
                      <a:pt x="29" y="36"/>
                    </a:cubicBezTo>
                    <a:cubicBezTo>
                      <a:pt x="29" y="36"/>
                      <a:pt x="30" y="36"/>
                      <a:pt x="30" y="36"/>
                    </a:cubicBezTo>
                    <a:cubicBezTo>
                      <a:pt x="30" y="37"/>
                      <a:pt x="31" y="37"/>
                      <a:pt x="31" y="37"/>
                    </a:cubicBezTo>
                    <a:cubicBezTo>
                      <a:pt x="32" y="37"/>
                      <a:pt x="32" y="38"/>
                      <a:pt x="33" y="38"/>
                    </a:cubicBezTo>
                    <a:cubicBezTo>
                      <a:pt x="33" y="38"/>
                      <a:pt x="34" y="38"/>
                      <a:pt x="34" y="38"/>
                    </a:cubicBezTo>
                    <a:cubicBezTo>
                      <a:pt x="35" y="39"/>
                      <a:pt x="35" y="39"/>
                      <a:pt x="35" y="39"/>
                    </a:cubicBezTo>
                    <a:cubicBezTo>
                      <a:pt x="36" y="39"/>
                      <a:pt x="36" y="40"/>
                      <a:pt x="36" y="40"/>
                    </a:cubicBezTo>
                    <a:cubicBezTo>
                      <a:pt x="36" y="38"/>
                      <a:pt x="36" y="38"/>
                      <a:pt x="36" y="38"/>
                    </a:cubicBezTo>
                    <a:cubicBezTo>
                      <a:pt x="39" y="38"/>
                      <a:pt x="39" y="38"/>
                      <a:pt x="39" y="38"/>
                    </a:cubicBezTo>
                    <a:cubicBezTo>
                      <a:pt x="39" y="32"/>
                      <a:pt x="39" y="32"/>
                      <a:pt x="39" y="32"/>
                    </a:cubicBezTo>
                    <a:cubicBezTo>
                      <a:pt x="39" y="32"/>
                      <a:pt x="39" y="26"/>
                      <a:pt x="38" y="20"/>
                    </a:cubicBezTo>
                    <a:cubicBezTo>
                      <a:pt x="38" y="16"/>
                      <a:pt x="38" y="11"/>
                      <a:pt x="38" y="11"/>
                    </a:cubicBezTo>
                    <a:cubicBezTo>
                      <a:pt x="38" y="11"/>
                      <a:pt x="38" y="11"/>
                      <a:pt x="38" y="10"/>
                    </a:cubicBezTo>
                    <a:cubicBezTo>
                      <a:pt x="38" y="9"/>
                      <a:pt x="37" y="8"/>
                      <a:pt x="37" y="7"/>
                    </a:cubicBezTo>
                    <a:cubicBezTo>
                      <a:pt x="37" y="7"/>
                      <a:pt x="37" y="7"/>
                      <a:pt x="37" y="6"/>
                    </a:cubicBezTo>
                    <a:cubicBezTo>
                      <a:pt x="37" y="6"/>
                      <a:pt x="37" y="6"/>
                      <a:pt x="37" y="5"/>
                    </a:cubicBezTo>
                    <a:cubicBezTo>
                      <a:pt x="37" y="5"/>
                      <a:pt x="38" y="5"/>
                      <a:pt x="38" y="5"/>
                    </a:cubicBezTo>
                    <a:cubicBezTo>
                      <a:pt x="38" y="5"/>
                      <a:pt x="38" y="5"/>
                      <a:pt x="38" y="5"/>
                    </a:cubicBezTo>
                    <a:cubicBezTo>
                      <a:pt x="38" y="5"/>
                      <a:pt x="38" y="4"/>
                      <a:pt x="38" y="4"/>
                    </a:cubicBezTo>
                    <a:cubicBezTo>
                      <a:pt x="37" y="4"/>
                      <a:pt x="36" y="4"/>
                      <a:pt x="36" y="4"/>
                    </a:cubicBezTo>
                    <a:cubicBezTo>
                      <a:pt x="35" y="4"/>
                      <a:pt x="35" y="4"/>
                      <a:pt x="34" y="3"/>
                    </a:cubicBezTo>
                    <a:cubicBezTo>
                      <a:pt x="34" y="3"/>
                      <a:pt x="33" y="4"/>
                      <a:pt x="33" y="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2" name="Freeform 20">
                <a:extLst>
                  <a:ext uri="{FF2B5EF4-FFF2-40B4-BE49-F238E27FC236}">
                    <a16:creationId xmlns:a16="http://schemas.microsoft.com/office/drawing/2014/main" id="{5E90B791-23E3-10B6-C1C7-33635788AEB6}"/>
                  </a:ext>
                </a:extLst>
              </p:cNvPr>
              <p:cNvSpPr>
                <a:spLocks/>
              </p:cNvSpPr>
              <p:nvPr/>
            </p:nvSpPr>
            <p:spPr bwMode="auto">
              <a:xfrm>
                <a:off x="4841877" y="2481264"/>
                <a:ext cx="0" cy="11113"/>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1"/>
                      <a:pt x="0" y="1"/>
                      <a:pt x="0" y="1"/>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3" name="Freeform 21">
                <a:extLst>
                  <a:ext uri="{FF2B5EF4-FFF2-40B4-BE49-F238E27FC236}">
                    <a16:creationId xmlns:a16="http://schemas.microsoft.com/office/drawing/2014/main" id="{2930CBD0-894E-E4A9-4908-30B961F05C3A}"/>
                  </a:ext>
                </a:extLst>
              </p:cNvPr>
              <p:cNvSpPr>
                <a:spLocks/>
              </p:cNvSpPr>
              <p:nvPr/>
            </p:nvSpPr>
            <p:spPr bwMode="auto">
              <a:xfrm>
                <a:off x="5122864" y="2038351"/>
                <a:ext cx="107950" cy="130175"/>
              </a:xfrm>
              <a:custGeom>
                <a:avLst/>
                <a:gdLst>
                  <a:gd name="T0" fmla="*/ 9 w 10"/>
                  <a:gd name="T1" fmla="*/ 2 h 12"/>
                  <a:gd name="T2" fmla="*/ 9 w 10"/>
                  <a:gd name="T3" fmla="*/ 1 h 12"/>
                  <a:gd name="T4" fmla="*/ 9 w 10"/>
                  <a:gd name="T5" fmla="*/ 0 h 12"/>
                  <a:gd name="T6" fmla="*/ 9 w 10"/>
                  <a:gd name="T7" fmla="*/ 0 h 12"/>
                  <a:gd name="T8" fmla="*/ 8 w 10"/>
                  <a:gd name="T9" fmla="*/ 1 h 12"/>
                  <a:gd name="T10" fmla="*/ 6 w 10"/>
                  <a:gd name="T11" fmla="*/ 2 h 12"/>
                  <a:gd name="T12" fmla="*/ 5 w 10"/>
                  <a:gd name="T13" fmla="*/ 3 h 12"/>
                  <a:gd name="T14" fmla="*/ 4 w 10"/>
                  <a:gd name="T15" fmla="*/ 4 h 12"/>
                  <a:gd name="T16" fmla="*/ 3 w 10"/>
                  <a:gd name="T17" fmla="*/ 3 h 12"/>
                  <a:gd name="T18" fmla="*/ 2 w 10"/>
                  <a:gd name="T19" fmla="*/ 2 h 12"/>
                  <a:gd name="T20" fmla="*/ 1 w 10"/>
                  <a:gd name="T21" fmla="*/ 2 h 12"/>
                  <a:gd name="T22" fmla="*/ 1 w 10"/>
                  <a:gd name="T23" fmla="*/ 2 h 12"/>
                  <a:gd name="T24" fmla="*/ 1 w 10"/>
                  <a:gd name="T25" fmla="*/ 3 h 12"/>
                  <a:gd name="T26" fmla="*/ 0 w 10"/>
                  <a:gd name="T27" fmla="*/ 4 h 12"/>
                  <a:gd name="T28" fmla="*/ 1 w 10"/>
                  <a:gd name="T29" fmla="*/ 6 h 12"/>
                  <a:gd name="T30" fmla="*/ 1 w 10"/>
                  <a:gd name="T31" fmla="*/ 8 h 12"/>
                  <a:gd name="T32" fmla="*/ 0 w 10"/>
                  <a:gd name="T33" fmla="*/ 10 h 12"/>
                  <a:gd name="T34" fmla="*/ 0 w 10"/>
                  <a:gd name="T35" fmla="*/ 12 h 12"/>
                  <a:gd name="T36" fmla="*/ 0 w 10"/>
                  <a:gd name="T37" fmla="*/ 12 h 12"/>
                  <a:gd name="T38" fmla="*/ 1 w 10"/>
                  <a:gd name="T39" fmla="*/ 12 h 12"/>
                  <a:gd name="T40" fmla="*/ 2 w 10"/>
                  <a:gd name="T41" fmla="*/ 12 h 12"/>
                  <a:gd name="T42" fmla="*/ 3 w 10"/>
                  <a:gd name="T43" fmla="*/ 12 h 12"/>
                  <a:gd name="T44" fmla="*/ 4 w 10"/>
                  <a:gd name="T45" fmla="*/ 11 h 12"/>
                  <a:gd name="T46" fmla="*/ 4 w 10"/>
                  <a:gd name="T47" fmla="*/ 10 h 12"/>
                  <a:gd name="T48" fmla="*/ 6 w 10"/>
                  <a:gd name="T49" fmla="*/ 10 h 12"/>
                  <a:gd name="T50" fmla="*/ 6 w 10"/>
                  <a:gd name="T51" fmla="*/ 9 h 12"/>
                  <a:gd name="T52" fmla="*/ 6 w 10"/>
                  <a:gd name="T53" fmla="*/ 8 h 12"/>
                  <a:gd name="T54" fmla="*/ 5 w 10"/>
                  <a:gd name="T55" fmla="*/ 8 h 12"/>
                  <a:gd name="T56" fmla="*/ 4 w 10"/>
                  <a:gd name="T57" fmla="*/ 7 h 12"/>
                  <a:gd name="T58" fmla="*/ 5 w 10"/>
                  <a:gd name="T59" fmla="*/ 6 h 12"/>
                  <a:gd name="T60" fmla="*/ 7 w 10"/>
                  <a:gd name="T61" fmla="*/ 5 h 12"/>
                  <a:gd name="T62" fmla="*/ 8 w 10"/>
                  <a:gd name="T63" fmla="*/ 5 h 12"/>
                  <a:gd name="T64" fmla="*/ 9 w 10"/>
                  <a:gd name="T65" fmla="*/ 4 h 12"/>
                  <a:gd name="T66" fmla="*/ 10 w 10"/>
                  <a:gd name="T67" fmla="*/ 4 h 12"/>
                  <a:gd name="T68" fmla="*/ 9 w 10"/>
                  <a:gd name="T69" fmla="*/ 4 h 12"/>
                  <a:gd name="T70" fmla="*/ 9 w 10"/>
                  <a:gd name="T7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 h="12">
                    <a:moveTo>
                      <a:pt x="9" y="2"/>
                    </a:moveTo>
                    <a:cubicBezTo>
                      <a:pt x="9" y="2"/>
                      <a:pt x="9" y="2"/>
                      <a:pt x="9" y="1"/>
                    </a:cubicBezTo>
                    <a:cubicBezTo>
                      <a:pt x="9" y="1"/>
                      <a:pt x="9" y="1"/>
                      <a:pt x="9" y="0"/>
                    </a:cubicBezTo>
                    <a:cubicBezTo>
                      <a:pt x="9" y="0"/>
                      <a:pt x="9" y="0"/>
                      <a:pt x="9" y="0"/>
                    </a:cubicBezTo>
                    <a:cubicBezTo>
                      <a:pt x="8" y="1"/>
                      <a:pt x="8" y="1"/>
                      <a:pt x="8" y="1"/>
                    </a:cubicBezTo>
                    <a:cubicBezTo>
                      <a:pt x="7" y="1"/>
                      <a:pt x="7" y="2"/>
                      <a:pt x="6" y="2"/>
                    </a:cubicBezTo>
                    <a:cubicBezTo>
                      <a:pt x="6" y="2"/>
                      <a:pt x="6" y="2"/>
                      <a:pt x="5" y="3"/>
                    </a:cubicBezTo>
                    <a:cubicBezTo>
                      <a:pt x="5" y="3"/>
                      <a:pt x="5" y="4"/>
                      <a:pt x="4" y="4"/>
                    </a:cubicBezTo>
                    <a:cubicBezTo>
                      <a:pt x="4" y="4"/>
                      <a:pt x="3" y="3"/>
                      <a:pt x="3" y="3"/>
                    </a:cubicBezTo>
                    <a:cubicBezTo>
                      <a:pt x="3" y="3"/>
                      <a:pt x="2" y="2"/>
                      <a:pt x="2" y="2"/>
                    </a:cubicBezTo>
                    <a:cubicBezTo>
                      <a:pt x="2" y="2"/>
                      <a:pt x="2" y="2"/>
                      <a:pt x="1" y="2"/>
                    </a:cubicBezTo>
                    <a:cubicBezTo>
                      <a:pt x="1" y="2"/>
                      <a:pt x="1" y="2"/>
                      <a:pt x="1" y="2"/>
                    </a:cubicBezTo>
                    <a:cubicBezTo>
                      <a:pt x="1" y="2"/>
                      <a:pt x="1" y="2"/>
                      <a:pt x="1" y="3"/>
                    </a:cubicBezTo>
                    <a:cubicBezTo>
                      <a:pt x="0" y="3"/>
                      <a:pt x="0" y="4"/>
                      <a:pt x="0" y="4"/>
                    </a:cubicBezTo>
                    <a:cubicBezTo>
                      <a:pt x="0" y="5"/>
                      <a:pt x="1" y="6"/>
                      <a:pt x="1" y="6"/>
                    </a:cubicBezTo>
                    <a:cubicBezTo>
                      <a:pt x="1" y="7"/>
                      <a:pt x="1" y="7"/>
                      <a:pt x="1" y="8"/>
                    </a:cubicBezTo>
                    <a:cubicBezTo>
                      <a:pt x="1" y="9"/>
                      <a:pt x="1" y="9"/>
                      <a:pt x="0" y="10"/>
                    </a:cubicBezTo>
                    <a:cubicBezTo>
                      <a:pt x="0" y="10"/>
                      <a:pt x="0" y="11"/>
                      <a:pt x="0" y="12"/>
                    </a:cubicBezTo>
                    <a:cubicBezTo>
                      <a:pt x="0" y="12"/>
                      <a:pt x="0" y="12"/>
                      <a:pt x="0" y="12"/>
                    </a:cubicBezTo>
                    <a:cubicBezTo>
                      <a:pt x="0" y="12"/>
                      <a:pt x="0" y="12"/>
                      <a:pt x="1" y="12"/>
                    </a:cubicBezTo>
                    <a:cubicBezTo>
                      <a:pt x="1" y="12"/>
                      <a:pt x="2" y="12"/>
                      <a:pt x="2" y="12"/>
                    </a:cubicBezTo>
                    <a:cubicBezTo>
                      <a:pt x="3" y="12"/>
                      <a:pt x="3" y="12"/>
                      <a:pt x="3" y="12"/>
                    </a:cubicBezTo>
                    <a:cubicBezTo>
                      <a:pt x="3" y="12"/>
                      <a:pt x="3" y="11"/>
                      <a:pt x="4" y="11"/>
                    </a:cubicBezTo>
                    <a:cubicBezTo>
                      <a:pt x="4" y="11"/>
                      <a:pt x="4" y="11"/>
                      <a:pt x="4" y="10"/>
                    </a:cubicBezTo>
                    <a:cubicBezTo>
                      <a:pt x="5" y="10"/>
                      <a:pt x="6" y="11"/>
                      <a:pt x="6" y="10"/>
                    </a:cubicBezTo>
                    <a:cubicBezTo>
                      <a:pt x="7" y="10"/>
                      <a:pt x="6" y="9"/>
                      <a:pt x="6" y="9"/>
                    </a:cubicBezTo>
                    <a:cubicBezTo>
                      <a:pt x="6" y="8"/>
                      <a:pt x="6" y="8"/>
                      <a:pt x="6" y="8"/>
                    </a:cubicBezTo>
                    <a:cubicBezTo>
                      <a:pt x="6" y="7"/>
                      <a:pt x="5" y="8"/>
                      <a:pt x="5" y="8"/>
                    </a:cubicBezTo>
                    <a:cubicBezTo>
                      <a:pt x="5" y="7"/>
                      <a:pt x="4" y="7"/>
                      <a:pt x="4" y="7"/>
                    </a:cubicBezTo>
                    <a:cubicBezTo>
                      <a:pt x="4" y="6"/>
                      <a:pt x="5" y="6"/>
                      <a:pt x="5" y="6"/>
                    </a:cubicBezTo>
                    <a:cubicBezTo>
                      <a:pt x="6" y="5"/>
                      <a:pt x="6" y="5"/>
                      <a:pt x="7" y="5"/>
                    </a:cubicBezTo>
                    <a:cubicBezTo>
                      <a:pt x="7" y="5"/>
                      <a:pt x="8" y="5"/>
                      <a:pt x="8" y="5"/>
                    </a:cubicBezTo>
                    <a:cubicBezTo>
                      <a:pt x="8" y="5"/>
                      <a:pt x="9" y="5"/>
                      <a:pt x="9" y="4"/>
                    </a:cubicBezTo>
                    <a:cubicBezTo>
                      <a:pt x="9" y="4"/>
                      <a:pt x="9" y="4"/>
                      <a:pt x="10" y="4"/>
                    </a:cubicBezTo>
                    <a:cubicBezTo>
                      <a:pt x="9" y="4"/>
                      <a:pt x="9" y="4"/>
                      <a:pt x="9" y="4"/>
                    </a:cubicBezTo>
                    <a:cubicBezTo>
                      <a:pt x="9" y="3"/>
                      <a:pt x="9" y="3"/>
                      <a:pt x="9"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4" name="Freeform 22">
                <a:extLst>
                  <a:ext uri="{FF2B5EF4-FFF2-40B4-BE49-F238E27FC236}">
                    <a16:creationId xmlns:a16="http://schemas.microsoft.com/office/drawing/2014/main" id="{894EDADA-6754-4042-E0F3-784B653F725C}"/>
                  </a:ext>
                </a:extLst>
              </p:cNvPr>
              <p:cNvSpPr>
                <a:spLocks/>
              </p:cNvSpPr>
              <p:nvPr/>
            </p:nvSpPr>
            <p:spPr bwMode="auto">
              <a:xfrm>
                <a:off x="4583114" y="2740026"/>
                <a:ext cx="355600" cy="271463"/>
              </a:xfrm>
              <a:custGeom>
                <a:avLst/>
                <a:gdLst>
                  <a:gd name="T0" fmla="*/ 31 w 33"/>
                  <a:gd name="T1" fmla="*/ 14 h 25"/>
                  <a:gd name="T2" fmla="*/ 30 w 33"/>
                  <a:gd name="T3" fmla="*/ 12 h 25"/>
                  <a:gd name="T4" fmla="*/ 28 w 33"/>
                  <a:gd name="T5" fmla="*/ 9 h 25"/>
                  <a:gd name="T6" fmla="*/ 26 w 33"/>
                  <a:gd name="T7" fmla="*/ 7 h 25"/>
                  <a:gd name="T8" fmla="*/ 24 w 33"/>
                  <a:gd name="T9" fmla="*/ 6 h 25"/>
                  <a:gd name="T10" fmla="*/ 24 w 33"/>
                  <a:gd name="T11" fmla="*/ 3 h 25"/>
                  <a:gd name="T12" fmla="*/ 22 w 33"/>
                  <a:gd name="T13" fmla="*/ 0 h 25"/>
                  <a:gd name="T14" fmla="*/ 21 w 33"/>
                  <a:gd name="T15" fmla="*/ 0 h 25"/>
                  <a:gd name="T16" fmla="*/ 19 w 33"/>
                  <a:gd name="T17" fmla="*/ 1 h 25"/>
                  <a:gd name="T18" fmla="*/ 18 w 33"/>
                  <a:gd name="T19" fmla="*/ 2 h 25"/>
                  <a:gd name="T20" fmla="*/ 17 w 33"/>
                  <a:gd name="T21" fmla="*/ 4 h 25"/>
                  <a:gd name="T22" fmla="*/ 16 w 33"/>
                  <a:gd name="T23" fmla="*/ 5 h 25"/>
                  <a:gd name="T24" fmla="*/ 14 w 33"/>
                  <a:gd name="T25" fmla="*/ 6 h 25"/>
                  <a:gd name="T26" fmla="*/ 12 w 33"/>
                  <a:gd name="T27" fmla="*/ 6 h 25"/>
                  <a:gd name="T28" fmla="*/ 10 w 33"/>
                  <a:gd name="T29" fmla="*/ 7 h 25"/>
                  <a:gd name="T30" fmla="*/ 9 w 33"/>
                  <a:gd name="T31" fmla="*/ 9 h 25"/>
                  <a:gd name="T32" fmla="*/ 7 w 33"/>
                  <a:gd name="T33" fmla="*/ 10 h 25"/>
                  <a:gd name="T34" fmla="*/ 6 w 33"/>
                  <a:gd name="T35" fmla="*/ 10 h 25"/>
                  <a:gd name="T36" fmla="*/ 4 w 33"/>
                  <a:gd name="T37" fmla="*/ 10 h 25"/>
                  <a:gd name="T38" fmla="*/ 3 w 33"/>
                  <a:gd name="T39" fmla="*/ 10 h 25"/>
                  <a:gd name="T40" fmla="*/ 2 w 33"/>
                  <a:gd name="T41" fmla="*/ 13 h 25"/>
                  <a:gd name="T42" fmla="*/ 1 w 33"/>
                  <a:gd name="T43" fmla="*/ 14 h 25"/>
                  <a:gd name="T44" fmla="*/ 1 w 33"/>
                  <a:gd name="T45" fmla="*/ 16 h 25"/>
                  <a:gd name="T46" fmla="*/ 1 w 33"/>
                  <a:gd name="T47" fmla="*/ 17 h 25"/>
                  <a:gd name="T48" fmla="*/ 2 w 33"/>
                  <a:gd name="T49" fmla="*/ 19 h 25"/>
                  <a:gd name="T50" fmla="*/ 4 w 33"/>
                  <a:gd name="T51" fmla="*/ 22 h 25"/>
                  <a:gd name="T52" fmla="*/ 5 w 33"/>
                  <a:gd name="T53" fmla="*/ 25 h 25"/>
                  <a:gd name="T54" fmla="*/ 6 w 33"/>
                  <a:gd name="T55" fmla="*/ 23 h 25"/>
                  <a:gd name="T56" fmla="*/ 7 w 33"/>
                  <a:gd name="T57" fmla="*/ 21 h 25"/>
                  <a:gd name="T58" fmla="*/ 10 w 33"/>
                  <a:gd name="T59" fmla="*/ 21 h 25"/>
                  <a:gd name="T60" fmla="*/ 11 w 33"/>
                  <a:gd name="T61" fmla="*/ 21 h 25"/>
                  <a:gd name="T62" fmla="*/ 12 w 33"/>
                  <a:gd name="T63" fmla="*/ 20 h 25"/>
                  <a:gd name="T64" fmla="*/ 13 w 33"/>
                  <a:gd name="T65" fmla="*/ 17 h 25"/>
                  <a:gd name="T66" fmla="*/ 15 w 33"/>
                  <a:gd name="T67" fmla="*/ 17 h 25"/>
                  <a:gd name="T68" fmla="*/ 16 w 33"/>
                  <a:gd name="T69" fmla="*/ 19 h 25"/>
                  <a:gd name="T70" fmla="*/ 18 w 33"/>
                  <a:gd name="T71" fmla="*/ 19 h 25"/>
                  <a:gd name="T72" fmla="*/ 20 w 33"/>
                  <a:gd name="T73" fmla="*/ 19 h 25"/>
                  <a:gd name="T74" fmla="*/ 22 w 33"/>
                  <a:gd name="T75" fmla="*/ 18 h 25"/>
                  <a:gd name="T76" fmla="*/ 23 w 33"/>
                  <a:gd name="T77" fmla="*/ 18 h 25"/>
                  <a:gd name="T78" fmla="*/ 25 w 33"/>
                  <a:gd name="T79" fmla="*/ 18 h 25"/>
                  <a:gd name="T80" fmla="*/ 27 w 33"/>
                  <a:gd name="T81" fmla="*/ 17 h 25"/>
                  <a:gd name="T82" fmla="*/ 28 w 33"/>
                  <a:gd name="T83" fmla="*/ 17 h 25"/>
                  <a:gd name="T84" fmla="*/ 30 w 33"/>
                  <a:gd name="T85" fmla="*/ 17 h 25"/>
                  <a:gd name="T86" fmla="*/ 31 w 33"/>
                  <a:gd name="T87" fmla="*/ 17 h 25"/>
                  <a:gd name="T88" fmla="*/ 33 w 33"/>
                  <a:gd name="T89" fmla="*/ 17 h 25"/>
                  <a:gd name="T90" fmla="*/ 33 w 33"/>
                  <a:gd name="T91"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3" h="25">
                    <a:moveTo>
                      <a:pt x="32" y="15"/>
                    </a:moveTo>
                    <a:cubicBezTo>
                      <a:pt x="32" y="14"/>
                      <a:pt x="32" y="14"/>
                      <a:pt x="31" y="14"/>
                    </a:cubicBezTo>
                    <a:cubicBezTo>
                      <a:pt x="30" y="13"/>
                      <a:pt x="30" y="13"/>
                      <a:pt x="30" y="13"/>
                    </a:cubicBezTo>
                    <a:cubicBezTo>
                      <a:pt x="30" y="12"/>
                      <a:pt x="30" y="12"/>
                      <a:pt x="30" y="12"/>
                    </a:cubicBezTo>
                    <a:cubicBezTo>
                      <a:pt x="29" y="11"/>
                      <a:pt x="28" y="12"/>
                      <a:pt x="28" y="11"/>
                    </a:cubicBezTo>
                    <a:cubicBezTo>
                      <a:pt x="28" y="10"/>
                      <a:pt x="29" y="10"/>
                      <a:pt x="28" y="9"/>
                    </a:cubicBezTo>
                    <a:cubicBezTo>
                      <a:pt x="28" y="9"/>
                      <a:pt x="28" y="9"/>
                      <a:pt x="28" y="9"/>
                    </a:cubicBezTo>
                    <a:cubicBezTo>
                      <a:pt x="27" y="8"/>
                      <a:pt x="27" y="8"/>
                      <a:pt x="26" y="7"/>
                    </a:cubicBezTo>
                    <a:cubicBezTo>
                      <a:pt x="25" y="7"/>
                      <a:pt x="25" y="7"/>
                      <a:pt x="24" y="6"/>
                    </a:cubicBezTo>
                    <a:cubicBezTo>
                      <a:pt x="24" y="6"/>
                      <a:pt x="24" y="6"/>
                      <a:pt x="24" y="6"/>
                    </a:cubicBezTo>
                    <a:cubicBezTo>
                      <a:pt x="23" y="5"/>
                      <a:pt x="24" y="5"/>
                      <a:pt x="24" y="4"/>
                    </a:cubicBezTo>
                    <a:cubicBezTo>
                      <a:pt x="24" y="4"/>
                      <a:pt x="24" y="3"/>
                      <a:pt x="24" y="3"/>
                    </a:cubicBezTo>
                    <a:cubicBezTo>
                      <a:pt x="24" y="2"/>
                      <a:pt x="23" y="2"/>
                      <a:pt x="23" y="2"/>
                    </a:cubicBezTo>
                    <a:cubicBezTo>
                      <a:pt x="23" y="1"/>
                      <a:pt x="22" y="1"/>
                      <a:pt x="22" y="0"/>
                    </a:cubicBezTo>
                    <a:cubicBezTo>
                      <a:pt x="22" y="0"/>
                      <a:pt x="22" y="0"/>
                      <a:pt x="22" y="0"/>
                    </a:cubicBezTo>
                    <a:cubicBezTo>
                      <a:pt x="21" y="0"/>
                      <a:pt x="21" y="0"/>
                      <a:pt x="21" y="0"/>
                    </a:cubicBezTo>
                    <a:cubicBezTo>
                      <a:pt x="20" y="0"/>
                      <a:pt x="20" y="0"/>
                      <a:pt x="20" y="1"/>
                    </a:cubicBezTo>
                    <a:cubicBezTo>
                      <a:pt x="19" y="1"/>
                      <a:pt x="19" y="1"/>
                      <a:pt x="19" y="1"/>
                    </a:cubicBezTo>
                    <a:cubicBezTo>
                      <a:pt x="19" y="1"/>
                      <a:pt x="19" y="2"/>
                      <a:pt x="19" y="2"/>
                    </a:cubicBezTo>
                    <a:cubicBezTo>
                      <a:pt x="19" y="2"/>
                      <a:pt x="19" y="2"/>
                      <a:pt x="18" y="2"/>
                    </a:cubicBezTo>
                    <a:cubicBezTo>
                      <a:pt x="18" y="3"/>
                      <a:pt x="18" y="3"/>
                      <a:pt x="18" y="3"/>
                    </a:cubicBezTo>
                    <a:cubicBezTo>
                      <a:pt x="17" y="4"/>
                      <a:pt x="17" y="4"/>
                      <a:pt x="17" y="4"/>
                    </a:cubicBezTo>
                    <a:cubicBezTo>
                      <a:pt x="17" y="4"/>
                      <a:pt x="17" y="4"/>
                      <a:pt x="17" y="4"/>
                    </a:cubicBezTo>
                    <a:cubicBezTo>
                      <a:pt x="16" y="5"/>
                      <a:pt x="16" y="5"/>
                      <a:pt x="16" y="5"/>
                    </a:cubicBezTo>
                    <a:cubicBezTo>
                      <a:pt x="16" y="5"/>
                      <a:pt x="16" y="5"/>
                      <a:pt x="15" y="5"/>
                    </a:cubicBezTo>
                    <a:cubicBezTo>
                      <a:pt x="15" y="5"/>
                      <a:pt x="15" y="5"/>
                      <a:pt x="14" y="6"/>
                    </a:cubicBezTo>
                    <a:cubicBezTo>
                      <a:pt x="14" y="6"/>
                      <a:pt x="14" y="6"/>
                      <a:pt x="13" y="6"/>
                    </a:cubicBezTo>
                    <a:cubicBezTo>
                      <a:pt x="13" y="6"/>
                      <a:pt x="13" y="6"/>
                      <a:pt x="12" y="6"/>
                    </a:cubicBezTo>
                    <a:cubicBezTo>
                      <a:pt x="12" y="6"/>
                      <a:pt x="11" y="6"/>
                      <a:pt x="11" y="6"/>
                    </a:cubicBezTo>
                    <a:cubicBezTo>
                      <a:pt x="10" y="6"/>
                      <a:pt x="10" y="6"/>
                      <a:pt x="10" y="7"/>
                    </a:cubicBezTo>
                    <a:cubicBezTo>
                      <a:pt x="9" y="7"/>
                      <a:pt x="9" y="7"/>
                      <a:pt x="9" y="8"/>
                    </a:cubicBezTo>
                    <a:cubicBezTo>
                      <a:pt x="9" y="8"/>
                      <a:pt x="9" y="8"/>
                      <a:pt x="9" y="9"/>
                    </a:cubicBezTo>
                    <a:cubicBezTo>
                      <a:pt x="8" y="9"/>
                      <a:pt x="8" y="8"/>
                      <a:pt x="8" y="9"/>
                    </a:cubicBezTo>
                    <a:cubicBezTo>
                      <a:pt x="7" y="9"/>
                      <a:pt x="7" y="10"/>
                      <a:pt x="7" y="10"/>
                    </a:cubicBezTo>
                    <a:cubicBezTo>
                      <a:pt x="6" y="10"/>
                      <a:pt x="6" y="9"/>
                      <a:pt x="6" y="9"/>
                    </a:cubicBezTo>
                    <a:cubicBezTo>
                      <a:pt x="6" y="9"/>
                      <a:pt x="6" y="9"/>
                      <a:pt x="6" y="10"/>
                    </a:cubicBezTo>
                    <a:cubicBezTo>
                      <a:pt x="5" y="10"/>
                      <a:pt x="5" y="10"/>
                      <a:pt x="5" y="10"/>
                    </a:cubicBezTo>
                    <a:cubicBezTo>
                      <a:pt x="4" y="10"/>
                      <a:pt x="4" y="10"/>
                      <a:pt x="4" y="10"/>
                    </a:cubicBezTo>
                    <a:cubicBezTo>
                      <a:pt x="3" y="10"/>
                      <a:pt x="3" y="10"/>
                      <a:pt x="3" y="10"/>
                    </a:cubicBezTo>
                    <a:cubicBezTo>
                      <a:pt x="3" y="10"/>
                      <a:pt x="3" y="10"/>
                      <a:pt x="3" y="10"/>
                    </a:cubicBezTo>
                    <a:cubicBezTo>
                      <a:pt x="3" y="11"/>
                      <a:pt x="2" y="11"/>
                      <a:pt x="2" y="12"/>
                    </a:cubicBezTo>
                    <a:cubicBezTo>
                      <a:pt x="2" y="12"/>
                      <a:pt x="2" y="12"/>
                      <a:pt x="2" y="13"/>
                    </a:cubicBezTo>
                    <a:cubicBezTo>
                      <a:pt x="2" y="13"/>
                      <a:pt x="2" y="13"/>
                      <a:pt x="1" y="13"/>
                    </a:cubicBezTo>
                    <a:cubicBezTo>
                      <a:pt x="1" y="14"/>
                      <a:pt x="1" y="13"/>
                      <a:pt x="1" y="14"/>
                    </a:cubicBezTo>
                    <a:cubicBezTo>
                      <a:pt x="1" y="14"/>
                      <a:pt x="1" y="14"/>
                      <a:pt x="1" y="15"/>
                    </a:cubicBezTo>
                    <a:cubicBezTo>
                      <a:pt x="1" y="15"/>
                      <a:pt x="2" y="16"/>
                      <a:pt x="1" y="16"/>
                    </a:cubicBezTo>
                    <a:cubicBezTo>
                      <a:pt x="1" y="16"/>
                      <a:pt x="1" y="16"/>
                      <a:pt x="1" y="16"/>
                    </a:cubicBezTo>
                    <a:cubicBezTo>
                      <a:pt x="0" y="16"/>
                      <a:pt x="1" y="16"/>
                      <a:pt x="1" y="17"/>
                    </a:cubicBezTo>
                    <a:cubicBezTo>
                      <a:pt x="1" y="17"/>
                      <a:pt x="1" y="17"/>
                      <a:pt x="1" y="18"/>
                    </a:cubicBezTo>
                    <a:cubicBezTo>
                      <a:pt x="1" y="18"/>
                      <a:pt x="2" y="18"/>
                      <a:pt x="2" y="19"/>
                    </a:cubicBezTo>
                    <a:cubicBezTo>
                      <a:pt x="3" y="19"/>
                      <a:pt x="3" y="20"/>
                      <a:pt x="3" y="20"/>
                    </a:cubicBezTo>
                    <a:cubicBezTo>
                      <a:pt x="4" y="21"/>
                      <a:pt x="4" y="21"/>
                      <a:pt x="4" y="22"/>
                    </a:cubicBezTo>
                    <a:cubicBezTo>
                      <a:pt x="4" y="22"/>
                      <a:pt x="4" y="22"/>
                      <a:pt x="4" y="23"/>
                    </a:cubicBezTo>
                    <a:cubicBezTo>
                      <a:pt x="4" y="24"/>
                      <a:pt x="5" y="24"/>
                      <a:pt x="5" y="25"/>
                    </a:cubicBezTo>
                    <a:cubicBezTo>
                      <a:pt x="5" y="25"/>
                      <a:pt x="5" y="25"/>
                      <a:pt x="5" y="25"/>
                    </a:cubicBezTo>
                    <a:cubicBezTo>
                      <a:pt x="5" y="24"/>
                      <a:pt x="6" y="24"/>
                      <a:pt x="6" y="23"/>
                    </a:cubicBezTo>
                    <a:cubicBezTo>
                      <a:pt x="6" y="23"/>
                      <a:pt x="6" y="23"/>
                      <a:pt x="6" y="22"/>
                    </a:cubicBezTo>
                    <a:cubicBezTo>
                      <a:pt x="7" y="22"/>
                      <a:pt x="6" y="21"/>
                      <a:pt x="7" y="21"/>
                    </a:cubicBezTo>
                    <a:cubicBezTo>
                      <a:pt x="8" y="20"/>
                      <a:pt x="8" y="21"/>
                      <a:pt x="9" y="21"/>
                    </a:cubicBezTo>
                    <a:cubicBezTo>
                      <a:pt x="9" y="21"/>
                      <a:pt x="9" y="21"/>
                      <a:pt x="10" y="21"/>
                    </a:cubicBezTo>
                    <a:cubicBezTo>
                      <a:pt x="10" y="21"/>
                      <a:pt x="11" y="21"/>
                      <a:pt x="11" y="21"/>
                    </a:cubicBezTo>
                    <a:cubicBezTo>
                      <a:pt x="11" y="21"/>
                      <a:pt x="11" y="21"/>
                      <a:pt x="11" y="21"/>
                    </a:cubicBezTo>
                    <a:cubicBezTo>
                      <a:pt x="11" y="21"/>
                      <a:pt x="11" y="21"/>
                      <a:pt x="12" y="21"/>
                    </a:cubicBezTo>
                    <a:cubicBezTo>
                      <a:pt x="12" y="20"/>
                      <a:pt x="11" y="20"/>
                      <a:pt x="12" y="20"/>
                    </a:cubicBezTo>
                    <a:cubicBezTo>
                      <a:pt x="12" y="19"/>
                      <a:pt x="12" y="19"/>
                      <a:pt x="12" y="18"/>
                    </a:cubicBezTo>
                    <a:cubicBezTo>
                      <a:pt x="12" y="18"/>
                      <a:pt x="12" y="18"/>
                      <a:pt x="13" y="17"/>
                    </a:cubicBezTo>
                    <a:cubicBezTo>
                      <a:pt x="13" y="17"/>
                      <a:pt x="13" y="17"/>
                      <a:pt x="14" y="17"/>
                    </a:cubicBezTo>
                    <a:cubicBezTo>
                      <a:pt x="14" y="17"/>
                      <a:pt x="14" y="17"/>
                      <a:pt x="15" y="17"/>
                    </a:cubicBezTo>
                    <a:cubicBezTo>
                      <a:pt x="15" y="17"/>
                      <a:pt x="15" y="17"/>
                      <a:pt x="16" y="18"/>
                    </a:cubicBezTo>
                    <a:cubicBezTo>
                      <a:pt x="16" y="18"/>
                      <a:pt x="16" y="18"/>
                      <a:pt x="16" y="19"/>
                    </a:cubicBezTo>
                    <a:cubicBezTo>
                      <a:pt x="17" y="19"/>
                      <a:pt x="17" y="19"/>
                      <a:pt x="17" y="19"/>
                    </a:cubicBezTo>
                    <a:cubicBezTo>
                      <a:pt x="17" y="19"/>
                      <a:pt x="18" y="19"/>
                      <a:pt x="18" y="19"/>
                    </a:cubicBezTo>
                    <a:cubicBezTo>
                      <a:pt x="19" y="19"/>
                      <a:pt x="19" y="19"/>
                      <a:pt x="19" y="19"/>
                    </a:cubicBezTo>
                    <a:cubicBezTo>
                      <a:pt x="20" y="19"/>
                      <a:pt x="20" y="19"/>
                      <a:pt x="20" y="19"/>
                    </a:cubicBezTo>
                    <a:cubicBezTo>
                      <a:pt x="21" y="19"/>
                      <a:pt x="21" y="20"/>
                      <a:pt x="22" y="20"/>
                    </a:cubicBezTo>
                    <a:cubicBezTo>
                      <a:pt x="22" y="18"/>
                      <a:pt x="22" y="18"/>
                      <a:pt x="22" y="18"/>
                    </a:cubicBezTo>
                    <a:cubicBezTo>
                      <a:pt x="22" y="18"/>
                      <a:pt x="22" y="18"/>
                      <a:pt x="22" y="18"/>
                    </a:cubicBezTo>
                    <a:cubicBezTo>
                      <a:pt x="23" y="18"/>
                      <a:pt x="23" y="18"/>
                      <a:pt x="23" y="18"/>
                    </a:cubicBezTo>
                    <a:cubicBezTo>
                      <a:pt x="24" y="18"/>
                      <a:pt x="24" y="18"/>
                      <a:pt x="24" y="18"/>
                    </a:cubicBezTo>
                    <a:cubicBezTo>
                      <a:pt x="25" y="18"/>
                      <a:pt x="25" y="18"/>
                      <a:pt x="25" y="18"/>
                    </a:cubicBezTo>
                    <a:cubicBezTo>
                      <a:pt x="25" y="17"/>
                      <a:pt x="26" y="17"/>
                      <a:pt x="26" y="17"/>
                    </a:cubicBezTo>
                    <a:cubicBezTo>
                      <a:pt x="26" y="17"/>
                      <a:pt x="26" y="17"/>
                      <a:pt x="27" y="17"/>
                    </a:cubicBezTo>
                    <a:cubicBezTo>
                      <a:pt x="27" y="17"/>
                      <a:pt x="27" y="17"/>
                      <a:pt x="27" y="17"/>
                    </a:cubicBezTo>
                    <a:cubicBezTo>
                      <a:pt x="28" y="17"/>
                      <a:pt x="28" y="17"/>
                      <a:pt x="28" y="17"/>
                    </a:cubicBezTo>
                    <a:cubicBezTo>
                      <a:pt x="29" y="16"/>
                      <a:pt x="29" y="16"/>
                      <a:pt x="29" y="16"/>
                    </a:cubicBezTo>
                    <a:cubicBezTo>
                      <a:pt x="29" y="16"/>
                      <a:pt x="29" y="16"/>
                      <a:pt x="30" y="17"/>
                    </a:cubicBezTo>
                    <a:cubicBezTo>
                      <a:pt x="30" y="17"/>
                      <a:pt x="30" y="17"/>
                      <a:pt x="31" y="17"/>
                    </a:cubicBezTo>
                    <a:cubicBezTo>
                      <a:pt x="31" y="17"/>
                      <a:pt x="31" y="17"/>
                      <a:pt x="31" y="17"/>
                    </a:cubicBezTo>
                    <a:cubicBezTo>
                      <a:pt x="32" y="17"/>
                      <a:pt x="32" y="17"/>
                      <a:pt x="33" y="17"/>
                    </a:cubicBezTo>
                    <a:cubicBezTo>
                      <a:pt x="33" y="17"/>
                      <a:pt x="33" y="17"/>
                      <a:pt x="33" y="17"/>
                    </a:cubicBezTo>
                    <a:cubicBezTo>
                      <a:pt x="33" y="16"/>
                      <a:pt x="33" y="16"/>
                      <a:pt x="33" y="16"/>
                    </a:cubicBezTo>
                    <a:cubicBezTo>
                      <a:pt x="33" y="16"/>
                      <a:pt x="33" y="16"/>
                      <a:pt x="33" y="15"/>
                    </a:cubicBezTo>
                    <a:cubicBezTo>
                      <a:pt x="33" y="15"/>
                      <a:pt x="33" y="15"/>
                      <a:pt x="32" y="15"/>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5" name="Freeform 23">
                <a:extLst>
                  <a:ext uri="{FF2B5EF4-FFF2-40B4-BE49-F238E27FC236}">
                    <a16:creationId xmlns:a16="http://schemas.microsoft.com/office/drawing/2014/main" id="{B4DE6041-E209-2989-7E77-6CCAB110C24C}"/>
                  </a:ext>
                </a:extLst>
              </p:cNvPr>
              <p:cNvSpPr>
                <a:spLocks/>
              </p:cNvSpPr>
              <p:nvPr/>
            </p:nvSpPr>
            <p:spPr bwMode="auto">
              <a:xfrm>
                <a:off x="4441827" y="3000376"/>
                <a:ext cx="150813" cy="193675"/>
              </a:xfrm>
              <a:custGeom>
                <a:avLst/>
                <a:gdLst>
                  <a:gd name="T0" fmla="*/ 6 w 14"/>
                  <a:gd name="T1" fmla="*/ 16 h 18"/>
                  <a:gd name="T2" fmla="*/ 6 w 14"/>
                  <a:gd name="T3" fmla="*/ 15 h 18"/>
                  <a:gd name="T4" fmla="*/ 6 w 14"/>
                  <a:gd name="T5" fmla="*/ 14 h 18"/>
                  <a:gd name="T6" fmla="*/ 7 w 14"/>
                  <a:gd name="T7" fmla="*/ 14 h 18"/>
                  <a:gd name="T8" fmla="*/ 8 w 14"/>
                  <a:gd name="T9" fmla="*/ 14 h 18"/>
                  <a:gd name="T10" fmla="*/ 9 w 14"/>
                  <a:gd name="T11" fmla="*/ 14 h 18"/>
                  <a:gd name="T12" fmla="*/ 9 w 14"/>
                  <a:gd name="T13" fmla="*/ 13 h 18"/>
                  <a:gd name="T14" fmla="*/ 10 w 14"/>
                  <a:gd name="T15" fmla="*/ 13 h 18"/>
                  <a:gd name="T16" fmla="*/ 10 w 14"/>
                  <a:gd name="T17" fmla="*/ 14 h 18"/>
                  <a:gd name="T18" fmla="*/ 10 w 14"/>
                  <a:gd name="T19" fmla="*/ 14 h 18"/>
                  <a:gd name="T20" fmla="*/ 11 w 14"/>
                  <a:gd name="T21" fmla="*/ 14 h 18"/>
                  <a:gd name="T22" fmla="*/ 12 w 14"/>
                  <a:gd name="T23" fmla="*/ 14 h 18"/>
                  <a:gd name="T24" fmla="*/ 12 w 14"/>
                  <a:gd name="T25" fmla="*/ 14 h 18"/>
                  <a:gd name="T26" fmla="*/ 13 w 14"/>
                  <a:gd name="T27" fmla="*/ 14 h 18"/>
                  <a:gd name="T28" fmla="*/ 13 w 14"/>
                  <a:gd name="T29" fmla="*/ 13 h 18"/>
                  <a:gd name="T30" fmla="*/ 13 w 14"/>
                  <a:gd name="T31" fmla="*/ 12 h 18"/>
                  <a:gd name="T32" fmla="*/ 13 w 14"/>
                  <a:gd name="T33" fmla="*/ 10 h 18"/>
                  <a:gd name="T34" fmla="*/ 13 w 14"/>
                  <a:gd name="T35" fmla="*/ 8 h 18"/>
                  <a:gd name="T36" fmla="*/ 12 w 14"/>
                  <a:gd name="T37" fmla="*/ 7 h 18"/>
                  <a:gd name="T38" fmla="*/ 12 w 14"/>
                  <a:gd name="T39" fmla="*/ 6 h 18"/>
                  <a:gd name="T40" fmla="*/ 13 w 14"/>
                  <a:gd name="T41" fmla="*/ 6 h 18"/>
                  <a:gd name="T42" fmla="*/ 14 w 14"/>
                  <a:gd name="T43" fmla="*/ 5 h 18"/>
                  <a:gd name="T44" fmla="*/ 13 w 14"/>
                  <a:gd name="T45" fmla="*/ 4 h 18"/>
                  <a:gd name="T46" fmla="*/ 12 w 14"/>
                  <a:gd name="T47" fmla="*/ 3 h 18"/>
                  <a:gd name="T48" fmla="*/ 11 w 14"/>
                  <a:gd name="T49" fmla="*/ 3 h 18"/>
                  <a:gd name="T50" fmla="*/ 10 w 14"/>
                  <a:gd name="T51" fmla="*/ 4 h 18"/>
                  <a:gd name="T52" fmla="*/ 10 w 14"/>
                  <a:gd name="T53" fmla="*/ 3 h 18"/>
                  <a:gd name="T54" fmla="*/ 10 w 14"/>
                  <a:gd name="T55" fmla="*/ 2 h 18"/>
                  <a:gd name="T56" fmla="*/ 11 w 14"/>
                  <a:gd name="T57" fmla="*/ 1 h 18"/>
                  <a:gd name="T58" fmla="*/ 10 w 14"/>
                  <a:gd name="T59" fmla="*/ 1 h 18"/>
                  <a:gd name="T60" fmla="*/ 9 w 14"/>
                  <a:gd name="T61" fmla="*/ 1 h 18"/>
                  <a:gd name="T62" fmla="*/ 8 w 14"/>
                  <a:gd name="T63" fmla="*/ 1 h 18"/>
                  <a:gd name="T64" fmla="*/ 7 w 14"/>
                  <a:gd name="T65" fmla="*/ 1 h 18"/>
                  <a:gd name="T66" fmla="*/ 6 w 14"/>
                  <a:gd name="T67" fmla="*/ 1 h 18"/>
                  <a:gd name="T68" fmla="*/ 6 w 14"/>
                  <a:gd name="T69" fmla="*/ 1 h 18"/>
                  <a:gd name="T70" fmla="*/ 6 w 14"/>
                  <a:gd name="T71" fmla="*/ 2 h 18"/>
                  <a:gd name="T72" fmla="*/ 6 w 14"/>
                  <a:gd name="T73" fmla="*/ 4 h 18"/>
                  <a:gd name="T74" fmla="*/ 5 w 14"/>
                  <a:gd name="T75" fmla="*/ 4 h 18"/>
                  <a:gd name="T76" fmla="*/ 4 w 14"/>
                  <a:gd name="T77" fmla="*/ 4 h 18"/>
                  <a:gd name="T78" fmla="*/ 3 w 14"/>
                  <a:gd name="T79" fmla="*/ 4 h 18"/>
                  <a:gd name="T80" fmla="*/ 2 w 14"/>
                  <a:gd name="T81" fmla="*/ 5 h 18"/>
                  <a:gd name="T82" fmla="*/ 1 w 14"/>
                  <a:gd name="T83" fmla="*/ 5 h 18"/>
                  <a:gd name="T84" fmla="*/ 1 w 14"/>
                  <a:gd name="T85" fmla="*/ 4 h 18"/>
                  <a:gd name="T86" fmla="*/ 1 w 14"/>
                  <a:gd name="T87" fmla="*/ 6 h 18"/>
                  <a:gd name="T88" fmla="*/ 0 w 14"/>
                  <a:gd name="T89" fmla="*/ 9 h 18"/>
                  <a:gd name="T90" fmla="*/ 0 w 14"/>
                  <a:gd name="T91" fmla="*/ 10 h 18"/>
                  <a:gd name="T92" fmla="*/ 0 w 14"/>
                  <a:gd name="T93" fmla="*/ 12 h 18"/>
                  <a:gd name="T94" fmla="*/ 1 w 14"/>
                  <a:gd name="T95" fmla="*/ 13 h 18"/>
                  <a:gd name="T96" fmla="*/ 2 w 14"/>
                  <a:gd name="T97" fmla="*/ 14 h 18"/>
                  <a:gd name="T98" fmla="*/ 3 w 14"/>
                  <a:gd name="T99" fmla="*/ 16 h 18"/>
                  <a:gd name="T100" fmla="*/ 3 w 14"/>
                  <a:gd name="T101" fmla="*/ 17 h 18"/>
                  <a:gd name="T102" fmla="*/ 4 w 14"/>
                  <a:gd name="T103" fmla="*/ 17 h 18"/>
                  <a:gd name="T104" fmla="*/ 5 w 14"/>
                  <a:gd name="T105" fmla="*/ 18 h 18"/>
                  <a:gd name="T106" fmla="*/ 5 w 14"/>
                  <a:gd name="T107" fmla="*/ 18 h 18"/>
                  <a:gd name="T108" fmla="*/ 5 w 14"/>
                  <a:gd name="T109" fmla="*/ 18 h 18"/>
                  <a:gd name="T110" fmla="*/ 6 w 14"/>
                  <a:gd name="T111" fmla="*/ 17 h 18"/>
                  <a:gd name="T112" fmla="*/ 6 w 14"/>
                  <a:gd name="T113"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 h="18">
                    <a:moveTo>
                      <a:pt x="6" y="16"/>
                    </a:moveTo>
                    <a:cubicBezTo>
                      <a:pt x="6" y="16"/>
                      <a:pt x="6" y="15"/>
                      <a:pt x="6" y="15"/>
                    </a:cubicBezTo>
                    <a:cubicBezTo>
                      <a:pt x="6" y="15"/>
                      <a:pt x="6" y="14"/>
                      <a:pt x="6" y="14"/>
                    </a:cubicBezTo>
                    <a:cubicBezTo>
                      <a:pt x="7" y="14"/>
                      <a:pt x="7" y="14"/>
                      <a:pt x="7" y="14"/>
                    </a:cubicBezTo>
                    <a:cubicBezTo>
                      <a:pt x="8" y="14"/>
                      <a:pt x="8" y="14"/>
                      <a:pt x="8" y="14"/>
                    </a:cubicBezTo>
                    <a:cubicBezTo>
                      <a:pt x="8" y="14"/>
                      <a:pt x="9" y="14"/>
                      <a:pt x="9" y="14"/>
                    </a:cubicBezTo>
                    <a:cubicBezTo>
                      <a:pt x="9" y="13"/>
                      <a:pt x="9" y="13"/>
                      <a:pt x="9" y="13"/>
                    </a:cubicBezTo>
                    <a:cubicBezTo>
                      <a:pt x="9" y="13"/>
                      <a:pt x="9" y="13"/>
                      <a:pt x="10" y="13"/>
                    </a:cubicBezTo>
                    <a:cubicBezTo>
                      <a:pt x="10" y="13"/>
                      <a:pt x="10" y="14"/>
                      <a:pt x="10" y="14"/>
                    </a:cubicBezTo>
                    <a:cubicBezTo>
                      <a:pt x="10" y="14"/>
                      <a:pt x="10" y="14"/>
                      <a:pt x="10" y="14"/>
                    </a:cubicBezTo>
                    <a:cubicBezTo>
                      <a:pt x="11" y="15"/>
                      <a:pt x="11" y="14"/>
                      <a:pt x="11" y="14"/>
                    </a:cubicBezTo>
                    <a:cubicBezTo>
                      <a:pt x="11" y="14"/>
                      <a:pt x="11" y="14"/>
                      <a:pt x="12" y="14"/>
                    </a:cubicBezTo>
                    <a:cubicBezTo>
                      <a:pt x="12" y="14"/>
                      <a:pt x="12" y="14"/>
                      <a:pt x="12" y="14"/>
                    </a:cubicBezTo>
                    <a:cubicBezTo>
                      <a:pt x="12" y="14"/>
                      <a:pt x="12" y="14"/>
                      <a:pt x="13" y="14"/>
                    </a:cubicBezTo>
                    <a:cubicBezTo>
                      <a:pt x="13" y="14"/>
                      <a:pt x="13" y="14"/>
                      <a:pt x="13" y="13"/>
                    </a:cubicBezTo>
                    <a:cubicBezTo>
                      <a:pt x="13" y="13"/>
                      <a:pt x="13" y="12"/>
                      <a:pt x="13" y="12"/>
                    </a:cubicBezTo>
                    <a:cubicBezTo>
                      <a:pt x="13" y="11"/>
                      <a:pt x="13" y="10"/>
                      <a:pt x="13" y="10"/>
                    </a:cubicBezTo>
                    <a:cubicBezTo>
                      <a:pt x="13" y="9"/>
                      <a:pt x="13" y="9"/>
                      <a:pt x="13" y="8"/>
                    </a:cubicBezTo>
                    <a:cubicBezTo>
                      <a:pt x="12" y="8"/>
                      <a:pt x="12" y="8"/>
                      <a:pt x="12" y="7"/>
                    </a:cubicBezTo>
                    <a:cubicBezTo>
                      <a:pt x="12" y="7"/>
                      <a:pt x="12" y="6"/>
                      <a:pt x="12" y="6"/>
                    </a:cubicBezTo>
                    <a:cubicBezTo>
                      <a:pt x="12" y="6"/>
                      <a:pt x="13" y="6"/>
                      <a:pt x="13" y="6"/>
                    </a:cubicBezTo>
                    <a:cubicBezTo>
                      <a:pt x="13" y="5"/>
                      <a:pt x="14" y="5"/>
                      <a:pt x="14" y="5"/>
                    </a:cubicBezTo>
                    <a:cubicBezTo>
                      <a:pt x="13" y="4"/>
                      <a:pt x="13" y="4"/>
                      <a:pt x="13" y="4"/>
                    </a:cubicBezTo>
                    <a:cubicBezTo>
                      <a:pt x="13" y="4"/>
                      <a:pt x="13" y="4"/>
                      <a:pt x="12" y="3"/>
                    </a:cubicBezTo>
                    <a:cubicBezTo>
                      <a:pt x="12" y="3"/>
                      <a:pt x="12" y="3"/>
                      <a:pt x="11" y="3"/>
                    </a:cubicBezTo>
                    <a:cubicBezTo>
                      <a:pt x="11" y="4"/>
                      <a:pt x="11" y="4"/>
                      <a:pt x="10" y="4"/>
                    </a:cubicBezTo>
                    <a:cubicBezTo>
                      <a:pt x="10" y="4"/>
                      <a:pt x="10" y="4"/>
                      <a:pt x="10" y="3"/>
                    </a:cubicBezTo>
                    <a:cubicBezTo>
                      <a:pt x="10" y="3"/>
                      <a:pt x="10" y="3"/>
                      <a:pt x="10" y="2"/>
                    </a:cubicBezTo>
                    <a:cubicBezTo>
                      <a:pt x="11" y="2"/>
                      <a:pt x="11" y="1"/>
                      <a:pt x="11" y="1"/>
                    </a:cubicBezTo>
                    <a:cubicBezTo>
                      <a:pt x="10" y="1"/>
                      <a:pt x="10" y="1"/>
                      <a:pt x="10" y="1"/>
                    </a:cubicBezTo>
                    <a:cubicBezTo>
                      <a:pt x="10" y="1"/>
                      <a:pt x="9" y="1"/>
                      <a:pt x="9" y="1"/>
                    </a:cubicBezTo>
                    <a:cubicBezTo>
                      <a:pt x="8" y="1"/>
                      <a:pt x="8" y="1"/>
                      <a:pt x="8" y="1"/>
                    </a:cubicBezTo>
                    <a:cubicBezTo>
                      <a:pt x="7" y="1"/>
                      <a:pt x="7" y="0"/>
                      <a:pt x="7" y="1"/>
                    </a:cubicBezTo>
                    <a:cubicBezTo>
                      <a:pt x="6" y="1"/>
                      <a:pt x="6" y="1"/>
                      <a:pt x="6" y="1"/>
                    </a:cubicBezTo>
                    <a:cubicBezTo>
                      <a:pt x="6" y="1"/>
                      <a:pt x="6" y="1"/>
                      <a:pt x="6" y="1"/>
                    </a:cubicBezTo>
                    <a:cubicBezTo>
                      <a:pt x="6" y="2"/>
                      <a:pt x="6" y="2"/>
                      <a:pt x="6" y="2"/>
                    </a:cubicBezTo>
                    <a:cubicBezTo>
                      <a:pt x="6" y="3"/>
                      <a:pt x="6" y="3"/>
                      <a:pt x="6" y="4"/>
                    </a:cubicBezTo>
                    <a:cubicBezTo>
                      <a:pt x="5" y="4"/>
                      <a:pt x="6" y="4"/>
                      <a:pt x="5" y="4"/>
                    </a:cubicBezTo>
                    <a:cubicBezTo>
                      <a:pt x="5" y="4"/>
                      <a:pt x="5" y="4"/>
                      <a:pt x="4" y="4"/>
                    </a:cubicBezTo>
                    <a:cubicBezTo>
                      <a:pt x="4" y="4"/>
                      <a:pt x="4" y="4"/>
                      <a:pt x="3" y="4"/>
                    </a:cubicBezTo>
                    <a:cubicBezTo>
                      <a:pt x="3" y="4"/>
                      <a:pt x="2" y="4"/>
                      <a:pt x="2" y="5"/>
                    </a:cubicBezTo>
                    <a:cubicBezTo>
                      <a:pt x="2" y="5"/>
                      <a:pt x="2" y="5"/>
                      <a:pt x="1" y="5"/>
                    </a:cubicBezTo>
                    <a:cubicBezTo>
                      <a:pt x="1" y="4"/>
                      <a:pt x="1" y="4"/>
                      <a:pt x="1" y="4"/>
                    </a:cubicBezTo>
                    <a:cubicBezTo>
                      <a:pt x="1" y="5"/>
                      <a:pt x="1" y="5"/>
                      <a:pt x="1" y="6"/>
                    </a:cubicBezTo>
                    <a:cubicBezTo>
                      <a:pt x="1" y="7"/>
                      <a:pt x="0" y="8"/>
                      <a:pt x="0" y="9"/>
                    </a:cubicBezTo>
                    <a:cubicBezTo>
                      <a:pt x="0" y="9"/>
                      <a:pt x="0" y="10"/>
                      <a:pt x="0" y="10"/>
                    </a:cubicBezTo>
                    <a:cubicBezTo>
                      <a:pt x="0" y="11"/>
                      <a:pt x="0" y="11"/>
                      <a:pt x="0" y="12"/>
                    </a:cubicBezTo>
                    <a:cubicBezTo>
                      <a:pt x="1" y="13"/>
                      <a:pt x="1" y="13"/>
                      <a:pt x="1" y="13"/>
                    </a:cubicBezTo>
                    <a:cubicBezTo>
                      <a:pt x="1" y="14"/>
                      <a:pt x="1" y="14"/>
                      <a:pt x="2" y="14"/>
                    </a:cubicBezTo>
                    <a:cubicBezTo>
                      <a:pt x="2" y="15"/>
                      <a:pt x="2" y="15"/>
                      <a:pt x="3" y="16"/>
                    </a:cubicBezTo>
                    <a:cubicBezTo>
                      <a:pt x="3" y="16"/>
                      <a:pt x="3" y="16"/>
                      <a:pt x="3" y="17"/>
                    </a:cubicBezTo>
                    <a:cubicBezTo>
                      <a:pt x="4" y="17"/>
                      <a:pt x="4" y="17"/>
                      <a:pt x="4" y="17"/>
                    </a:cubicBezTo>
                    <a:cubicBezTo>
                      <a:pt x="4" y="18"/>
                      <a:pt x="4" y="18"/>
                      <a:pt x="5" y="18"/>
                    </a:cubicBezTo>
                    <a:cubicBezTo>
                      <a:pt x="5" y="18"/>
                      <a:pt x="5" y="18"/>
                      <a:pt x="5" y="18"/>
                    </a:cubicBezTo>
                    <a:cubicBezTo>
                      <a:pt x="5" y="18"/>
                      <a:pt x="5" y="18"/>
                      <a:pt x="5" y="18"/>
                    </a:cubicBezTo>
                    <a:cubicBezTo>
                      <a:pt x="6" y="17"/>
                      <a:pt x="6" y="17"/>
                      <a:pt x="6" y="17"/>
                    </a:cubicBezTo>
                    <a:cubicBezTo>
                      <a:pt x="6" y="17"/>
                      <a:pt x="6" y="16"/>
                      <a:pt x="6" y="16"/>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6" name="Freeform 24">
                <a:extLst>
                  <a:ext uri="{FF2B5EF4-FFF2-40B4-BE49-F238E27FC236}">
                    <a16:creationId xmlns:a16="http://schemas.microsoft.com/office/drawing/2014/main" id="{C6C1FEAF-D42B-2E40-C605-5F411CBAE6E5}"/>
                  </a:ext>
                </a:extLst>
              </p:cNvPr>
              <p:cNvSpPr>
                <a:spLocks/>
              </p:cNvSpPr>
              <p:nvPr/>
            </p:nvSpPr>
            <p:spPr bwMode="auto">
              <a:xfrm>
                <a:off x="3881439" y="2805114"/>
                <a:ext cx="107950" cy="141288"/>
              </a:xfrm>
              <a:custGeom>
                <a:avLst/>
                <a:gdLst>
                  <a:gd name="T0" fmla="*/ 9 w 10"/>
                  <a:gd name="T1" fmla="*/ 8 h 13"/>
                  <a:gd name="T2" fmla="*/ 9 w 10"/>
                  <a:gd name="T3" fmla="*/ 7 h 13"/>
                  <a:gd name="T4" fmla="*/ 8 w 10"/>
                  <a:gd name="T5" fmla="*/ 7 h 13"/>
                  <a:gd name="T6" fmla="*/ 7 w 10"/>
                  <a:gd name="T7" fmla="*/ 6 h 13"/>
                  <a:gd name="T8" fmla="*/ 8 w 10"/>
                  <a:gd name="T9" fmla="*/ 5 h 13"/>
                  <a:gd name="T10" fmla="*/ 8 w 10"/>
                  <a:gd name="T11" fmla="*/ 4 h 13"/>
                  <a:gd name="T12" fmla="*/ 8 w 10"/>
                  <a:gd name="T13" fmla="*/ 4 h 13"/>
                  <a:gd name="T14" fmla="*/ 9 w 10"/>
                  <a:gd name="T15" fmla="*/ 3 h 13"/>
                  <a:gd name="T16" fmla="*/ 8 w 10"/>
                  <a:gd name="T17" fmla="*/ 3 h 13"/>
                  <a:gd name="T18" fmla="*/ 7 w 10"/>
                  <a:gd name="T19" fmla="*/ 3 h 13"/>
                  <a:gd name="T20" fmla="*/ 6 w 10"/>
                  <a:gd name="T21" fmla="*/ 4 h 13"/>
                  <a:gd name="T22" fmla="*/ 5 w 10"/>
                  <a:gd name="T23" fmla="*/ 4 h 13"/>
                  <a:gd name="T24" fmla="*/ 5 w 10"/>
                  <a:gd name="T25" fmla="*/ 3 h 13"/>
                  <a:gd name="T26" fmla="*/ 5 w 10"/>
                  <a:gd name="T27" fmla="*/ 1 h 13"/>
                  <a:gd name="T28" fmla="*/ 5 w 10"/>
                  <a:gd name="T29" fmla="*/ 1 h 13"/>
                  <a:gd name="T30" fmla="*/ 3 w 10"/>
                  <a:gd name="T31" fmla="*/ 1 h 13"/>
                  <a:gd name="T32" fmla="*/ 3 w 10"/>
                  <a:gd name="T33" fmla="*/ 1 h 13"/>
                  <a:gd name="T34" fmla="*/ 3 w 10"/>
                  <a:gd name="T35" fmla="*/ 1 h 13"/>
                  <a:gd name="T36" fmla="*/ 3 w 10"/>
                  <a:gd name="T37" fmla="*/ 2 h 13"/>
                  <a:gd name="T38" fmla="*/ 2 w 10"/>
                  <a:gd name="T39" fmla="*/ 3 h 13"/>
                  <a:gd name="T40" fmla="*/ 1 w 10"/>
                  <a:gd name="T41" fmla="*/ 4 h 13"/>
                  <a:gd name="T42" fmla="*/ 1 w 10"/>
                  <a:gd name="T43" fmla="*/ 5 h 13"/>
                  <a:gd name="T44" fmla="*/ 0 w 10"/>
                  <a:gd name="T45" fmla="*/ 6 h 13"/>
                  <a:gd name="T46" fmla="*/ 0 w 10"/>
                  <a:gd name="T47" fmla="*/ 6 h 13"/>
                  <a:gd name="T48" fmla="*/ 1 w 10"/>
                  <a:gd name="T49" fmla="*/ 7 h 13"/>
                  <a:gd name="T50" fmla="*/ 1 w 10"/>
                  <a:gd name="T51" fmla="*/ 7 h 13"/>
                  <a:gd name="T52" fmla="*/ 2 w 10"/>
                  <a:gd name="T53" fmla="*/ 8 h 13"/>
                  <a:gd name="T54" fmla="*/ 3 w 10"/>
                  <a:gd name="T55" fmla="*/ 8 h 13"/>
                  <a:gd name="T56" fmla="*/ 4 w 10"/>
                  <a:gd name="T57" fmla="*/ 9 h 13"/>
                  <a:gd name="T58" fmla="*/ 5 w 10"/>
                  <a:gd name="T59" fmla="*/ 10 h 13"/>
                  <a:gd name="T60" fmla="*/ 5 w 10"/>
                  <a:gd name="T61" fmla="*/ 11 h 13"/>
                  <a:gd name="T62" fmla="*/ 7 w 10"/>
                  <a:gd name="T63" fmla="*/ 11 h 13"/>
                  <a:gd name="T64" fmla="*/ 7 w 10"/>
                  <a:gd name="T65" fmla="*/ 12 h 13"/>
                  <a:gd name="T66" fmla="*/ 8 w 10"/>
                  <a:gd name="T67" fmla="*/ 12 h 13"/>
                  <a:gd name="T68" fmla="*/ 9 w 10"/>
                  <a:gd name="T69" fmla="*/ 13 h 13"/>
                  <a:gd name="T70" fmla="*/ 10 w 10"/>
                  <a:gd name="T71" fmla="*/ 13 h 13"/>
                  <a:gd name="T72" fmla="*/ 10 w 10"/>
                  <a:gd name="T73" fmla="*/ 13 h 13"/>
                  <a:gd name="T74" fmla="*/ 10 w 10"/>
                  <a:gd name="T75" fmla="*/ 11 h 13"/>
                  <a:gd name="T76" fmla="*/ 10 w 10"/>
                  <a:gd name="T77" fmla="*/ 10 h 13"/>
                  <a:gd name="T78" fmla="*/ 10 w 10"/>
                  <a:gd name="T79" fmla="*/ 9 h 13"/>
                  <a:gd name="T80" fmla="*/ 9 w 10"/>
                  <a:gd name="T81"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 h="13">
                    <a:moveTo>
                      <a:pt x="9" y="8"/>
                    </a:moveTo>
                    <a:cubicBezTo>
                      <a:pt x="9" y="8"/>
                      <a:pt x="10" y="7"/>
                      <a:pt x="9" y="7"/>
                    </a:cubicBezTo>
                    <a:cubicBezTo>
                      <a:pt x="9" y="7"/>
                      <a:pt x="8" y="7"/>
                      <a:pt x="8" y="7"/>
                    </a:cubicBezTo>
                    <a:cubicBezTo>
                      <a:pt x="8" y="7"/>
                      <a:pt x="7" y="7"/>
                      <a:pt x="7" y="6"/>
                    </a:cubicBezTo>
                    <a:cubicBezTo>
                      <a:pt x="7" y="6"/>
                      <a:pt x="8" y="6"/>
                      <a:pt x="8" y="5"/>
                    </a:cubicBezTo>
                    <a:cubicBezTo>
                      <a:pt x="8" y="5"/>
                      <a:pt x="8" y="5"/>
                      <a:pt x="8" y="4"/>
                    </a:cubicBezTo>
                    <a:cubicBezTo>
                      <a:pt x="8" y="4"/>
                      <a:pt x="8" y="4"/>
                      <a:pt x="8" y="4"/>
                    </a:cubicBezTo>
                    <a:cubicBezTo>
                      <a:pt x="8" y="3"/>
                      <a:pt x="9" y="3"/>
                      <a:pt x="9" y="3"/>
                    </a:cubicBezTo>
                    <a:cubicBezTo>
                      <a:pt x="8" y="3"/>
                      <a:pt x="8" y="3"/>
                      <a:pt x="8" y="3"/>
                    </a:cubicBezTo>
                    <a:cubicBezTo>
                      <a:pt x="8" y="3"/>
                      <a:pt x="7" y="3"/>
                      <a:pt x="7" y="3"/>
                    </a:cubicBezTo>
                    <a:cubicBezTo>
                      <a:pt x="7" y="3"/>
                      <a:pt x="7" y="4"/>
                      <a:pt x="6" y="4"/>
                    </a:cubicBezTo>
                    <a:cubicBezTo>
                      <a:pt x="6" y="5"/>
                      <a:pt x="6" y="4"/>
                      <a:pt x="5" y="4"/>
                    </a:cubicBezTo>
                    <a:cubicBezTo>
                      <a:pt x="5" y="4"/>
                      <a:pt x="5" y="3"/>
                      <a:pt x="5" y="3"/>
                    </a:cubicBezTo>
                    <a:cubicBezTo>
                      <a:pt x="5" y="2"/>
                      <a:pt x="5" y="2"/>
                      <a:pt x="5" y="1"/>
                    </a:cubicBezTo>
                    <a:cubicBezTo>
                      <a:pt x="5" y="1"/>
                      <a:pt x="5" y="1"/>
                      <a:pt x="5" y="1"/>
                    </a:cubicBezTo>
                    <a:cubicBezTo>
                      <a:pt x="4" y="0"/>
                      <a:pt x="4" y="1"/>
                      <a:pt x="3" y="1"/>
                    </a:cubicBezTo>
                    <a:cubicBezTo>
                      <a:pt x="3" y="1"/>
                      <a:pt x="3" y="1"/>
                      <a:pt x="3" y="1"/>
                    </a:cubicBezTo>
                    <a:cubicBezTo>
                      <a:pt x="3" y="1"/>
                      <a:pt x="3" y="1"/>
                      <a:pt x="3" y="1"/>
                    </a:cubicBezTo>
                    <a:cubicBezTo>
                      <a:pt x="3" y="2"/>
                      <a:pt x="3" y="2"/>
                      <a:pt x="3" y="2"/>
                    </a:cubicBezTo>
                    <a:cubicBezTo>
                      <a:pt x="2" y="3"/>
                      <a:pt x="2" y="3"/>
                      <a:pt x="2" y="3"/>
                    </a:cubicBezTo>
                    <a:cubicBezTo>
                      <a:pt x="2" y="3"/>
                      <a:pt x="2" y="3"/>
                      <a:pt x="1" y="4"/>
                    </a:cubicBezTo>
                    <a:cubicBezTo>
                      <a:pt x="1" y="4"/>
                      <a:pt x="1" y="4"/>
                      <a:pt x="1" y="5"/>
                    </a:cubicBezTo>
                    <a:cubicBezTo>
                      <a:pt x="0" y="5"/>
                      <a:pt x="0" y="5"/>
                      <a:pt x="0" y="6"/>
                    </a:cubicBezTo>
                    <a:cubicBezTo>
                      <a:pt x="0" y="6"/>
                      <a:pt x="0" y="6"/>
                      <a:pt x="0" y="6"/>
                    </a:cubicBezTo>
                    <a:cubicBezTo>
                      <a:pt x="0" y="6"/>
                      <a:pt x="0" y="6"/>
                      <a:pt x="1" y="7"/>
                    </a:cubicBezTo>
                    <a:cubicBezTo>
                      <a:pt x="1" y="7"/>
                      <a:pt x="1" y="7"/>
                      <a:pt x="1" y="7"/>
                    </a:cubicBezTo>
                    <a:cubicBezTo>
                      <a:pt x="2" y="7"/>
                      <a:pt x="2" y="7"/>
                      <a:pt x="2" y="8"/>
                    </a:cubicBezTo>
                    <a:cubicBezTo>
                      <a:pt x="3" y="8"/>
                      <a:pt x="3" y="8"/>
                      <a:pt x="3" y="8"/>
                    </a:cubicBezTo>
                    <a:cubicBezTo>
                      <a:pt x="3" y="8"/>
                      <a:pt x="4" y="9"/>
                      <a:pt x="4" y="9"/>
                    </a:cubicBezTo>
                    <a:cubicBezTo>
                      <a:pt x="5" y="9"/>
                      <a:pt x="5" y="9"/>
                      <a:pt x="5" y="10"/>
                    </a:cubicBezTo>
                    <a:cubicBezTo>
                      <a:pt x="5" y="10"/>
                      <a:pt x="5" y="11"/>
                      <a:pt x="5" y="11"/>
                    </a:cubicBezTo>
                    <a:cubicBezTo>
                      <a:pt x="6" y="11"/>
                      <a:pt x="6" y="11"/>
                      <a:pt x="7" y="11"/>
                    </a:cubicBezTo>
                    <a:cubicBezTo>
                      <a:pt x="7" y="11"/>
                      <a:pt x="7" y="12"/>
                      <a:pt x="7" y="12"/>
                    </a:cubicBezTo>
                    <a:cubicBezTo>
                      <a:pt x="7" y="12"/>
                      <a:pt x="8" y="12"/>
                      <a:pt x="8" y="12"/>
                    </a:cubicBezTo>
                    <a:cubicBezTo>
                      <a:pt x="9" y="12"/>
                      <a:pt x="9" y="13"/>
                      <a:pt x="9" y="13"/>
                    </a:cubicBezTo>
                    <a:cubicBezTo>
                      <a:pt x="10" y="13"/>
                      <a:pt x="10" y="13"/>
                      <a:pt x="10" y="13"/>
                    </a:cubicBezTo>
                    <a:cubicBezTo>
                      <a:pt x="10" y="13"/>
                      <a:pt x="10" y="13"/>
                      <a:pt x="10" y="13"/>
                    </a:cubicBezTo>
                    <a:cubicBezTo>
                      <a:pt x="10" y="12"/>
                      <a:pt x="10" y="12"/>
                      <a:pt x="10" y="11"/>
                    </a:cubicBezTo>
                    <a:cubicBezTo>
                      <a:pt x="10" y="11"/>
                      <a:pt x="10" y="11"/>
                      <a:pt x="10" y="10"/>
                    </a:cubicBezTo>
                    <a:cubicBezTo>
                      <a:pt x="10" y="10"/>
                      <a:pt x="10" y="9"/>
                      <a:pt x="10" y="9"/>
                    </a:cubicBezTo>
                    <a:cubicBezTo>
                      <a:pt x="10" y="8"/>
                      <a:pt x="10" y="8"/>
                      <a:pt x="9" y="8"/>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7" name="Freeform 25">
                <a:extLst>
                  <a:ext uri="{FF2B5EF4-FFF2-40B4-BE49-F238E27FC236}">
                    <a16:creationId xmlns:a16="http://schemas.microsoft.com/office/drawing/2014/main" id="{87121CA4-C29C-825C-94A4-348AF5C1CA93}"/>
                  </a:ext>
                </a:extLst>
              </p:cNvPr>
              <p:cNvSpPr>
                <a:spLocks/>
              </p:cNvSpPr>
              <p:nvPr/>
            </p:nvSpPr>
            <p:spPr bwMode="auto">
              <a:xfrm>
                <a:off x="4043364" y="2611439"/>
                <a:ext cx="215900" cy="173038"/>
              </a:xfrm>
              <a:custGeom>
                <a:avLst/>
                <a:gdLst>
                  <a:gd name="T0" fmla="*/ 20 w 20"/>
                  <a:gd name="T1" fmla="*/ 7 h 16"/>
                  <a:gd name="T2" fmla="*/ 19 w 20"/>
                  <a:gd name="T3" fmla="*/ 7 h 16"/>
                  <a:gd name="T4" fmla="*/ 17 w 20"/>
                  <a:gd name="T5" fmla="*/ 7 h 16"/>
                  <a:gd name="T6" fmla="*/ 17 w 20"/>
                  <a:gd name="T7" fmla="*/ 6 h 16"/>
                  <a:gd name="T8" fmla="*/ 17 w 20"/>
                  <a:gd name="T9" fmla="*/ 5 h 16"/>
                  <a:gd name="T10" fmla="*/ 17 w 20"/>
                  <a:gd name="T11" fmla="*/ 4 h 16"/>
                  <a:gd name="T12" fmla="*/ 16 w 20"/>
                  <a:gd name="T13" fmla="*/ 3 h 16"/>
                  <a:gd name="T14" fmla="*/ 15 w 20"/>
                  <a:gd name="T15" fmla="*/ 2 h 16"/>
                  <a:gd name="T16" fmla="*/ 15 w 20"/>
                  <a:gd name="T17" fmla="*/ 1 h 16"/>
                  <a:gd name="T18" fmla="*/ 15 w 20"/>
                  <a:gd name="T19" fmla="*/ 1 h 16"/>
                  <a:gd name="T20" fmla="*/ 14 w 20"/>
                  <a:gd name="T21" fmla="*/ 0 h 16"/>
                  <a:gd name="T22" fmla="*/ 13 w 20"/>
                  <a:gd name="T23" fmla="*/ 0 h 16"/>
                  <a:gd name="T24" fmla="*/ 12 w 20"/>
                  <a:gd name="T25" fmla="*/ 1 h 16"/>
                  <a:gd name="T26" fmla="*/ 11 w 20"/>
                  <a:gd name="T27" fmla="*/ 1 h 16"/>
                  <a:gd name="T28" fmla="*/ 11 w 20"/>
                  <a:gd name="T29" fmla="*/ 2 h 16"/>
                  <a:gd name="T30" fmla="*/ 10 w 20"/>
                  <a:gd name="T31" fmla="*/ 2 h 16"/>
                  <a:gd name="T32" fmla="*/ 9 w 20"/>
                  <a:gd name="T33" fmla="*/ 3 h 16"/>
                  <a:gd name="T34" fmla="*/ 8 w 20"/>
                  <a:gd name="T35" fmla="*/ 4 h 16"/>
                  <a:gd name="T36" fmla="*/ 7 w 20"/>
                  <a:gd name="T37" fmla="*/ 4 h 16"/>
                  <a:gd name="T38" fmla="*/ 5 w 20"/>
                  <a:gd name="T39" fmla="*/ 4 h 16"/>
                  <a:gd name="T40" fmla="*/ 4 w 20"/>
                  <a:gd name="T41" fmla="*/ 5 h 16"/>
                  <a:gd name="T42" fmla="*/ 3 w 20"/>
                  <a:gd name="T43" fmla="*/ 6 h 16"/>
                  <a:gd name="T44" fmla="*/ 3 w 20"/>
                  <a:gd name="T45" fmla="*/ 8 h 16"/>
                  <a:gd name="T46" fmla="*/ 3 w 20"/>
                  <a:gd name="T47" fmla="*/ 9 h 16"/>
                  <a:gd name="T48" fmla="*/ 2 w 20"/>
                  <a:gd name="T49" fmla="*/ 9 h 16"/>
                  <a:gd name="T50" fmla="*/ 1 w 20"/>
                  <a:gd name="T51" fmla="*/ 10 h 16"/>
                  <a:gd name="T52" fmla="*/ 1 w 20"/>
                  <a:gd name="T53" fmla="*/ 11 h 16"/>
                  <a:gd name="T54" fmla="*/ 1 w 20"/>
                  <a:gd name="T55" fmla="*/ 12 h 16"/>
                  <a:gd name="T56" fmla="*/ 0 w 20"/>
                  <a:gd name="T57" fmla="*/ 14 h 16"/>
                  <a:gd name="T58" fmla="*/ 0 w 20"/>
                  <a:gd name="T59" fmla="*/ 14 h 16"/>
                  <a:gd name="T60" fmla="*/ 1 w 20"/>
                  <a:gd name="T61" fmla="*/ 14 h 16"/>
                  <a:gd name="T62" fmla="*/ 2 w 20"/>
                  <a:gd name="T63" fmla="*/ 15 h 16"/>
                  <a:gd name="T64" fmla="*/ 3 w 20"/>
                  <a:gd name="T65" fmla="*/ 16 h 16"/>
                  <a:gd name="T66" fmla="*/ 4 w 20"/>
                  <a:gd name="T67" fmla="*/ 15 h 16"/>
                  <a:gd name="T68" fmla="*/ 4 w 20"/>
                  <a:gd name="T69" fmla="*/ 15 h 16"/>
                  <a:gd name="T70" fmla="*/ 6 w 20"/>
                  <a:gd name="T71" fmla="*/ 15 h 16"/>
                  <a:gd name="T72" fmla="*/ 7 w 20"/>
                  <a:gd name="T73" fmla="*/ 16 h 16"/>
                  <a:gd name="T74" fmla="*/ 7 w 20"/>
                  <a:gd name="T75" fmla="*/ 15 h 16"/>
                  <a:gd name="T76" fmla="*/ 7 w 20"/>
                  <a:gd name="T77" fmla="*/ 14 h 16"/>
                  <a:gd name="T78" fmla="*/ 7 w 20"/>
                  <a:gd name="T79" fmla="*/ 13 h 16"/>
                  <a:gd name="T80" fmla="*/ 8 w 20"/>
                  <a:gd name="T81" fmla="*/ 12 h 16"/>
                  <a:gd name="T82" fmla="*/ 9 w 20"/>
                  <a:gd name="T83" fmla="*/ 12 h 16"/>
                  <a:gd name="T84" fmla="*/ 11 w 20"/>
                  <a:gd name="T85" fmla="*/ 12 h 16"/>
                  <a:gd name="T86" fmla="*/ 12 w 20"/>
                  <a:gd name="T87" fmla="*/ 12 h 16"/>
                  <a:gd name="T88" fmla="*/ 13 w 20"/>
                  <a:gd name="T89" fmla="*/ 12 h 16"/>
                  <a:gd name="T90" fmla="*/ 13 w 20"/>
                  <a:gd name="T91" fmla="*/ 11 h 16"/>
                  <a:gd name="T92" fmla="*/ 15 w 20"/>
                  <a:gd name="T93" fmla="*/ 12 h 16"/>
                  <a:gd name="T94" fmla="*/ 16 w 20"/>
                  <a:gd name="T95" fmla="*/ 12 h 16"/>
                  <a:gd name="T96" fmla="*/ 17 w 20"/>
                  <a:gd name="T97" fmla="*/ 12 h 16"/>
                  <a:gd name="T98" fmla="*/ 17 w 20"/>
                  <a:gd name="T99" fmla="*/ 12 h 16"/>
                  <a:gd name="T100" fmla="*/ 17 w 20"/>
                  <a:gd name="T101" fmla="*/ 11 h 16"/>
                  <a:gd name="T102" fmla="*/ 18 w 20"/>
                  <a:gd name="T103" fmla="*/ 11 h 16"/>
                  <a:gd name="T104" fmla="*/ 19 w 20"/>
                  <a:gd name="T105" fmla="*/ 11 h 16"/>
                  <a:gd name="T106" fmla="*/ 20 w 20"/>
                  <a:gd name="T107" fmla="*/ 10 h 16"/>
                  <a:gd name="T108" fmla="*/ 20 w 20"/>
                  <a:gd name="T109" fmla="*/ 8 h 16"/>
                  <a:gd name="T110" fmla="*/ 20 w 20"/>
                  <a:gd name="T111" fmla="*/ 8 h 16"/>
                  <a:gd name="T112" fmla="*/ 20 w 20"/>
                  <a:gd name="T113" fmla="*/ 7 h 16"/>
                  <a:gd name="T114" fmla="*/ 20 w 20"/>
                  <a:gd name="T115" fmla="*/ 7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 h="16">
                    <a:moveTo>
                      <a:pt x="20" y="7"/>
                    </a:moveTo>
                    <a:cubicBezTo>
                      <a:pt x="19" y="7"/>
                      <a:pt x="19" y="7"/>
                      <a:pt x="19" y="7"/>
                    </a:cubicBezTo>
                    <a:cubicBezTo>
                      <a:pt x="18" y="7"/>
                      <a:pt x="18" y="7"/>
                      <a:pt x="17" y="7"/>
                    </a:cubicBezTo>
                    <a:cubicBezTo>
                      <a:pt x="17" y="7"/>
                      <a:pt x="17" y="6"/>
                      <a:pt x="17" y="6"/>
                    </a:cubicBezTo>
                    <a:cubicBezTo>
                      <a:pt x="17" y="5"/>
                      <a:pt x="18" y="5"/>
                      <a:pt x="17" y="5"/>
                    </a:cubicBezTo>
                    <a:cubicBezTo>
                      <a:pt x="17" y="4"/>
                      <a:pt x="17" y="4"/>
                      <a:pt x="17" y="4"/>
                    </a:cubicBezTo>
                    <a:cubicBezTo>
                      <a:pt x="16" y="4"/>
                      <a:pt x="16" y="4"/>
                      <a:pt x="16" y="3"/>
                    </a:cubicBezTo>
                    <a:cubicBezTo>
                      <a:pt x="15" y="3"/>
                      <a:pt x="15" y="2"/>
                      <a:pt x="15" y="2"/>
                    </a:cubicBezTo>
                    <a:cubicBezTo>
                      <a:pt x="15" y="2"/>
                      <a:pt x="15" y="1"/>
                      <a:pt x="15" y="1"/>
                    </a:cubicBezTo>
                    <a:cubicBezTo>
                      <a:pt x="15" y="1"/>
                      <a:pt x="15" y="1"/>
                      <a:pt x="15" y="1"/>
                    </a:cubicBezTo>
                    <a:cubicBezTo>
                      <a:pt x="15" y="1"/>
                      <a:pt x="14" y="1"/>
                      <a:pt x="14" y="0"/>
                    </a:cubicBezTo>
                    <a:cubicBezTo>
                      <a:pt x="13" y="0"/>
                      <a:pt x="13" y="0"/>
                      <a:pt x="13" y="0"/>
                    </a:cubicBezTo>
                    <a:cubicBezTo>
                      <a:pt x="12" y="0"/>
                      <a:pt x="12" y="1"/>
                      <a:pt x="12" y="1"/>
                    </a:cubicBezTo>
                    <a:cubicBezTo>
                      <a:pt x="12" y="1"/>
                      <a:pt x="12" y="1"/>
                      <a:pt x="11" y="1"/>
                    </a:cubicBezTo>
                    <a:cubicBezTo>
                      <a:pt x="11" y="1"/>
                      <a:pt x="11" y="1"/>
                      <a:pt x="11" y="2"/>
                    </a:cubicBezTo>
                    <a:cubicBezTo>
                      <a:pt x="10" y="2"/>
                      <a:pt x="10" y="2"/>
                      <a:pt x="10" y="2"/>
                    </a:cubicBezTo>
                    <a:cubicBezTo>
                      <a:pt x="9" y="3"/>
                      <a:pt x="9" y="3"/>
                      <a:pt x="9" y="3"/>
                    </a:cubicBezTo>
                    <a:cubicBezTo>
                      <a:pt x="8" y="4"/>
                      <a:pt x="8" y="4"/>
                      <a:pt x="8" y="4"/>
                    </a:cubicBezTo>
                    <a:cubicBezTo>
                      <a:pt x="8" y="4"/>
                      <a:pt x="7" y="4"/>
                      <a:pt x="7" y="4"/>
                    </a:cubicBezTo>
                    <a:cubicBezTo>
                      <a:pt x="6" y="4"/>
                      <a:pt x="6" y="4"/>
                      <a:pt x="5" y="4"/>
                    </a:cubicBezTo>
                    <a:cubicBezTo>
                      <a:pt x="4" y="4"/>
                      <a:pt x="4" y="5"/>
                      <a:pt x="4" y="5"/>
                    </a:cubicBezTo>
                    <a:cubicBezTo>
                      <a:pt x="4" y="6"/>
                      <a:pt x="3" y="6"/>
                      <a:pt x="3" y="6"/>
                    </a:cubicBezTo>
                    <a:cubicBezTo>
                      <a:pt x="3" y="7"/>
                      <a:pt x="3" y="7"/>
                      <a:pt x="3" y="8"/>
                    </a:cubicBezTo>
                    <a:cubicBezTo>
                      <a:pt x="3" y="8"/>
                      <a:pt x="3" y="9"/>
                      <a:pt x="3" y="9"/>
                    </a:cubicBezTo>
                    <a:cubicBezTo>
                      <a:pt x="2" y="9"/>
                      <a:pt x="2" y="9"/>
                      <a:pt x="2" y="9"/>
                    </a:cubicBezTo>
                    <a:cubicBezTo>
                      <a:pt x="1" y="9"/>
                      <a:pt x="1" y="9"/>
                      <a:pt x="1" y="10"/>
                    </a:cubicBezTo>
                    <a:cubicBezTo>
                      <a:pt x="1" y="10"/>
                      <a:pt x="1" y="11"/>
                      <a:pt x="1" y="11"/>
                    </a:cubicBezTo>
                    <a:cubicBezTo>
                      <a:pt x="1" y="11"/>
                      <a:pt x="1" y="11"/>
                      <a:pt x="1" y="12"/>
                    </a:cubicBezTo>
                    <a:cubicBezTo>
                      <a:pt x="0" y="12"/>
                      <a:pt x="0" y="13"/>
                      <a:pt x="0" y="14"/>
                    </a:cubicBezTo>
                    <a:cubicBezTo>
                      <a:pt x="0" y="14"/>
                      <a:pt x="0" y="14"/>
                      <a:pt x="0" y="14"/>
                    </a:cubicBezTo>
                    <a:cubicBezTo>
                      <a:pt x="1" y="14"/>
                      <a:pt x="1" y="14"/>
                      <a:pt x="1" y="14"/>
                    </a:cubicBezTo>
                    <a:cubicBezTo>
                      <a:pt x="2" y="15"/>
                      <a:pt x="1" y="15"/>
                      <a:pt x="2" y="15"/>
                    </a:cubicBezTo>
                    <a:cubicBezTo>
                      <a:pt x="2" y="16"/>
                      <a:pt x="2" y="16"/>
                      <a:pt x="3" y="16"/>
                    </a:cubicBezTo>
                    <a:cubicBezTo>
                      <a:pt x="3" y="16"/>
                      <a:pt x="3" y="16"/>
                      <a:pt x="4" y="15"/>
                    </a:cubicBezTo>
                    <a:cubicBezTo>
                      <a:pt x="4" y="15"/>
                      <a:pt x="4" y="15"/>
                      <a:pt x="4" y="15"/>
                    </a:cubicBezTo>
                    <a:cubicBezTo>
                      <a:pt x="5" y="15"/>
                      <a:pt x="5" y="15"/>
                      <a:pt x="6" y="15"/>
                    </a:cubicBezTo>
                    <a:cubicBezTo>
                      <a:pt x="6" y="15"/>
                      <a:pt x="6" y="16"/>
                      <a:pt x="7" y="16"/>
                    </a:cubicBezTo>
                    <a:cubicBezTo>
                      <a:pt x="7" y="15"/>
                      <a:pt x="7" y="15"/>
                      <a:pt x="7" y="15"/>
                    </a:cubicBezTo>
                    <a:cubicBezTo>
                      <a:pt x="8" y="15"/>
                      <a:pt x="7" y="14"/>
                      <a:pt x="7" y="14"/>
                    </a:cubicBezTo>
                    <a:cubicBezTo>
                      <a:pt x="7" y="13"/>
                      <a:pt x="7" y="13"/>
                      <a:pt x="7" y="13"/>
                    </a:cubicBezTo>
                    <a:cubicBezTo>
                      <a:pt x="7" y="12"/>
                      <a:pt x="7" y="12"/>
                      <a:pt x="8" y="12"/>
                    </a:cubicBezTo>
                    <a:cubicBezTo>
                      <a:pt x="8" y="11"/>
                      <a:pt x="9" y="12"/>
                      <a:pt x="9" y="12"/>
                    </a:cubicBezTo>
                    <a:cubicBezTo>
                      <a:pt x="10" y="12"/>
                      <a:pt x="11" y="12"/>
                      <a:pt x="11" y="12"/>
                    </a:cubicBezTo>
                    <a:cubicBezTo>
                      <a:pt x="12" y="12"/>
                      <a:pt x="12" y="12"/>
                      <a:pt x="12" y="12"/>
                    </a:cubicBezTo>
                    <a:cubicBezTo>
                      <a:pt x="12" y="12"/>
                      <a:pt x="12" y="12"/>
                      <a:pt x="13" y="12"/>
                    </a:cubicBezTo>
                    <a:cubicBezTo>
                      <a:pt x="13" y="12"/>
                      <a:pt x="13" y="12"/>
                      <a:pt x="13" y="11"/>
                    </a:cubicBezTo>
                    <a:cubicBezTo>
                      <a:pt x="14" y="11"/>
                      <a:pt x="14" y="12"/>
                      <a:pt x="15" y="12"/>
                    </a:cubicBezTo>
                    <a:cubicBezTo>
                      <a:pt x="15" y="12"/>
                      <a:pt x="15" y="12"/>
                      <a:pt x="16" y="12"/>
                    </a:cubicBezTo>
                    <a:cubicBezTo>
                      <a:pt x="16" y="12"/>
                      <a:pt x="16" y="12"/>
                      <a:pt x="17" y="12"/>
                    </a:cubicBezTo>
                    <a:cubicBezTo>
                      <a:pt x="17" y="12"/>
                      <a:pt x="17" y="12"/>
                      <a:pt x="17" y="12"/>
                    </a:cubicBezTo>
                    <a:cubicBezTo>
                      <a:pt x="17" y="11"/>
                      <a:pt x="17" y="11"/>
                      <a:pt x="17" y="11"/>
                    </a:cubicBezTo>
                    <a:cubicBezTo>
                      <a:pt x="18" y="11"/>
                      <a:pt x="18" y="11"/>
                      <a:pt x="18" y="11"/>
                    </a:cubicBezTo>
                    <a:cubicBezTo>
                      <a:pt x="19" y="11"/>
                      <a:pt x="19" y="11"/>
                      <a:pt x="19" y="11"/>
                    </a:cubicBezTo>
                    <a:cubicBezTo>
                      <a:pt x="20" y="10"/>
                      <a:pt x="20" y="10"/>
                      <a:pt x="20" y="10"/>
                    </a:cubicBezTo>
                    <a:cubicBezTo>
                      <a:pt x="20" y="9"/>
                      <a:pt x="20" y="9"/>
                      <a:pt x="20" y="8"/>
                    </a:cubicBezTo>
                    <a:cubicBezTo>
                      <a:pt x="20" y="8"/>
                      <a:pt x="20" y="8"/>
                      <a:pt x="20" y="8"/>
                    </a:cubicBezTo>
                    <a:cubicBezTo>
                      <a:pt x="20" y="8"/>
                      <a:pt x="20" y="8"/>
                      <a:pt x="20" y="7"/>
                    </a:cubicBezTo>
                    <a:cubicBezTo>
                      <a:pt x="20" y="7"/>
                      <a:pt x="20" y="7"/>
                      <a:pt x="20" y="7"/>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8" name="Freeform 26">
                <a:extLst>
                  <a:ext uri="{FF2B5EF4-FFF2-40B4-BE49-F238E27FC236}">
                    <a16:creationId xmlns:a16="http://schemas.microsoft.com/office/drawing/2014/main" id="{65DE17F5-572C-F4C6-C2BD-5A10FD0CBC78}"/>
                  </a:ext>
                </a:extLst>
              </p:cNvPr>
              <p:cNvSpPr>
                <a:spLocks/>
              </p:cNvSpPr>
              <p:nvPr/>
            </p:nvSpPr>
            <p:spPr bwMode="auto">
              <a:xfrm>
                <a:off x="5078414" y="3378201"/>
                <a:ext cx="87313" cy="206375"/>
              </a:xfrm>
              <a:custGeom>
                <a:avLst/>
                <a:gdLst>
                  <a:gd name="T0" fmla="*/ 7 w 8"/>
                  <a:gd name="T1" fmla="*/ 14 h 19"/>
                  <a:gd name="T2" fmla="*/ 7 w 8"/>
                  <a:gd name="T3" fmla="*/ 13 h 19"/>
                  <a:gd name="T4" fmla="*/ 7 w 8"/>
                  <a:gd name="T5" fmla="*/ 13 h 19"/>
                  <a:gd name="T6" fmla="*/ 6 w 8"/>
                  <a:gd name="T7" fmla="*/ 12 h 19"/>
                  <a:gd name="T8" fmla="*/ 6 w 8"/>
                  <a:gd name="T9" fmla="*/ 12 h 19"/>
                  <a:gd name="T10" fmla="*/ 6 w 8"/>
                  <a:gd name="T11" fmla="*/ 11 h 19"/>
                  <a:gd name="T12" fmla="*/ 6 w 8"/>
                  <a:gd name="T13" fmla="*/ 10 h 19"/>
                  <a:gd name="T14" fmla="*/ 5 w 8"/>
                  <a:gd name="T15" fmla="*/ 9 h 19"/>
                  <a:gd name="T16" fmla="*/ 5 w 8"/>
                  <a:gd name="T17" fmla="*/ 7 h 19"/>
                  <a:gd name="T18" fmla="*/ 6 w 8"/>
                  <a:gd name="T19" fmla="*/ 7 h 19"/>
                  <a:gd name="T20" fmla="*/ 6 w 8"/>
                  <a:gd name="T21" fmla="*/ 6 h 19"/>
                  <a:gd name="T22" fmla="*/ 6 w 8"/>
                  <a:gd name="T23" fmla="*/ 6 h 19"/>
                  <a:gd name="T24" fmla="*/ 6 w 8"/>
                  <a:gd name="T25" fmla="*/ 5 h 19"/>
                  <a:gd name="T26" fmla="*/ 6 w 8"/>
                  <a:gd name="T27" fmla="*/ 5 h 19"/>
                  <a:gd name="T28" fmla="*/ 5 w 8"/>
                  <a:gd name="T29" fmla="*/ 3 h 19"/>
                  <a:gd name="T30" fmla="*/ 5 w 8"/>
                  <a:gd name="T31" fmla="*/ 2 h 19"/>
                  <a:gd name="T32" fmla="*/ 5 w 8"/>
                  <a:gd name="T33" fmla="*/ 1 h 19"/>
                  <a:gd name="T34" fmla="*/ 4 w 8"/>
                  <a:gd name="T35" fmla="*/ 1 h 19"/>
                  <a:gd name="T36" fmla="*/ 3 w 8"/>
                  <a:gd name="T37" fmla="*/ 0 h 19"/>
                  <a:gd name="T38" fmla="*/ 2 w 8"/>
                  <a:gd name="T39" fmla="*/ 0 h 19"/>
                  <a:gd name="T40" fmla="*/ 1 w 8"/>
                  <a:gd name="T41" fmla="*/ 0 h 19"/>
                  <a:gd name="T42" fmla="*/ 1 w 8"/>
                  <a:gd name="T43" fmla="*/ 0 h 19"/>
                  <a:gd name="T44" fmla="*/ 1 w 8"/>
                  <a:gd name="T45" fmla="*/ 0 h 19"/>
                  <a:gd name="T46" fmla="*/ 2 w 8"/>
                  <a:gd name="T47" fmla="*/ 1 h 19"/>
                  <a:gd name="T48" fmla="*/ 2 w 8"/>
                  <a:gd name="T49" fmla="*/ 2 h 19"/>
                  <a:gd name="T50" fmla="*/ 3 w 8"/>
                  <a:gd name="T51" fmla="*/ 3 h 19"/>
                  <a:gd name="T52" fmla="*/ 2 w 8"/>
                  <a:gd name="T53" fmla="*/ 4 h 19"/>
                  <a:gd name="T54" fmla="*/ 2 w 8"/>
                  <a:gd name="T55" fmla="*/ 5 h 19"/>
                  <a:gd name="T56" fmla="*/ 1 w 8"/>
                  <a:gd name="T57" fmla="*/ 6 h 19"/>
                  <a:gd name="T58" fmla="*/ 2 w 8"/>
                  <a:gd name="T59" fmla="*/ 6 h 19"/>
                  <a:gd name="T60" fmla="*/ 2 w 8"/>
                  <a:gd name="T61" fmla="*/ 7 h 19"/>
                  <a:gd name="T62" fmla="*/ 2 w 8"/>
                  <a:gd name="T63" fmla="*/ 8 h 19"/>
                  <a:gd name="T64" fmla="*/ 2 w 8"/>
                  <a:gd name="T65" fmla="*/ 9 h 19"/>
                  <a:gd name="T66" fmla="*/ 1 w 8"/>
                  <a:gd name="T67" fmla="*/ 9 h 19"/>
                  <a:gd name="T68" fmla="*/ 1 w 8"/>
                  <a:gd name="T69" fmla="*/ 10 h 19"/>
                  <a:gd name="T70" fmla="*/ 0 w 8"/>
                  <a:gd name="T71" fmla="*/ 11 h 19"/>
                  <a:gd name="T72" fmla="*/ 0 w 8"/>
                  <a:gd name="T73" fmla="*/ 12 h 19"/>
                  <a:gd name="T74" fmla="*/ 1 w 8"/>
                  <a:gd name="T75" fmla="*/ 13 h 19"/>
                  <a:gd name="T76" fmla="*/ 1 w 8"/>
                  <a:gd name="T77" fmla="*/ 13 h 19"/>
                  <a:gd name="T78" fmla="*/ 1 w 8"/>
                  <a:gd name="T79" fmla="*/ 13 h 19"/>
                  <a:gd name="T80" fmla="*/ 2 w 8"/>
                  <a:gd name="T81" fmla="*/ 14 h 19"/>
                  <a:gd name="T82" fmla="*/ 2 w 8"/>
                  <a:gd name="T83" fmla="*/ 15 h 19"/>
                  <a:gd name="T84" fmla="*/ 3 w 8"/>
                  <a:gd name="T85" fmla="*/ 15 h 19"/>
                  <a:gd name="T86" fmla="*/ 4 w 8"/>
                  <a:gd name="T87" fmla="*/ 15 h 19"/>
                  <a:gd name="T88" fmla="*/ 5 w 8"/>
                  <a:gd name="T89" fmla="*/ 16 h 19"/>
                  <a:gd name="T90" fmla="*/ 5 w 8"/>
                  <a:gd name="T91" fmla="*/ 17 h 19"/>
                  <a:gd name="T92" fmla="*/ 4 w 8"/>
                  <a:gd name="T93" fmla="*/ 18 h 19"/>
                  <a:gd name="T94" fmla="*/ 5 w 8"/>
                  <a:gd name="T95" fmla="*/ 19 h 19"/>
                  <a:gd name="T96" fmla="*/ 6 w 8"/>
                  <a:gd name="T97" fmla="*/ 19 h 19"/>
                  <a:gd name="T98" fmla="*/ 7 w 8"/>
                  <a:gd name="T99" fmla="*/ 18 h 19"/>
                  <a:gd name="T100" fmla="*/ 8 w 8"/>
                  <a:gd name="T101" fmla="*/ 17 h 19"/>
                  <a:gd name="T102" fmla="*/ 8 w 8"/>
                  <a:gd name="T103" fmla="*/ 15 h 19"/>
                  <a:gd name="T104" fmla="*/ 7 w 8"/>
                  <a:gd name="T105"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 h="19">
                    <a:moveTo>
                      <a:pt x="7" y="14"/>
                    </a:moveTo>
                    <a:cubicBezTo>
                      <a:pt x="7" y="14"/>
                      <a:pt x="7" y="14"/>
                      <a:pt x="7" y="13"/>
                    </a:cubicBezTo>
                    <a:cubicBezTo>
                      <a:pt x="7" y="13"/>
                      <a:pt x="7" y="13"/>
                      <a:pt x="7" y="13"/>
                    </a:cubicBezTo>
                    <a:cubicBezTo>
                      <a:pt x="7" y="12"/>
                      <a:pt x="6" y="12"/>
                      <a:pt x="6" y="12"/>
                    </a:cubicBezTo>
                    <a:cubicBezTo>
                      <a:pt x="6" y="12"/>
                      <a:pt x="6" y="12"/>
                      <a:pt x="6" y="12"/>
                    </a:cubicBezTo>
                    <a:cubicBezTo>
                      <a:pt x="6" y="11"/>
                      <a:pt x="6" y="11"/>
                      <a:pt x="6" y="11"/>
                    </a:cubicBezTo>
                    <a:cubicBezTo>
                      <a:pt x="6" y="10"/>
                      <a:pt x="6" y="10"/>
                      <a:pt x="6" y="10"/>
                    </a:cubicBezTo>
                    <a:cubicBezTo>
                      <a:pt x="6" y="9"/>
                      <a:pt x="6" y="9"/>
                      <a:pt x="5" y="9"/>
                    </a:cubicBezTo>
                    <a:cubicBezTo>
                      <a:pt x="5" y="8"/>
                      <a:pt x="5" y="8"/>
                      <a:pt x="5" y="7"/>
                    </a:cubicBezTo>
                    <a:cubicBezTo>
                      <a:pt x="6" y="7"/>
                      <a:pt x="6" y="7"/>
                      <a:pt x="6" y="7"/>
                    </a:cubicBezTo>
                    <a:cubicBezTo>
                      <a:pt x="6" y="7"/>
                      <a:pt x="6" y="7"/>
                      <a:pt x="6" y="6"/>
                    </a:cubicBezTo>
                    <a:cubicBezTo>
                      <a:pt x="6" y="6"/>
                      <a:pt x="6" y="6"/>
                      <a:pt x="6" y="6"/>
                    </a:cubicBezTo>
                    <a:cubicBezTo>
                      <a:pt x="6" y="6"/>
                      <a:pt x="6" y="6"/>
                      <a:pt x="6" y="5"/>
                    </a:cubicBezTo>
                    <a:cubicBezTo>
                      <a:pt x="6" y="5"/>
                      <a:pt x="6" y="5"/>
                      <a:pt x="6" y="5"/>
                    </a:cubicBezTo>
                    <a:cubicBezTo>
                      <a:pt x="5" y="4"/>
                      <a:pt x="6" y="4"/>
                      <a:pt x="5" y="3"/>
                    </a:cubicBezTo>
                    <a:cubicBezTo>
                      <a:pt x="5" y="3"/>
                      <a:pt x="6" y="3"/>
                      <a:pt x="5" y="2"/>
                    </a:cubicBezTo>
                    <a:cubicBezTo>
                      <a:pt x="5" y="2"/>
                      <a:pt x="5" y="2"/>
                      <a:pt x="5" y="1"/>
                    </a:cubicBezTo>
                    <a:cubicBezTo>
                      <a:pt x="5" y="1"/>
                      <a:pt x="4" y="1"/>
                      <a:pt x="4" y="1"/>
                    </a:cubicBezTo>
                    <a:cubicBezTo>
                      <a:pt x="4" y="0"/>
                      <a:pt x="3" y="0"/>
                      <a:pt x="3" y="0"/>
                    </a:cubicBezTo>
                    <a:cubicBezTo>
                      <a:pt x="3" y="0"/>
                      <a:pt x="2" y="0"/>
                      <a:pt x="2" y="0"/>
                    </a:cubicBezTo>
                    <a:cubicBezTo>
                      <a:pt x="2" y="0"/>
                      <a:pt x="1" y="0"/>
                      <a:pt x="1" y="0"/>
                    </a:cubicBezTo>
                    <a:cubicBezTo>
                      <a:pt x="1" y="0"/>
                      <a:pt x="1" y="0"/>
                      <a:pt x="1" y="0"/>
                    </a:cubicBezTo>
                    <a:cubicBezTo>
                      <a:pt x="1" y="0"/>
                      <a:pt x="1" y="0"/>
                      <a:pt x="1" y="0"/>
                    </a:cubicBezTo>
                    <a:cubicBezTo>
                      <a:pt x="2" y="1"/>
                      <a:pt x="2" y="1"/>
                      <a:pt x="2" y="1"/>
                    </a:cubicBezTo>
                    <a:cubicBezTo>
                      <a:pt x="2" y="2"/>
                      <a:pt x="2" y="2"/>
                      <a:pt x="2" y="2"/>
                    </a:cubicBezTo>
                    <a:cubicBezTo>
                      <a:pt x="2" y="3"/>
                      <a:pt x="3" y="3"/>
                      <a:pt x="3" y="3"/>
                    </a:cubicBezTo>
                    <a:cubicBezTo>
                      <a:pt x="3" y="4"/>
                      <a:pt x="2" y="3"/>
                      <a:pt x="2" y="4"/>
                    </a:cubicBezTo>
                    <a:cubicBezTo>
                      <a:pt x="2" y="4"/>
                      <a:pt x="2" y="4"/>
                      <a:pt x="2" y="5"/>
                    </a:cubicBezTo>
                    <a:cubicBezTo>
                      <a:pt x="2" y="5"/>
                      <a:pt x="2" y="5"/>
                      <a:pt x="1" y="6"/>
                    </a:cubicBezTo>
                    <a:cubicBezTo>
                      <a:pt x="1" y="6"/>
                      <a:pt x="2" y="6"/>
                      <a:pt x="2" y="6"/>
                    </a:cubicBezTo>
                    <a:cubicBezTo>
                      <a:pt x="2" y="6"/>
                      <a:pt x="2" y="7"/>
                      <a:pt x="2" y="7"/>
                    </a:cubicBezTo>
                    <a:cubicBezTo>
                      <a:pt x="2" y="7"/>
                      <a:pt x="2" y="7"/>
                      <a:pt x="2" y="8"/>
                    </a:cubicBezTo>
                    <a:cubicBezTo>
                      <a:pt x="2" y="8"/>
                      <a:pt x="2" y="9"/>
                      <a:pt x="2" y="9"/>
                    </a:cubicBezTo>
                    <a:cubicBezTo>
                      <a:pt x="2" y="9"/>
                      <a:pt x="1" y="9"/>
                      <a:pt x="1" y="9"/>
                    </a:cubicBezTo>
                    <a:cubicBezTo>
                      <a:pt x="1" y="9"/>
                      <a:pt x="1" y="10"/>
                      <a:pt x="1" y="10"/>
                    </a:cubicBezTo>
                    <a:cubicBezTo>
                      <a:pt x="1" y="11"/>
                      <a:pt x="1" y="11"/>
                      <a:pt x="0" y="11"/>
                    </a:cubicBezTo>
                    <a:cubicBezTo>
                      <a:pt x="0" y="12"/>
                      <a:pt x="0" y="12"/>
                      <a:pt x="0" y="12"/>
                    </a:cubicBezTo>
                    <a:cubicBezTo>
                      <a:pt x="0" y="13"/>
                      <a:pt x="1" y="13"/>
                      <a:pt x="1" y="13"/>
                    </a:cubicBezTo>
                    <a:cubicBezTo>
                      <a:pt x="1" y="13"/>
                      <a:pt x="1" y="13"/>
                      <a:pt x="1" y="13"/>
                    </a:cubicBezTo>
                    <a:cubicBezTo>
                      <a:pt x="1" y="13"/>
                      <a:pt x="1" y="13"/>
                      <a:pt x="1" y="13"/>
                    </a:cubicBezTo>
                    <a:cubicBezTo>
                      <a:pt x="2" y="13"/>
                      <a:pt x="1" y="14"/>
                      <a:pt x="2" y="14"/>
                    </a:cubicBezTo>
                    <a:cubicBezTo>
                      <a:pt x="2" y="14"/>
                      <a:pt x="2" y="15"/>
                      <a:pt x="2" y="15"/>
                    </a:cubicBezTo>
                    <a:cubicBezTo>
                      <a:pt x="2" y="15"/>
                      <a:pt x="3" y="15"/>
                      <a:pt x="3" y="15"/>
                    </a:cubicBezTo>
                    <a:cubicBezTo>
                      <a:pt x="3" y="15"/>
                      <a:pt x="4" y="15"/>
                      <a:pt x="4" y="15"/>
                    </a:cubicBezTo>
                    <a:cubicBezTo>
                      <a:pt x="4" y="15"/>
                      <a:pt x="5" y="15"/>
                      <a:pt x="5" y="16"/>
                    </a:cubicBezTo>
                    <a:cubicBezTo>
                      <a:pt x="5" y="16"/>
                      <a:pt x="5" y="17"/>
                      <a:pt x="5" y="17"/>
                    </a:cubicBezTo>
                    <a:cubicBezTo>
                      <a:pt x="5" y="18"/>
                      <a:pt x="4" y="18"/>
                      <a:pt x="4" y="18"/>
                    </a:cubicBezTo>
                    <a:cubicBezTo>
                      <a:pt x="5" y="19"/>
                      <a:pt x="5" y="19"/>
                      <a:pt x="5" y="19"/>
                    </a:cubicBezTo>
                    <a:cubicBezTo>
                      <a:pt x="6" y="19"/>
                      <a:pt x="6" y="19"/>
                      <a:pt x="6" y="19"/>
                    </a:cubicBezTo>
                    <a:cubicBezTo>
                      <a:pt x="7" y="19"/>
                      <a:pt x="7" y="18"/>
                      <a:pt x="7" y="18"/>
                    </a:cubicBezTo>
                    <a:cubicBezTo>
                      <a:pt x="8" y="18"/>
                      <a:pt x="8" y="17"/>
                      <a:pt x="8" y="17"/>
                    </a:cubicBezTo>
                    <a:cubicBezTo>
                      <a:pt x="8" y="16"/>
                      <a:pt x="8" y="16"/>
                      <a:pt x="8" y="15"/>
                    </a:cubicBezTo>
                    <a:cubicBezTo>
                      <a:pt x="8" y="15"/>
                      <a:pt x="8" y="15"/>
                      <a:pt x="7" y="14"/>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9" name="Freeform 27">
                <a:extLst>
                  <a:ext uri="{FF2B5EF4-FFF2-40B4-BE49-F238E27FC236}">
                    <a16:creationId xmlns:a16="http://schemas.microsoft.com/office/drawing/2014/main" id="{F5569174-02EC-57D3-71EC-5C8850906209}"/>
                  </a:ext>
                </a:extLst>
              </p:cNvPr>
              <p:cNvSpPr>
                <a:spLocks/>
              </p:cNvSpPr>
              <p:nvPr/>
            </p:nvSpPr>
            <p:spPr bwMode="auto">
              <a:xfrm>
                <a:off x="4506914" y="3605214"/>
                <a:ext cx="355600" cy="379413"/>
              </a:xfrm>
              <a:custGeom>
                <a:avLst/>
                <a:gdLst>
                  <a:gd name="T0" fmla="*/ 30 w 33"/>
                  <a:gd name="T1" fmla="*/ 2 h 35"/>
                  <a:gd name="T2" fmla="*/ 29 w 33"/>
                  <a:gd name="T3" fmla="*/ 2 h 35"/>
                  <a:gd name="T4" fmla="*/ 27 w 33"/>
                  <a:gd name="T5" fmla="*/ 3 h 35"/>
                  <a:gd name="T6" fmla="*/ 24 w 33"/>
                  <a:gd name="T7" fmla="*/ 3 h 35"/>
                  <a:gd name="T8" fmla="*/ 22 w 33"/>
                  <a:gd name="T9" fmla="*/ 3 h 35"/>
                  <a:gd name="T10" fmla="*/ 18 w 33"/>
                  <a:gd name="T11" fmla="*/ 3 h 35"/>
                  <a:gd name="T12" fmla="*/ 17 w 33"/>
                  <a:gd name="T13" fmla="*/ 2 h 35"/>
                  <a:gd name="T14" fmla="*/ 13 w 33"/>
                  <a:gd name="T15" fmla="*/ 2 h 35"/>
                  <a:gd name="T16" fmla="*/ 10 w 33"/>
                  <a:gd name="T17" fmla="*/ 1 h 35"/>
                  <a:gd name="T18" fmla="*/ 6 w 33"/>
                  <a:gd name="T19" fmla="*/ 2 h 35"/>
                  <a:gd name="T20" fmla="*/ 4 w 33"/>
                  <a:gd name="T21" fmla="*/ 1 h 35"/>
                  <a:gd name="T22" fmla="*/ 2 w 33"/>
                  <a:gd name="T23" fmla="*/ 1 h 35"/>
                  <a:gd name="T24" fmla="*/ 0 w 33"/>
                  <a:gd name="T25" fmla="*/ 1 h 35"/>
                  <a:gd name="T26" fmla="*/ 0 w 33"/>
                  <a:gd name="T27" fmla="*/ 3 h 35"/>
                  <a:gd name="T28" fmla="*/ 2 w 33"/>
                  <a:gd name="T29" fmla="*/ 5 h 35"/>
                  <a:gd name="T30" fmla="*/ 3 w 33"/>
                  <a:gd name="T31" fmla="*/ 8 h 35"/>
                  <a:gd name="T32" fmla="*/ 3 w 33"/>
                  <a:gd name="T33" fmla="*/ 9 h 35"/>
                  <a:gd name="T34" fmla="*/ 4 w 33"/>
                  <a:gd name="T35" fmla="*/ 10 h 35"/>
                  <a:gd name="T36" fmla="*/ 4 w 33"/>
                  <a:gd name="T37" fmla="*/ 13 h 35"/>
                  <a:gd name="T38" fmla="*/ 6 w 33"/>
                  <a:gd name="T39" fmla="*/ 15 h 35"/>
                  <a:gd name="T40" fmla="*/ 7 w 33"/>
                  <a:gd name="T41" fmla="*/ 17 h 35"/>
                  <a:gd name="T42" fmla="*/ 7 w 33"/>
                  <a:gd name="T43" fmla="*/ 21 h 35"/>
                  <a:gd name="T44" fmla="*/ 8 w 33"/>
                  <a:gd name="T45" fmla="*/ 24 h 35"/>
                  <a:gd name="T46" fmla="*/ 8 w 33"/>
                  <a:gd name="T47" fmla="*/ 27 h 35"/>
                  <a:gd name="T48" fmla="*/ 8 w 33"/>
                  <a:gd name="T49" fmla="*/ 30 h 35"/>
                  <a:gd name="T50" fmla="*/ 9 w 33"/>
                  <a:gd name="T51" fmla="*/ 33 h 35"/>
                  <a:gd name="T52" fmla="*/ 11 w 33"/>
                  <a:gd name="T53" fmla="*/ 35 h 35"/>
                  <a:gd name="T54" fmla="*/ 12 w 33"/>
                  <a:gd name="T55" fmla="*/ 33 h 35"/>
                  <a:gd name="T56" fmla="*/ 13 w 33"/>
                  <a:gd name="T57" fmla="*/ 33 h 35"/>
                  <a:gd name="T58" fmla="*/ 14 w 33"/>
                  <a:gd name="T59" fmla="*/ 35 h 35"/>
                  <a:gd name="T60" fmla="*/ 16 w 33"/>
                  <a:gd name="T61" fmla="*/ 35 h 35"/>
                  <a:gd name="T62" fmla="*/ 18 w 33"/>
                  <a:gd name="T63" fmla="*/ 34 h 35"/>
                  <a:gd name="T64" fmla="*/ 20 w 33"/>
                  <a:gd name="T65" fmla="*/ 34 h 35"/>
                  <a:gd name="T66" fmla="*/ 20 w 33"/>
                  <a:gd name="T67" fmla="*/ 23 h 35"/>
                  <a:gd name="T68" fmla="*/ 23 w 33"/>
                  <a:gd name="T69" fmla="*/ 15 h 35"/>
                  <a:gd name="T70" fmla="*/ 23 w 33"/>
                  <a:gd name="T71" fmla="*/ 7 h 35"/>
                  <a:gd name="T72" fmla="*/ 23 w 33"/>
                  <a:gd name="T73" fmla="*/ 5 h 35"/>
                  <a:gd name="T74" fmla="*/ 25 w 33"/>
                  <a:gd name="T75" fmla="*/ 4 h 35"/>
                  <a:gd name="T76" fmla="*/ 28 w 33"/>
                  <a:gd name="T77" fmla="*/ 4 h 35"/>
                  <a:gd name="T78" fmla="*/ 29 w 33"/>
                  <a:gd name="T79" fmla="*/ 4 h 35"/>
                  <a:gd name="T80" fmla="*/ 31 w 33"/>
                  <a:gd name="T81" fmla="*/ 4 h 35"/>
                  <a:gd name="T82" fmla="*/ 32 w 33"/>
                  <a:gd name="T83" fmla="*/ 3 h 35"/>
                  <a:gd name="T84" fmla="*/ 33 w 33"/>
                  <a:gd name="T85" fmla="*/ 3 h 35"/>
                  <a:gd name="T86" fmla="*/ 31 w 33"/>
                  <a:gd name="T87"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 h="35">
                    <a:moveTo>
                      <a:pt x="31" y="2"/>
                    </a:moveTo>
                    <a:cubicBezTo>
                      <a:pt x="30" y="2"/>
                      <a:pt x="30" y="2"/>
                      <a:pt x="30" y="2"/>
                    </a:cubicBezTo>
                    <a:cubicBezTo>
                      <a:pt x="29" y="2"/>
                      <a:pt x="29" y="2"/>
                      <a:pt x="29" y="2"/>
                    </a:cubicBezTo>
                    <a:cubicBezTo>
                      <a:pt x="29" y="2"/>
                      <a:pt x="29" y="2"/>
                      <a:pt x="29" y="2"/>
                    </a:cubicBezTo>
                    <a:cubicBezTo>
                      <a:pt x="28" y="2"/>
                      <a:pt x="28" y="2"/>
                      <a:pt x="28" y="3"/>
                    </a:cubicBezTo>
                    <a:cubicBezTo>
                      <a:pt x="27" y="3"/>
                      <a:pt x="27" y="3"/>
                      <a:pt x="27" y="3"/>
                    </a:cubicBezTo>
                    <a:cubicBezTo>
                      <a:pt x="26" y="3"/>
                      <a:pt x="25" y="3"/>
                      <a:pt x="24" y="3"/>
                    </a:cubicBezTo>
                    <a:cubicBezTo>
                      <a:pt x="24" y="3"/>
                      <a:pt x="24" y="3"/>
                      <a:pt x="24" y="3"/>
                    </a:cubicBezTo>
                    <a:cubicBezTo>
                      <a:pt x="23" y="3"/>
                      <a:pt x="23" y="4"/>
                      <a:pt x="23" y="3"/>
                    </a:cubicBezTo>
                    <a:cubicBezTo>
                      <a:pt x="22" y="3"/>
                      <a:pt x="22" y="3"/>
                      <a:pt x="22" y="3"/>
                    </a:cubicBezTo>
                    <a:cubicBezTo>
                      <a:pt x="21" y="3"/>
                      <a:pt x="21" y="3"/>
                      <a:pt x="20" y="3"/>
                    </a:cubicBezTo>
                    <a:cubicBezTo>
                      <a:pt x="19" y="3"/>
                      <a:pt x="19" y="3"/>
                      <a:pt x="18" y="3"/>
                    </a:cubicBezTo>
                    <a:cubicBezTo>
                      <a:pt x="18" y="3"/>
                      <a:pt x="18" y="3"/>
                      <a:pt x="17" y="2"/>
                    </a:cubicBezTo>
                    <a:cubicBezTo>
                      <a:pt x="17" y="2"/>
                      <a:pt x="17" y="2"/>
                      <a:pt x="17" y="2"/>
                    </a:cubicBezTo>
                    <a:cubicBezTo>
                      <a:pt x="16" y="1"/>
                      <a:pt x="16" y="1"/>
                      <a:pt x="15" y="1"/>
                    </a:cubicBezTo>
                    <a:cubicBezTo>
                      <a:pt x="14" y="1"/>
                      <a:pt x="14" y="2"/>
                      <a:pt x="13" y="2"/>
                    </a:cubicBezTo>
                    <a:cubicBezTo>
                      <a:pt x="13" y="1"/>
                      <a:pt x="12" y="1"/>
                      <a:pt x="12" y="1"/>
                    </a:cubicBezTo>
                    <a:cubicBezTo>
                      <a:pt x="11" y="1"/>
                      <a:pt x="10" y="1"/>
                      <a:pt x="10" y="1"/>
                    </a:cubicBezTo>
                    <a:cubicBezTo>
                      <a:pt x="9" y="1"/>
                      <a:pt x="9" y="1"/>
                      <a:pt x="8" y="1"/>
                    </a:cubicBezTo>
                    <a:cubicBezTo>
                      <a:pt x="7" y="1"/>
                      <a:pt x="7" y="2"/>
                      <a:pt x="6" y="2"/>
                    </a:cubicBezTo>
                    <a:cubicBezTo>
                      <a:pt x="5" y="1"/>
                      <a:pt x="5" y="1"/>
                      <a:pt x="5" y="1"/>
                    </a:cubicBezTo>
                    <a:cubicBezTo>
                      <a:pt x="4" y="1"/>
                      <a:pt x="4" y="1"/>
                      <a:pt x="4" y="1"/>
                    </a:cubicBezTo>
                    <a:cubicBezTo>
                      <a:pt x="4" y="1"/>
                      <a:pt x="3" y="0"/>
                      <a:pt x="3" y="0"/>
                    </a:cubicBezTo>
                    <a:cubicBezTo>
                      <a:pt x="3" y="0"/>
                      <a:pt x="3" y="1"/>
                      <a:pt x="2" y="1"/>
                    </a:cubicBezTo>
                    <a:cubicBezTo>
                      <a:pt x="2" y="1"/>
                      <a:pt x="2" y="1"/>
                      <a:pt x="1" y="1"/>
                    </a:cubicBezTo>
                    <a:cubicBezTo>
                      <a:pt x="1" y="1"/>
                      <a:pt x="1" y="1"/>
                      <a:pt x="0" y="1"/>
                    </a:cubicBezTo>
                    <a:cubicBezTo>
                      <a:pt x="0" y="1"/>
                      <a:pt x="0" y="1"/>
                      <a:pt x="0" y="1"/>
                    </a:cubicBezTo>
                    <a:cubicBezTo>
                      <a:pt x="0" y="1"/>
                      <a:pt x="0" y="2"/>
                      <a:pt x="0" y="3"/>
                    </a:cubicBezTo>
                    <a:cubicBezTo>
                      <a:pt x="0" y="4"/>
                      <a:pt x="0" y="4"/>
                      <a:pt x="1" y="5"/>
                    </a:cubicBezTo>
                    <a:cubicBezTo>
                      <a:pt x="1" y="5"/>
                      <a:pt x="1" y="5"/>
                      <a:pt x="2" y="5"/>
                    </a:cubicBezTo>
                    <a:cubicBezTo>
                      <a:pt x="2" y="6"/>
                      <a:pt x="2" y="6"/>
                      <a:pt x="2" y="7"/>
                    </a:cubicBezTo>
                    <a:cubicBezTo>
                      <a:pt x="2" y="7"/>
                      <a:pt x="2" y="8"/>
                      <a:pt x="3" y="8"/>
                    </a:cubicBezTo>
                    <a:cubicBezTo>
                      <a:pt x="3" y="8"/>
                      <a:pt x="3" y="8"/>
                      <a:pt x="3" y="9"/>
                    </a:cubicBezTo>
                    <a:cubicBezTo>
                      <a:pt x="3" y="9"/>
                      <a:pt x="3" y="9"/>
                      <a:pt x="3" y="9"/>
                    </a:cubicBezTo>
                    <a:cubicBezTo>
                      <a:pt x="3" y="9"/>
                      <a:pt x="4" y="9"/>
                      <a:pt x="4" y="10"/>
                    </a:cubicBezTo>
                    <a:cubicBezTo>
                      <a:pt x="4" y="10"/>
                      <a:pt x="4" y="10"/>
                      <a:pt x="4" y="10"/>
                    </a:cubicBezTo>
                    <a:cubicBezTo>
                      <a:pt x="4" y="11"/>
                      <a:pt x="4" y="11"/>
                      <a:pt x="4" y="12"/>
                    </a:cubicBezTo>
                    <a:cubicBezTo>
                      <a:pt x="4" y="12"/>
                      <a:pt x="4" y="12"/>
                      <a:pt x="4" y="13"/>
                    </a:cubicBezTo>
                    <a:cubicBezTo>
                      <a:pt x="5" y="13"/>
                      <a:pt x="5" y="14"/>
                      <a:pt x="5" y="14"/>
                    </a:cubicBezTo>
                    <a:cubicBezTo>
                      <a:pt x="6" y="15"/>
                      <a:pt x="6" y="15"/>
                      <a:pt x="6" y="15"/>
                    </a:cubicBezTo>
                    <a:cubicBezTo>
                      <a:pt x="6" y="16"/>
                      <a:pt x="7" y="16"/>
                      <a:pt x="7" y="16"/>
                    </a:cubicBezTo>
                    <a:cubicBezTo>
                      <a:pt x="7" y="17"/>
                      <a:pt x="7" y="17"/>
                      <a:pt x="7" y="17"/>
                    </a:cubicBezTo>
                    <a:cubicBezTo>
                      <a:pt x="7" y="18"/>
                      <a:pt x="7" y="18"/>
                      <a:pt x="7" y="19"/>
                    </a:cubicBezTo>
                    <a:cubicBezTo>
                      <a:pt x="7" y="20"/>
                      <a:pt x="7" y="20"/>
                      <a:pt x="7" y="21"/>
                    </a:cubicBezTo>
                    <a:cubicBezTo>
                      <a:pt x="7" y="22"/>
                      <a:pt x="7" y="22"/>
                      <a:pt x="7" y="22"/>
                    </a:cubicBezTo>
                    <a:cubicBezTo>
                      <a:pt x="7" y="23"/>
                      <a:pt x="8" y="23"/>
                      <a:pt x="8" y="24"/>
                    </a:cubicBezTo>
                    <a:cubicBezTo>
                      <a:pt x="8" y="24"/>
                      <a:pt x="7" y="24"/>
                      <a:pt x="7" y="25"/>
                    </a:cubicBezTo>
                    <a:cubicBezTo>
                      <a:pt x="7" y="26"/>
                      <a:pt x="8" y="26"/>
                      <a:pt x="8" y="27"/>
                    </a:cubicBezTo>
                    <a:cubicBezTo>
                      <a:pt x="8" y="27"/>
                      <a:pt x="8" y="28"/>
                      <a:pt x="8" y="28"/>
                    </a:cubicBezTo>
                    <a:cubicBezTo>
                      <a:pt x="8" y="29"/>
                      <a:pt x="8" y="29"/>
                      <a:pt x="8" y="30"/>
                    </a:cubicBezTo>
                    <a:cubicBezTo>
                      <a:pt x="8" y="30"/>
                      <a:pt x="8" y="31"/>
                      <a:pt x="9" y="31"/>
                    </a:cubicBezTo>
                    <a:cubicBezTo>
                      <a:pt x="9" y="32"/>
                      <a:pt x="9" y="32"/>
                      <a:pt x="9" y="33"/>
                    </a:cubicBezTo>
                    <a:cubicBezTo>
                      <a:pt x="10" y="33"/>
                      <a:pt x="10" y="33"/>
                      <a:pt x="10" y="34"/>
                    </a:cubicBezTo>
                    <a:cubicBezTo>
                      <a:pt x="10" y="34"/>
                      <a:pt x="11" y="34"/>
                      <a:pt x="11" y="35"/>
                    </a:cubicBezTo>
                    <a:cubicBezTo>
                      <a:pt x="11" y="34"/>
                      <a:pt x="11" y="34"/>
                      <a:pt x="11" y="34"/>
                    </a:cubicBezTo>
                    <a:cubicBezTo>
                      <a:pt x="11" y="34"/>
                      <a:pt x="12" y="34"/>
                      <a:pt x="12" y="33"/>
                    </a:cubicBezTo>
                    <a:cubicBezTo>
                      <a:pt x="12" y="33"/>
                      <a:pt x="12" y="33"/>
                      <a:pt x="12" y="33"/>
                    </a:cubicBezTo>
                    <a:cubicBezTo>
                      <a:pt x="12" y="33"/>
                      <a:pt x="13" y="33"/>
                      <a:pt x="13" y="33"/>
                    </a:cubicBezTo>
                    <a:cubicBezTo>
                      <a:pt x="13" y="33"/>
                      <a:pt x="13" y="33"/>
                      <a:pt x="13" y="34"/>
                    </a:cubicBezTo>
                    <a:cubicBezTo>
                      <a:pt x="13" y="34"/>
                      <a:pt x="13" y="34"/>
                      <a:pt x="14" y="35"/>
                    </a:cubicBezTo>
                    <a:cubicBezTo>
                      <a:pt x="14" y="35"/>
                      <a:pt x="14" y="35"/>
                      <a:pt x="15" y="35"/>
                    </a:cubicBezTo>
                    <a:cubicBezTo>
                      <a:pt x="15" y="35"/>
                      <a:pt x="16" y="35"/>
                      <a:pt x="16" y="35"/>
                    </a:cubicBezTo>
                    <a:cubicBezTo>
                      <a:pt x="16" y="35"/>
                      <a:pt x="17" y="35"/>
                      <a:pt x="17" y="35"/>
                    </a:cubicBezTo>
                    <a:cubicBezTo>
                      <a:pt x="17" y="35"/>
                      <a:pt x="17" y="35"/>
                      <a:pt x="18" y="34"/>
                    </a:cubicBezTo>
                    <a:cubicBezTo>
                      <a:pt x="18" y="34"/>
                      <a:pt x="18" y="34"/>
                      <a:pt x="19" y="34"/>
                    </a:cubicBezTo>
                    <a:cubicBezTo>
                      <a:pt x="19" y="34"/>
                      <a:pt x="19" y="34"/>
                      <a:pt x="20" y="34"/>
                    </a:cubicBezTo>
                    <a:cubicBezTo>
                      <a:pt x="20" y="30"/>
                      <a:pt x="20" y="27"/>
                      <a:pt x="20" y="23"/>
                    </a:cubicBezTo>
                    <a:cubicBezTo>
                      <a:pt x="20" y="23"/>
                      <a:pt x="20" y="23"/>
                      <a:pt x="20" y="23"/>
                    </a:cubicBezTo>
                    <a:cubicBezTo>
                      <a:pt x="21" y="15"/>
                      <a:pt x="21" y="15"/>
                      <a:pt x="21" y="15"/>
                    </a:cubicBezTo>
                    <a:cubicBezTo>
                      <a:pt x="23" y="15"/>
                      <a:pt x="23" y="15"/>
                      <a:pt x="23" y="15"/>
                    </a:cubicBezTo>
                    <a:cubicBezTo>
                      <a:pt x="23" y="9"/>
                      <a:pt x="23" y="9"/>
                      <a:pt x="23" y="9"/>
                    </a:cubicBezTo>
                    <a:cubicBezTo>
                      <a:pt x="23" y="8"/>
                      <a:pt x="23" y="7"/>
                      <a:pt x="23" y="7"/>
                    </a:cubicBezTo>
                    <a:cubicBezTo>
                      <a:pt x="23" y="6"/>
                      <a:pt x="23" y="6"/>
                      <a:pt x="23" y="5"/>
                    </a:cubicBezTo>
                    <a:cubicBezTo>
                      <a:pt x="23" y="5"/>
                      <a:pt x="23" y="5"/>
                      <a:pt x="23" y="5"/>
                    </a:cubicBezTo>
                    <a:cubicBezTo>
                      <a:pt x="23" y="4"/>
                      <a:pt x="23" y="4"/>
                      <a:pt x="23" y="4"/>
                    </a:cubicBezTo>
                    <a:cubicBezTo>
                      <a:pt x="24" y="4"/>
                      <a:pt x="24" y="4"/>
                      <a:pt x="25" y="4"/>
                    </a:cubicBezTo>
                    <a:cubicBezTo>
                      <a:pt x="26" y="4"/>
                      <a:pt x="26" y="4"/>
                      <a:pt x="26" y="4"/>
                    </a:cubicBezTo>
                    <a:cubicBezTo>
                      <a:pt x="27" y="4"/>
                      <a:pt x="27" y="4"/>
                      <a:pt x="28" y="4"/>
                    </a:cubicBezTo>
                    <a:cubicBezTo>
                      <a:pt x="28" y="4"/>
                      <a:pt x="28" y="3"/>
                      <a:pt x="28" y="3"/>
                    </a:cubicBezTo>
                    <a:cubicBezTo>
                      <a:pt x="29" y="3"/>
                      <a:pt x="29" y="4"/>
                      <a:pt x="29" y="4"/>
                    </a:cubicBezTo>
                    <a:cubicBezTo>
                      <a:pt x="30" y="5"/>
                      <a:pt x="30" y="5"/>
                      <a:pt x="30" y="5"/>
                    </a:cubicBezTo>
                    <a:cubicBezTo>
                      <a:pt x="30" y="5"/>
                      <a:pt x="30" y="4"/>
                      <a:pt x="31" y="4"/>
                    </a:cubicBezTo>
                    <a:cubicBezTo>
                      <a:pt x="31" y="4"/>
                      <a:pt x="31" y="4"/>
                      <a:pt x="32" y="4"/>
                    </a:cubicBezTo>
                    <a:cubicBezTo>
                      <a:pt x="32" y="4"/>
                      <a:pt x="32" y="4"/>
                      <a:pt x="32" y="3"/>
                    </a:cubicBezTo>
                    <a:cubicBezTo>
                      <a:pt x="33" y="3"/>
                      <a:pt x="33" y="3"/>
                      <a:pt x="33" y="3"/>
                    </a:cubicBezTo>
                    <a:cubicBezTo>
                      <a:pt x="33" y="3"/>
                      <a:pt x="33" y="3"/>
                      <a:pt x="33" y="3"/>
                    </a:cubicBezTo>
                    <a:cubicBezTo>
                      <a:pt x="33" y="3"/>
                      <a:pt x="33" y="2"/>
                      <a:pt x="32" y="2"/>
                    </a:cubicBezTo>
                    <a:cubicBezTo>
                      <a:pt x="32" y="2"/>
                      <a:pt x="31" y="2"/>
                      <a:pt x="31"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0" name="Freeform 28">
                <a:extLst>
                  <a:ext uri="{FF2B5EF4-FFF2-40B4-BE49-F238E27FC236}">
                    <a16:creationId xmlns:a16="http://schemas.microsoft.com/office/drawing/2014/main" id="{6567087A-70CC-2A1B-A513-9329A6405EF2}"/>
                  </a:ext>
                </a:extLst>
              </p:cNvPr>
              <p:cNvSpPr>
                <a:spLocks/>
              </p:cNvSpPr>
              <p:nvPr/>
            </p:nvSpPr>
            <p:spPr bwMode="auto">
              <a:xfrm>
                <a:off x="5305427" y="2708276"/>
                <a:ext cx="292100" cy="422275"/>
              </a:xfrm>
              <a:custGeom>
                <a:avLst/>
                <a:gdLst>
                  <a:gd name="T0" fmla="*/ 26 w 27"/>
                  <a:gd name="T1" fmla="*/ 1 h 39"/>
                  <a:gd name="T2" fmla="*/ 24 w 27"/>
                  <a:gd name="T3" fmla="*/ 1 h 39"/>
                  <a:gd name="T4" fmla="*/ 22 w 27"/>
                  <a:gd name="T5" fmla="*/ 2 h 39"/>
                  <a:gd name="T6" fmla="*/ 20 w 27"/>
                  <a:gd name="T7" fmla="*/ 2 h 39"/>
                  <a:gd name="T8" fmla="*/ 18 w 27"/>
                  <a:gd name="T9" fmla="*/ 3 h 39"/>
                  <a:gd name="T10" fmla="*/ 16 w 27"/>
                  <a:gd name="T11" fmla="*/ 4 h 39"/>
                  <a:gd name="T12" fmla="*/ 13 w 27"/>
                  <a:gd name="T13" fmla="*/ 4 h 39"/>
                  <a:gd name="T14" fmla="*/ 11 w 27"/>
                  <a:gd name="T15" fmla="*/ 5 h 39"/>
                  <a:gd name="T16" fmla="*/ 8 w 27"/>
                  <a:gd name="T17" fmla="*/ 5 h 39"/>
                  <a:gd name="T18" fmla="*/ 7 w 27"/>
                  <a:gd name="T19" fmla="*/ 2 h 39"/>
                  <a:gd name="T20" fmla="*/ 6 w 27"/>
                  <a:gd name="T21" fmla="*/ 3 h 39"/>
                  <a:gd name="T22" fmla="*/ 5 w 27"/>
                  <a:gd name="T23" fmla="*/ 4 h 39"/>
                  <a:gd name="T24" fmla="*/ 6 w 27"/>
                  <a:gd name="T25" fmla="*/ 6 h 39"/>
                  <a:gd name="T26" fmla="*/ 7 w 27"/>
                  <a:gd name="T27" fmla="*/ 9 h 39"/>
                  <a:gd name="T28" fmla="*/ 10 w 27"/>
                  <a:gd name="T29" fmla="*/ 10 h 39"/>
                  <a:gd name="T30" fmla="*/ 14 w 27"/>
                  <a:gd name="T31" fmla="*/ 11 h 39"/>
                  <a:gd name="T32" fmla="*/ 15 w 27"/>
                  <a:gd name="T33" fmla="*/ 12 h 39"/>
                  <a:gd name="T34" fmla="*/ 18 w 27"/>
                  <a:gd name="T35" fmla="*/ 12 h 39"/>
                  <a:gd name="T36" fmla="*/ 18 w 27"/>
                  <a:gd name="T37" fmla="*/ 12 h 39"/>
                  <a:gd name="T38" fmla="*/ 17 w 27"/>
                  <a:gd name="T39" fmla="*/ 14 h 39"/>
                  <a:gd name="T40" fmla="*/ 15 w 27"/>
                  <a:gd name="T41" fmla="*/ 16 h 39"/>
                  <a:gd name="T42" fmla="*/ 13 w 27"/>
                  <a:gd name="T43" fmla="*/ 18 h 39"/>
                  <a:gd name="T44" fmla="*/ 12 w 27"/>
                  <a:gd name="T45" fmla="*/ 20 h 39"/>
                  <a:gd name="T46" fmla="*/ 11 w 27"/>
                  <a:gd name="T47" fmla="*/ 21 h 39"/>
                  <a:gd name="T48" fmla="*/ 8 w 27"/>
                  <a:gd name="T49" fmla="*/ 20 h 39"/>
                  <a:gd name="T50" fmla="*/ 7 w 27"/>
                  <a:gd name="T51" fmla="*/ 21 h 39"/>
                  <a:gd name="T52" fmla="*/ 5 w 27"/>
                  <a:gd name="T53" fmla="*/ 23 h 39"/>
                  <a:gd name="T54" fmla="*/ 3 w 27"/>
                  <a:gd name="T55" fmla="*/ 23 h 39"/>
                  <a:gd name="T56" fmla="*/ 2 w 27"/>
                  <a:gd name="T57" fmla="*/ 24 h 39"/>
                  <a:gd name="T58" fmla="*/ 1 w 27"/>
                  <a:gd name="T59" fmla="*/ 26 h 39"/>
                  <a:gd name="T60" fmla="*/ 1 w 27"/>
                  <a:gd name="T61" fmla="*/ 29 h 39"/>
                  <a:gd name="T62" fmla="*/ 1 w 27"/>
                  <a:gd name="T63" fmla="*/ 33 h 39"/>
                  <a:gd name="T64" fmla="*/ 0 w 27"/>
                  <a:gd name="T65" fmla="*/ 37 h 39"/>
                  <a:gd name="T66" fmla="*/ 2 w 27"/>
                  <a:gd name="T67" fmla="*/ 38 h 39"/>
                  <a:gd name="T68" fmla="*/ 2 w 27"/>
                  <a:gd name="T69" fmla="*/ 39 h 39"/>
                  <a:gd name="T70" fmla="*/ 5 w 27"/>
                  <a:gd name="T71" fmla="*/ 36 h 39"/>
                  <a:gd name="T72" fmla="*/ 8 w 27"/>
                  <a:gd name="T73" fmla="*/ 33 h 39"/>
                  <a:gd name="T74" fmla="*/ 10 w 27"/>
                  <a:gd name="T75" fmla="*/ 31 h 39"/>
                  <a:gd name="T76" fmla="*/ 13 w 27"/>
                  <a:gd name="T77" fmla="*/ 29 h 39"/>
                  <a:gd name="T78" fmla="*/ 15 w 27"/>
                  <a:gd name="T79" fmla="*/ 26 h 39"/>
                  <a:gd name="T80" fmla="*/ 18 w 27"/>
                  <a:gd name="T81" fmla="*/ 24 h 39"/>
                  <a:gd name="T82" fmla="*/ 19 w 27"/>
                  <a:gd name="T83" fmla="*/ 20 h 39"/>
                  <a:gd name="T84" fmla="*/ 20 w 27"/>
                  <a:gd name="T85" fmla="*/ 19 h 39"/>
                  <a:gd name="T86" fmla="*/ 22 w 27"/>
                  <a:gd name="T87" fmla="*/ 17 h 39"/>
                  <a:gd name="T88" fmla="*/ 22 w 27"/>
                  <a:gd name="T89" fmla="*/ 14 h 39"/>
                  <a:gd name="T90" fmla="*/ 23 w 27"/>
                  <a:gd name="T91" fmla="*/ 12 h 39"/>
                  <a:gd name="T92" fmla="*/ 25 w 27"/>
                  <a:gd name="T93" fmla="*/ 10 h 39"/>
                  <a:gd name="T94" fmla="*/ 26 w 27"/>
                  <a:gd name="T95" fmla="*/ 8 h 39"/>
                  <a:gd name="T96" fmla="*/ 26 w 27"/>
                  <a:gd name="T97" fmla="*/ 5 h 39"/>
                  <a:gd name="T98" fmla="*/ 27 w 27"/>
                  <a:gd name="T99" fmla="*/ 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 h="39">
                    <a:moveTo>
                      <a:pt x="26" y="2"/>
                    </a:moveTo>
                    <a:cubicBezTo>
                      <a:pt x="26" y="2"/>
                      <a:pt x="26" y="1"/>
                      <a:pt x="26" y="1"/>
                    </a:cubicBezTo>
                    <a:cubicBezTo>
                      <a:pt x="26" y="1"/>
                      <a:pt x="26" y="1"/>
                      <a:pt x="25" y="1"/>
                    </a:cubicBezTo>
                    <a:cubicBezTo>
                      <a:pt x="25" y="0"/>
                      <a:pt x="25" y="1"/>
                      <a:pt x="24" y="1"/>
                    </a:cubicBezTo>
                    <a:cubicBezTo>
                      <a:pt x="24" y="1"/>
                      <a:pt x="24" y="1"/>
                      <a:pt x="23" y="1"/>
                    </a:cubicBezTo>
                    <a:cubicBezTo>
                      <a:pt x="23" y="2"/>
                      <a:pt x="23" y="2"/>
                      <a:pt x="22" y="2"/>
                    </a:cubicBezTo>
                    <a:cubicBezTo>
                      <a:pt x="22" y="2"/>
                      <a:pt x="22" y="2"/>
                      <a:pt x="21" y="2"/>
                    </a:cubicBezTo>
                    <a:cubicBezTo>
                      <a:pt x="21" y="2"/>
                      <a:pt x="20" y="2"/>
                      <a:pt x="20" y="2"/>
                    </a:cubicBezTo>
                    <a:cubicBezTo>
                      <a:pt x="19" y="2"/>
                      <a:pt x="19" y="3"/>
                      <a:pt x="19" y="3"/>
                    </a:cubicBezTo>
                    <a:cubicBezTo>
                      <a:pt x="18" y="3"/>
                      <a:pt x="18" y="3"/>
                      <a:pt x="18" y="3"/>
                    </a:cubicBezTo>
                    <a:cubicBezTo>
                      <a:pt x="17" y="3"/>
                      <a:pt x="17" y="3"/>
                      <a:pt x="17" y="3"/>
                    </a:cubicBezTo>
                    <a:cubicBezTo>
                      <a:pt x="16" y="3"/>
                      <a:pt x="16" y="4"/>
                      <a:pt x="16" y="4"/>
                    </a:cubicBezTo>
                    <a:cubicBezTo>
                      <a:pt x="15" y="4"/>
                      <a:pt x="15" y="4"/>
                      <a:pt x="14" y="4"/>
                    </a:cubicBezTo>
                    <a:cubicBezTo>
                      <a:pt x="14" y="4"/>
                      <a:pt x="14" y="4"/>
                      <a:pt x="13" y="4"/>
                    </a:cubicBezTo>
                    <a:cubicBezTo>
                      <a:pt x="13" y="4"/>
                      <a:pt x="12" y="4"/>
                      <a:pt x="12" y="4"/>
                    </a:cubicBezTo>
                    <a:cubicBezTo>
                      <a:pt x="12" y="4"/>
                      <a:pt x="11" y="4"/>
                      <a:pt x="11" y="5"/>
                    </a:cubicBezTo>
                    <a:cubicBezTo>
                      <a:pt x="10" y="5"/>
                      <a:pt x="10" y="5"/>
                      <a:pt x="9" y="5"/>
                    </a:cubicBezTo>
                    <a:cubicBezTo>
                      <a:pt x="9" y="5"/>
                      <a:pt x="9" y="5"/>
                      <a:pt x="8" y="5"/>
                    </a:cubicBezTo>
                    <a:cubicBezTo>
                      <a:pt x="8" y="4"/>
                      <a:pt x="8" y="4"/>
                      <a:pt x="7" y="3"/>
                    </a:cubicBezTo>
                    <a:cubicBezTo>
                      <a:pt x="7" y="3"/>
                      <a:pt x="7" y="2"/>
                      <a:pt x="7" y="2"/>
                    </a:cubicBezTo>
                    <a:cubicBezTo>
                      <a:pt x="6" y="2"/>
                      <a:pt x="6" y="2"/>
                      <a:pt x="6" y="2"/>
                    </a:cubicBezTo>
                    <a:cubicBezTo>
                      <a:pt x="6" y="2"/>
                      <a:pt x="6" y="3"/>
                      <a:pt x="6" y="3"/>
                    </a:cubicBezTo>
                    <a:cubicBezTo>
                      <a:pt x="6" y="3"/>
                      <a:pt x="6" y="4"/>
                      <a:pt x="5" y="4"/>
                    </a:cubicBezTo>
                    <a:cubicBezTo>
                      <a:pt x="5" y="4"/>
                      <a:pt x="5" y="4"/>
                      <a:pt x="5" y="4"/>
                    </a:cubicBezTo>
                    <a:cubicBezTo>
                      <a:pt x="5" y="4"/>
                      <a:pt x="5" y="5"/>
                      <a:pt x="6" y="5"/>
                    </a:cubicBezTo>
                    <a:cubicBezTo>
                      <a:pt x="6" y="5"/>
                      <a:pt x="6" y="5"/>
                      <a:pt x="6" y="6"/>
                    </a:cubicBezTo>
                    <a:cubicBezTo>
                      <a:pt x="7" y="6"/>
                      <a:pt x="6" y="7"/>
                      <a:pt x="6" y="8"/>
                    </a:cubicBezTo>
                    <a:cubicBezTo>
                      <a:pt x="6" y="8"/>
                      <a:pt x="7" y="9"/>
                      <a:pt x="7" y="9"/>
                    </a:cubicBezTo>
                    <a:cubicBezTo>
                      <a:pt x="8" y="9"/>
                      <a:pt x="8" y="9"/>
                      <a:pt x="9" y="9"/>
                    </a:cubicBezTo>
                    <a:cubicBezTo>
                      <a:pt x="9" y="10"/>
                      <a:pt x="9" y="10"/>
                      <a:pt x="10" y="10"/>
                    </a:cubicBezTo>
                    <a:cubicBezTo>
                      <a:pt x="11" y="10"/>
                      <a:pt x="11" y="10"/>
                      <a:pt x="12" y="10"/>
                    </a:cubicBezTo>
                    <a:cubicBezTo>
                      <a:pt x="13" y="10"/>
                      <a:pt x="13" y="11"/>
                      <a:pt x="14" y="11"/>
                    </a:cubicBezTo>
                    <a:cubicBezTo>
                      <a:pt x="14" y="11"/>
                      <a:pt x="14" y="11"/>
                      <a:pt x="15" y="11"/>
                    </a:cubicBezTo>
                    <a:cubicBezTo>
                      <a:pt x="15" y="11"/>
                      <a:pt x="15" y="12"/>
                      <a:pt x="15" y="12"/>
                    </a:cubicBezTo>
                    <a:cubicBezTo>
                      <a:pt x="16" y="12"/>
                      <a:pt x="16" y="12"/>
                      <a:pt x="17" y="12"/>
                    </a:cubicBezTo>
                    <a:cubicBezTo>
                      <a:pt x="17" y="12"/>
                      <a:pt x="18" y="12"/>
                      <a:pt x="18" y="12"/>
                    </a:cubicBezTo>
                    <a:cubicBezTo>
                      <a:pt x="18" y="12"/>
                      <a:pt x="18" y="12"/>
                      <a:pt x="18" y="12"/>
                    </a:cubicBezTo>
                    <a:cubicBezTo>
                      <a:pt x="19" y="12"/>
                      <a:pt x="18" y="12"/>
                      <a:pt x="18" y="12"/>
                    </a:cubicBezTo>
                    <a:cubicBezTo>
                      <a:pt x="18" y="13"/>
                      <a:pt x="18" y="13"/>
                      <a:pt x="18" y="13"/>
                    </a:cubicBezTo>
                    <a:cubicBezTo>
                      <a:pt x="17" y="14"/>
                      <a:pt x="17" y="14"/>
                      <a:pt x="17" y="14"/>
                    </a:cubicBezTo>
                    <a:cubicBezTo>
                      <a:pt x="16" y="15"/>
                      <a:pt x="16" y="15"/>
                      <a:pt x="16" y="15"/>
                    </a:cubicBezTo>
                    <a:cubicBezTo>
                      <a:pt x="15" y="16"/>
                      <a:pt x="15" y="16"/>
                      <a:pt x="15" y="16"/>
                    </a:cubicBezTo>
                    <a:cubicBezTo>
                      <a:pt x="15" y="17"/>
                      <a:pt x="14" y="17"/>
                      <a:pt x="14" y="17"/>
                    </a:cubicBezTo>
                    <a:cubicBezTo>
                      <a:pt x="14" y="18"/>
                      <a:pt x="13" y="18"/>
                      <a:pt x="13" y="18"/>
                    </a:cubicBezTo>
                    <a:cubicBezTo>
                      <a:pt x="12" y="19"/>
                      <a:pt x="12" y="19"/>
                      <a:pt x="12" y="20"/>
                    </a:cubicBezTo>
                    <a:cubicBezTo>
                      <a:pt x="12" y="20"/>
                      <a:pt x="12" y="20"/>
                      <a:pt x="12" y="20"/>
                    </a:cubicBezTo>
                    <a:cubicBezTo>
                      <a:pt x="12" y="20"/>
                      <a:pt x="12" y="20"/>
                      <a:pt x="11" y="20"/>
                    </a:cubicBezTo>
                    <a:cubicBezTo>
                      <a:pt x="11" y="21"/>
                      <a:pt x="11" y="21"/>
                      <a:pt x="11" y="21"/>
                    </a:cubicBezTo>
                    <a:cubicBezTo>
                      <a:pt x="10" y="21"/>
                      <a:pt x="10" y="21"/>
                      <a:pt x="10" y="21"/>
                    </a:cubicBezTo>
                    <a:cubicBezTo>
                      <a:pt x="9" y="21"/>
                      <a:pt x="9" y="20"/>
                      <a:pt x="8" y="20"/>
                    </a:cubicBezTo>
                    <a:cubicBezTo>
                      <a:pt x="8" y="21"/>
                      <a:pt x="8" y="20"/>
                      <a:pt x="7" y="21"/>
                    </a:cubicBezTo>
                    <a:cubicBezTo>
                      <a:pt x="7" y="21"/>
                      <a:pt x="7" y="21"/>
                      <a:pt x="7" y="21"/>
                    </a:cubicBezTo>
                    <a:cubicBezTo>
                      <a:pt x="7" y="22"/>
                      <a:pt x="6" y="22"/>
                      <a:pt x="6" y="22"/>
                    </a:cubicBezTo>
                    <a:cubicBezTo>
                      <a:pt x="6" y="22"/>
                      <a:pt x="6" y="22"/>
                      <a:pt x="5" y="23"/>
                    </a:cubicBezTo>
                    <a:cubicBezTo>
                      <a:pt x="5" y="23"/>
                      <a:pt x="5" y="23"/>
                      <a:pt x="4" y="23"/>
                    </a:cubicBezTo>
                    <a:cubicBezTo>
                      <a:pt x="4" y="23"/>
                      <a:pt x="3" y="23"/>
                      <a:pt x="3" y="23"/>
                    </a:cubicBezTo>
                    <a:cubicBezTo>
                      <a:pt x="3" y="23"/>
                      <a:pt x="3" y="24"/>
                      <a:pt x="3" y="24"/>
                    </a:cubicBezTo>
                    <a:cubicBezTo>
                      <a:pt x="3" y="24"/>
                      <a:pt x="3" y="24"/>
                      <a:pt x="2" y="24"/>
                    </a:cubicBezTo>
                    <a:cubicBezTo>
                      <a:pt x="2" y="25"/>
                      <a:pt x="2" y="25"/>
                      <a:pt x="2" y="25"/>
                    </a:cubicBezTo>
                    <a:cubicBezTo>
                      <a:pt x="2" y="26"/>
                      <a:pt x="1" y="26"/>
                      <a:pt x="1" y="26"/>
                    </a:cubicBezTo>
                    <a:cubicBezTo>
                      <a:pt x="1" y="26"/>
                      <a:pt x="1" y="27"/>
                      <a:pt x="1" y="28"/>
                    </a:cubicBezTo>
                    <a:cubicBezTo>
                      <a:pt x="1" y="28"/>
                      <a:pt x="1" y="28"/>
                      <a:pt x="1" y="29"/>
                    </a:cubicBezTo>
                    <a:cubicBezTo>
                      <a:pt x="1" y="30"/>
                      <a:pt x="1" y="30"/>
                      <a:pt x="1" y="31"/>
                    </a:cubicBezTo>
                    <a:cubicBezTo>
                      <a:pt x="1" y="31"/>
                      <a:pt x="1" y="32"/>
                      <a:pt x="1" y="33"/>
                    </a:cubicBezTo>
                    <a:cubicBezTo>
                      <a:pt x="1" y="33"/>
                      <a:pt x="1" y="34"/>
                      <a:pt x="1" y="34"/>
                    </a:cubicBezTo>
                    <a:cubicBezTo>
                      <a:pt x="0" y="35"/>
                      <a:pt x="0" y="36"/>
                      <a:pt x="0" y="37"/>
                    </a:cubicBezTo>
                    <a:cubicBezTo>
                      <a:pt x="1" y="37"/>
                      <a:pt x="1" y="37"/>
                      <a:pt x="1" y="38"/>
                    </a:cubicBezTo>
                    <a:cubicBezTo>
                      <a:pt x="1" y="38"/>
                      <a:pt x="1" y="38"/>
                      <a:pt x="2" y="38"/>
                    </a:cubicBezTo>
                    <a:cubicBezTo>
                      <a:pt x="2" y="39"/>
                      <a:pt x="2" y="39"/>
                      <a:pt x="2" y="39"/>
                    </a:cubicBezTo>
                    <a:cubicBezTo>
                      <a:pt x="2" y="39"/>
                      <a:pt x="2" y="39"/>
                      <a:pt x="2" y="39"/>
                    </a:cubicBezTo>
                    <a:cubicBezTo>
                      <a:pt x="3" y="39"/>
                      <a:pt x="3" y="38"/>
                      <a:pt x="4" y="38"/>
                    </a:cubicBezTo>
                    <a:cubicBezTo>
                      <a:pt x="4" y="37"/>
                      <a:pt x="5" y="37"/>
                      <a:pt x="5" y="36"/>
                    </a:cubicBezTo>
                    <a:cubicBezTo>
                      <a:pt x="6" y="36"/>
                      <a:pt x="6" y="35"/>
                      <a:pt x="6" y="35"/>
                    </a:cubicBezTo>
                    <a:cubicBezTo>
                      <a:pt x="7" y="34"/>
                      <a:pt x="8" y="34"/>
                      <a:pt x="8" y="33"/>
                    </a:cubicBezTo>
                    <a:cubicBezTo>
                      <a:pt x="9" y="32"/>
                      <a:pt x="9" y="32"/>
                      <a:pt x="9" y="32"/>
                    </a:cubicBezTo>
                    <a:cubicBezTo>
                      <a:pt x="10" y="31"/>
                      <a:pt x="10" y="31"/>
                      <a:pt x="10" y="31"/>
                    </a:cubicBezTo>
                    <a:cubicBezTo>
                      <a:pt x="11" y="30"/>
                      <a:pt x="11" y="30"/>
                      <a:pt x="12" y="29"/>
                    </a:cubicBezTo>
                    <a:cubicBezTo>
                      <a:pt x="12" y="29"/>
                      <a:pt x="13" y="29"/>
                      <a:pt x="13" y="29"/>
                    </a:cubicBezTo>
                    <a:cubicBezTo>
                      <a:pt x="14" y="28"/>
                      <a:pt x="14" y="28"/>
                      <a:pt x="15" y="28"/>
                    </a:cubicBezTo>
                    <a:cubicBezTo>
                      <a:pt x="15" y="27"/>
                      <a:pt x="15" y="27"/>
                      <a:pt x="15" y="26"/>
                    </a:cubicBezTo>
                    <a:cubicBezTo>
                      <a:pt x="16" y="25"/>
                      <a:pt x="16" y="25"/>
                      <a:pt x="17" y="25"/>
                    </a:cubicBezTo>
                    <a:cubicBezTo>
                      <a:pt x="17" y="24"/>
                      <a:pt x="17" y="24"/>
                      <a:pt x="18" y="24"/>
                    </a:cubicBezTo>
                    <a:cubicBezTo>
                      <a:pt x="18" y="23"/>
                      <a:pt x="19" y="23"/>
                      <a:pt x="19" y="22"/>
                    </a:cubicBezTo>
                    <a:cubicBezTo>
                      <a:pt x="19" y="22"/>
                      <a:pt x="19" y="21"/>
                      <a:pt x="19" y="20"/>
                    </a:cubicBezTo>
                    <a:cubicBezTo>
                      <a:pt x="19" y="20"/>
                      <a:pt x="20" y="20"/>
                      <a:pt x="20" y="20"/>
                    </a:cubicBezTo>
                    <a:cubicBezTo>
                      <a:pt x="20" y="20"/>
                      <a:pt x="20" y="19"/>
                      <a:pt x="20" y="19"/>
                    </a:cubicBezTo>
                    <a:cubicBezTo>
                      <a:pt x="20" y="19"/>
                      <a:pt x="21" y="19"/>
                      <a:pt x="21" y="18"/>
                    </a:cubicBezTo>
                    <a:cubicBezTo>
                      <a:pt x="21" y="18"/>
                      <a:pt x="21" y="17"/>
                      <a:pt x="22" y="17"/>
                    </a:cubicBezTo>
                    <a:cubicBezTo>
                      <a:pt x="22" y="16"/>
                      <a:pt x="22" y="16"/>
                      <a:pt x="22" y="15"/>
                    </a:cubicBezTo>
                    <a:cubicBezTo>
                      <a:pt x="22" y="15"/>
                      <a:pt x="22" y="15"/>
                      <a:pt x="22" y="14"/>
                    </a:cubicBezTo>
                    <a:cubicBezTo>
                      <a:pt x="22" y="14"/>
                      <a:pt x="22" y="14"/>
                      <a:pt x="23" y="13"/>
                    </a:cubicBezTo>
                    <a:cubicBezTo>
                      <a:pt x="23" y="13"/>
                      <a:pt x="23" y="12"/>
                      <a:pt x="23" y="12"/>
                    </a:cubicBezTo>
                    <a:cubicBezTo>
                      <a:pt x="24" y="11"/>
                      <a:pt x="24" y="11"/>
                      <a:pt x="24" y="11"/>
                    </a:cubicBezTo>
                    <a:cubicBezTo>
                      <a:pt x="24" y="10"/>
                      <a:pt x="24" y="10"/>
                      <a:pt x="25" y="10"/>
                    </a:cubicBezTo>
                    <a:cubicBezTo>
                      <a:pt x="25" y="10"/>
                      <a:pt x="25" y="9"/>
                      <a:pt x="25" y="9"/>
                    </a:cubicBezTo>
                    <a:cubicBezTo>
                      <a:pt x="25" y="9"/>
                      <a:pt x="26" y="8"/>
                      <a:pt x="26" y="8"/>
                    </a:cubicBezTo>
                    <a:cubicBezTo>
                      <a:pt x="26" y="7"/>
                      <a:pt x="26" y="7"/>
                      <a:pt x="26" y="7"/>
                    </a:cubicBezTo>
                    <a:cubicBezTo>
                      <a:pt x="26" y="6"/>
                      <a:pt x="26" y="6"/>
                      <a:pt x="26" y="5"/>
                    </a:cubicBezTo>
                    <a:cubicBezTo>
                      <a:pt x="26" y="5"/>
                      <a:pt x="26" y="5"/>
                      <a:pt x="26" y="4"/>
                    </a:cubicBezTo>
                    <a:cubicBezTo>
                      <a:pt x="27" y="4"/>
                      <a:pt x="27" y="4"/>
                      <a:pt x="27" y="3"/>
                    </a:cubicBezTo>
                    <a:cubicBezTo>
                      <a:pt x="26" y="3"/>
                      <a:pt x="26" y="3"/>
                      <a:pt x="26"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1" name="Freeform 29">
                <a:extLst>
                  <a:ext uri="{FF2B5EF4-FFF2-40B4-BE49-F238E27FC236}">
                    <a16:creationId xmlns:a16="http://schemas.microsoft.com/office/drawing/2014/main" id="{44F404A5-4B53-54DA-7735-9C31680F0D88}"/>
                  </a:ext>
                </a:extLst>
              </p:cNvPr>
              <p:cNvSpPr>
                <a:spLocks/>
              </p:cNvSpPr>
              <p:nvPr/>
            </p:nvSpPr>
            <p:spPr bwMode="auto">
              <a:xfrm>
                <a:off x="4700589" y="1258889"/>
                <a:ext cx="22225" cy="11113"/>
              </a:xfrm>
              <a:custGeom>
                <a:avLst/>
                <a:gdLst>
                  <a:gd name="T0" fmla="*/ 0 w 2"/>
                  <a:gd name="T1" fmla="*/ 1 h 1"/>
                  <a:gd name="T2" fmla="*/ 1 w 2"/>
                  <a:gd name="T3" fmla="*/ 1 h 1"/>
                  <a:gd name="T4" fmla="*/ 2 w 2"/>
                  <a:gd name="T5" fmla="*/ 1 h 1"/>
                  <a:gd name="T6" fmla="*/ 2 w 2"/>
                  <a:gd name="T7" fmla="*/ 0 h 1"/>
                  <a:gd name="T8" fmla="*/ 1 w 2"/>
                  <a:gd name="T9" fmla="*/ 0 h 1"/>
                  <a:gd name="T10" fmla="*/ 1 w 2"/>
                  <a:gd name="T11" fmla="*/ 0 h 1"/>
                  <a:gd name="T12" fmla="*/ 0 w 2"/>
                  <a:gd name="T13" fmla="*/ 0 h 1"/>
                  <a:gd name="T14" fmla="*/ 0 w 2"/>
                  <a:gd name="T15" fmla="*/ 1 h 1"/>
                  <a:gd name="T16" fmla="*/ 0 w 2"/>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1">
                    <a:moveTo>
                      <a:pt x="0" y="1"/>
                    </a:moveTo>
                    <a:cubicBezTo>
                      <a:pt x="1" y="1"/>
                      <a:pt x="0" y="1"/>
                      <a:pt x="1" y="1"/>
                    </a:cubicBezTo>
                    <a:cubicBezTo>
                      <a:pt x="1" y="1"/>
                      <a:pt x="1" y="1"/>
                      <a:pt x="2" y="1"/>
                    </a:cubicBezTo>
                    <a:cubicBezTo>
                      <a:pt x="2" y="1"/>
                      <a:pt x="2" y="0"/>
                      <a:pt x="2" y="0"/>
                    </a:cubicBezTo>
                    <a:cubicBezTo>
                      <a:pt x="2" y="0"/>
                      <a:pt x="1" y="0"/>
                      <a:pt x="1" y="0"/>
                    </a:cubicBezTo>
                    <a:cubicBezTo>
                      <a:pt x="1" y="0"/>
                      <a:pt x="1" y="0"/>
                      <a:pt x="1" y="0"/>
                    </a:cubicBezTo>
                    <a:cubicBezTo>
                      <a:pt x="1" y="0"/>
                      <a:pt x="0" y="0"/>
                      <a:pt x="0" y="0"/>
                    </a:cubicBezTo>
                    <a:cubicBezTo>
                      <a:pt x="0" y="0"/>
                      <a:pt x="0" y="0"/>
                      <a:pt x="0" y="1"/>
                    </a:cubicBezTo>
                    <a:cubicBezTo>
                      <a:pt x="0" y="1"/>
                      <a:pt x="0" y="1"/>
                      <a:pt x="0"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2" name="Freeform 30">
                <a:extLst>
                  <a:ext uri="{FF2B5EF4-FFF2-40B4-BE49-F238E27FC236}">
                    <a16:creationId xmlns:a16="http://schemas.microsoft.com/office/drawing/2014/main" id="{5D9FD5BF-A94D-E2A3-56B4-FEEDDE0FBA0F}"/>
                  </a:ext>
                </a:extLst>
              </p:cNvPr>
              <p:cNvSpPr>
                <a:spLocks/>
              </p:cNvSpPr>
              <p:nvPr/>
            </p:nvSpPr>
            <p:spPr bwMode="auto">
              <a:xfrm>
                <a:off x="4691064" y="1270001"/>
                <a:ext cx="42863" cy="22225"/>
              </a:xfrm>
              <a:custGeom>
                <a:avLst/>
                <a:gdLst>
                  <a:gd name="T0" fmla="*/ 1 w 4"/>
                  <a:gd name="T1" fmla="*/ 2 h 2"/>
                  <a:gd name="T2" fmla="*/ 2 w 4"/>
                  <a:gd name="T3" fmla="*/ 2 h 2"/>
                  <a:gd name="T4" fmla="*/ 2 w 4"/>
                  <a:gd name="T5" fmla="*/ 2 h 2"/>
                  <a:gd name="T6" fmla="*/ 3 w 4"/>
                  <a:gd name="T7" fmla="*/ 1 h 2"/>
                  <a:gd name="T8" fmla="*/ 4 w 4"/>
                  <a:gd name="T9" fmla="*/ 1 h 2"/>
                  <a:gd name="T10" fmla="*/ 4 w 4"/>
                  <a:gd name="T11" fmla="*/ 0 h 2"/>
                  <a:gd name="T12" fmla="*/ 3 w 4"/>
                  <a:gd name="T13" fmla="*/ 0 h 2"/>
                  <a:gd name="T14" fmla="*/ 2 w 4"/>
                  <a:gd name="T15" fmla="*/ 0 h 2"/>
                  <a:gd name="T16" fmla="*/ 1 w 4"/>
                  <a:gd name="T17" fmla="*/ 1 h 2"/>
                  <a:gd name="T18" fmla="*/ 0 w 4"/>
                  <a:gd name="T19" fmla="*/ 1 h 2"/>
                  <a:gd name="T20" fmla="*/ 0 w 4"/>
                  <a:gd name="T21" fmla="*/ 1 h 2"/>
                  <a:gd name="T22" fmla="*/ 1 w 4"/>
                  <a:gd name="T2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2">
                    <a:moveTo>
                      <a:pt x="1" y="2"/>
                    </a:moveTo>
                    <a:cubicBezTo>
                      <a:pt x="1" y="2"/>
                      <a:pt x="1" y="2"/>
                      <a:pt x="2" y="2"/>
                    </a:cubicBezTo>
                    <a:cubicBezTo>
                      <a:pt x="2" y="2"/>
                      <a:pt x="2" y="2"/>
                      <a:pt x="2" y="2"/>
                    </a:cubicBezTo>
                    <a:cubicBezTo>
                      <a:pt x="2" y="1"/>
                      <a:pt x="2" y="1"/>
                      <a:pt x="3" y="1"/>
                    </a:cubicBezTo>
                    <a:cubicBezTo>
                      <a:pt x="3" y="1"/>
                      <a:pt x="3" y="1"/>
                      <a:pt x="4" y="1"/>
                    </a:cubicBezTo>
                    <a:cubicBezTo>
                      <a:pt x="4" y="1"/>
                      <a:pt x="4" y="0"/>
                      <a:pt x="4" y="0"/>
                    </a:cubicBezTo>
                    <a:cubicBezTo>
                      <a:pt x="3" y="0"/>
                      <a:pt x="3" y="0"/>
                      <a:pt x="3" y="0"/>
                    </a:cubicBezTo>
                    <a:cubicBezTo>
                      <a:pt x="3" y="0"/>
                      <a:pt x="2" y="0"/>
                      <a:pt x="2" y="0"/>
                    </a:cubicBezTo>
                    <a:cubicBezTo>
                      <a:pt x="1" y="1"/>
                      <a:pt x="1" y="0"/>
                      <a:pt x="1" y="1"/>
                    </a:cubicBezTo>
                    <a:cubicBezTo>
                      <a:pt x="0" y="1"/>
                      <a:pt x="0" y="1"/>
                      <a:pt x="0" y="1"/>
                    </a:cubicBezTo>
                    <a:cubicBezTo>
                      <a:pt x="0" y="1"/>
                      <a:pt x="0" y="1"/>
                      <a:pt x="0" y="1"/>
                    </a:cubicBezTo>
                    <a:cubicBezTo>
                      <a:pt x="1" y="2"/>
                      <a:pt x="0" y="2"/>
                      <a:pt x="1"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3" name="Freeform 31">
                <a:extLst>
                  <a:ext uri="{FF2B5EF4-FFF2-40B4-BE49-F238E27FC236}">
                    <a16:creationId xmlns:a16="http://schemas.microsoft.com/office/drawing/2014/main" id="{3230B59F-7DD2-E52D-A4FB-88CD48C5FF65}"/>
                  </a:ext>
                </a:extLst>
              </p:cNvPr>
              <p:cNvSpPr>
                <a:spLocks/>
              </p:cNvSpPr>
              <p:nvPr/>
            </p:nvSpPr>
            <p:spPr bwMode="auto">
              <a:xfrm>
                <a:off x="3956052" y="1368426"/>
                <a:ext cx="107950" cy="119063"/>
              </a:xfrm>
              <a:custGeom>
                <a:avLst/>
                <a:gdLst>
                  <a:gd name="T0" fmla="*/ 9 w 10"/>
                  <a:gd name="T1" fmla="*/ 9 h 11"/>
                  <a:gd name="T2" fmla="*/ 10 w 10"/>
                  <a:gd name="T3" fmla="*/ 8 h 11"/>
                  <a:gd name="T4" fmla="*/ 10 w 10"/>
                  <a:gd name="T5" fmla="*/ 6 h 11"/>
                  <a:gd name="T6" fmla="*/ 10 w 10"/>
                  <a:gd name="T7" fmla="*/ 5 h 11"/>
                  <a:gd name="T8" fmla="*/ 10 w 10"/>
                  <a:gd name="T9" fmla="*/ 4 h 11"/>
                  <a:gd name="T10" fmla="*/ 10 w 10"/>
                  <a:gd name="T11" fmla="*/ 4 h 11"/>
                  <a:gd name="T12" fmla="*/ 9 w 10"/>
                  <a:gd name="T13" fmla="*/ 3 h 11"/>
                  <a:gd name="T14" fmla="*/ 9 w 10"/>
                  <a:gd name="T15" fmla="*/ 3 h 11"/>
                  <a:gd name="T16" fmla="*/ 8 w 10"/>
                  <a:gd name="T17" fmla="*/ 3 h 11"/>
                  <a:gd name="T18" fmla="*/ 7 w 10"/>
                  <a:gd name="T19" fmla="*/ 4 h 11"/>
                  <a:gd name="T20" fmla="*/ 7 w 10"/>
                  <a:gd name="T21" fmla="*/ 3 h 11"/>
                  <a:gd name="T22" fmla="*/ 6 w 10"/>
                  <a:gd name="T23" fmla="*/ 3 h 11"/>
                  <a:gd name="T24" fmla="*/ 7 w 10"/>
                  <a:gd name="T25" fmla="*/ 2 h 11"/>
                  <a:gd name="T26" fmla="*/ 7 w 10"/>
                  <a:gd name="T27" fmla="*/ 1 h 11"/>
                  <a:gd name="T28" fmla="*/ 8 w 10"/>
                  <a:gd name="T29" fmla="*/ 1 h 11"/>
                  <a:gd name="T30" fmla="*/ 9 w 10"/>
                  <a:gd name="T31" fmla="*/ 1 h 11"/>
                  <a:gd name="T32" fmla="*/ 9 w 10"/>
                  <a:gd name="T33" fmla="*/ 0 h 11"/>
                  <a:gd name="T34" fmla="*/ 8 w 10"/>
                  <a:gd name="T35" fmla="*/ 0 h 11"/>
                  <a:gd name="T36" fmla="*/ 8 w 10"/>
                  <a:gd name="T37" fmla="*/ 0 h 11"/>
                  <a:gd name="T38" fmla="*/ 6 w 10"/>
                  <a:gd name="T39" fmla="*/ 0 h 11"/>
                  <a:gd name="T40" fmla="*/ 5 w 10"/>
                  <a:gd name="T41" fmla="*/ 1 h 11"/>
                  <a:gd name="T42" fmla="*/ 4 w 10"/>
                  <a:gd name="T43" fmla="*/ 2 h 11"/>
                  <a:gd name="T44" fmla="*/ 5 w 10"/>
                  <a:gd name="T45" fmla="*/ 2 h 11"/>
                  <a:gd name="T46" fmla="*/ 5 w 10"/>
                  <a:gd name="T47" fmla="*/ 3 h 11"/>
                  <a:gd name="T48" fmla="*/ 5 w 10"/>
                  <a:gd name="T49" fmla="*/ 3 h 11"/>
                  <a:gd name="T50" fmla="*/ 4 w 10"/>
                  <a:gd name="T51" fmla="*/ 3 h 11"/>
                  <a:gd name="T52" fmla="*/ 3 w 10"/>
                  <a:gd name="T53" fmla="*/ 3 h 11"/>
                  <a:gd name="T54" fmla="*/ 2 w 10"/>
                  <a:gd name="T55" fmla="*/ 2 h 11"/>
                  <a:gd name="T56" fmla="*/ 2 w 10"/>
                  <a:gd name="T57" fmla="*/ 3 h 11"/>
                  <a:gd name="T58" fmla="*/ 2 w 10"/>
                  <a:gd name="T59" fmla="*/ 4 h 11"/>
                  <a:gd name="T60" fmla="*/ 3 w 10"/>
                  <a:gd name="T61" fmla="*/ 4 h 11"/>
                  <a:gd name="T62" fmla="*/ 3 w 10"/>
                  <a:gd name="T63" fmla="*/ 5 h 11"/>
                  <a:gd name="T64" fmla="*/ 2 w 10"/>
                  <a:gd name="T65" fmla="*/ 5 h 11"/>
                  <a:gd name="T66" fmla="*/ 2 w 10"/>
                  <a:gd name="T67" fmla="*/ 5 h 11"/>
                  <a:gd name="T68" fmla="*/ 3 w 10"/>
                  <a:gd name="T69" fmla="*/ 6 h 11"/>
                  <a:gd name="T70" fmla="*/ 4 w 10"/>
                  <a:gd name="T71" fmla="*/ 6 h 11"/>
                  <a:gd name="T72" fmla="*/ 3 w 10"/>
                  <a:gd name="T73" fmla="*/ 7 h 11"/>
                  <a:gd name="T74" fmla="*/ 2 w 10"/>
                  <a:gd name="T75" fmla="*/ 7 h 11"/>
                  <a:gd name="T76" fmla="*/ 1 w 10"/>
                  <a:gd name="T77" fmla="*/ 8 h 11"/>
                  <a:gd name="T78" fmla="*/ 1 w 10"/>
                  <a:gd name="T79" fmla="*/ 8 h 11"/>
                  <a:gd name="T80" fmla="*/ 0 w 10"/>
                  <a:gd name="T81" fmla="*/ 9 h 11"/>
                  <a:gd name="T82" fmla="*/ 1 w 10"/>
                  <a:gd name="T83" fmla="*/ 10 h 11"/>
                  <a:gd name="T84" fmla="*/ 1 w 10"/>
                  <a:gd name="T85" fmla="*/ 11 h 11"/>
                  <a:gd name="T86" fmla="*/ 2 w 10"/>
                  <a:gd name="T87" fmla="*/ 11 h 11"/>
                  <a:gd name="T88" fmla="*/ 4 w 10"/>
                  <a:gd name="T89" fmla="*/ 10 h 11"/>
                  <a:gd name="T90" fmla="*/ 5 w 10"/>
                  <a:gd name="T91" fmla="*/ 10 h 11"/>
                  <a:gd name="T92" fmla="*/ 6 w 10"/>
                  <a:gd name="T93" fmla="*/ 9 h 11"/>
                  <a:gd name="T94" fmla="*/ 8 w 10"/>
                  <a:gd name="T95" fmla="*/ 9 h 11"/>
                  <a:gd name="T96" fmla="*/ 9 w 10"/>
                  <a:gd name="T97"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 h="11">
                    <a:moveTo>
                      <a:pt x="9" y="9"/>
                    </a:moveTo>
                    <a:cubicBezTo>
                      <a:pt x="10" y="9"/>
                      <a:pt x="10" y="8"/>
                      <a:pt x="10" y="8"/>
                    </a:cubicBezTo>
                    <a:cubicBezTo>
                      <a:pt x="10" y="7"/>
                      <a:pt x="10" y="7"/>
                      <a:pt x="10" y="6"/>
                    </a:cubicBezTo>
                    <a:cubicBezTo>
                      <a:pt x="10" y="6"/>
                      <a:pt x="10" y="5"/>
                      <a:pt x="10" y="5"/>
                    </a:cubicBezTo>
                    <a:cubicBezTo>
                      <a:pt x="10" y="5"/>
                      <a:pt x="10" y="4"/>
                      <a:pt x="10" y="4"/>
                    </a:cubicBezTo>
                    <a:cubicBezTo>
                      <a:pt x="10" y="4"/>
                      <a:pt x="10" y="4"/>
                      <a:pt x="10" y="4"/>
                    </a:cubicBezTo>
                    <a:cubicBezTo>
                      <a:pt x="10" y="4"/>
                      <a:pt x="10" y="4"/>
                      <a:pt x="9" y="3"/>
                    </a:cubicBezTo>
                    <a:cubicBezTo>
                      <a:pt x="9" y="3"/>
                      <a:pt x="9" y="3"/>
                      <a:pt x="9" y="3"/>
                    </a:cubicBezTo>
                    <a:cubicBezTo>
                      <a:pt x="9" y="2"/>
                      <a:pt x="8" y="3"/>
                      <a:pt x="8" y="3"/>
                    </a:cubicBezTo>
                    <a:cubicBezTo>
                      <a:pt x="8" y="3"/>
                      <a:pt x="8" y="4"/>
                      <a:pt x="7" y="4"/>
                    </a:cubicBezTo>
                    <a:cubicBezTo>
                      <a:pt x="7" y="4"/>
                      <a:pt x="7" y="3"/>
                      <a:pt x="7" y="3"/>
                    </a:cubicBezTo>
                    <a:cubicBezTo>
                      <a:pt x="7" y="3"/>
                      <a:pt x="6" y="3"/>
                      <a:pt x="6" y="3"/>
                    </a:cubicBezTo>
                    <a:cubicBezTo>
                      <a:pt x="6" y="2"/>
                      <a:pt x="7" y="2"/>
                      <a:pt x="7" y="2"/>
                    </a:cubicBezTo>
                    <a:cubicBezTo>
                      <a:pt x="7" y="2"/>
                      <a:pt x="7" y="2"/>
                      <a:pt x="7" y="1"/>
                    </a:cubicBezTo>
                    <a:cubicBezTo>
                      <a:pt x="8" y="1"/>
                      <a:pt x="8" y="1"/>
                      <a:pt x="8" y="1"/>
                    </a:cubicBezTo>
                    <a:cubicBezTo>
                      <a:pt x="8" y="1"/>
                      <a:pt x="9" y="1"/>
                      <a:pt x="9" y="1"/>
                    </a:cubicBezTo>
                    <a:cubicBezTo>
                      <a:pt x="9" y="0"/>
                      <a:pt x="9" y="0"/>
                      <a:pt x="9" y="0"/>
                    </a:cubicBezTo>
                    <a:cubicBezTo>
                      <a:pt x="9" y="0"/>
                      <a:pt x="9" y="0"/>
                      <a:pt x="8" y="0"/>
                    </a:cubicBezTo>
                    <a:cubicBezTo>
                      <a:pt x="8" y="0"/>
                      <a:pt x="8" y="0"/>
                      <a:pt x="8" y="0"/>
                    </a:cubicBezTo>
                    <a:cubicBezTo>
                      <a:pt x="7" y="0"/>
                      <a:pt x="7" y="0"/>
                      <a:pt x="6" y="0"/>
                    </a:cubicBezTo>
                    <a:cubicBezTo>
                      <a:pt x="6" y="1"/>
                      <a:pt x="5" y="1"/>
                      <a:pt x="5" y="1"/>
                    </a:cubicBezTo>
                    <a:cubicBezTo>
                      <a:pt x="5" y="1"/>
                      <a:pt x="4" y="1"/>
                      <a:pt x="4" y="2"/>
                    </a:cubicBezTo>
                    <a:cubicBezTo>
                      <a:pt x="4" y="2"/>
                      <a:pt x="5" y="2"/>
                      <a:pt x="5" y="2"/>
                    </a:cubicBezTo>
                    <a:cubicBezTo>
                      <a:pt x="5" y="3"/>
                      <a:pt x="5" y="3"/>
                      <a:pt x="5" y="3"/>
                    </a:cubicBezTo>
                    <a:cubicBezTo>
                      <a:pt x="5" y="3"/>
                      <a:pt x="5" y="3"/>
                      <a:pt x="5" y="3"/>
                    </a:cubicBezTo>
                    <a:cubicBezTo>
                      <a:pt x="4" y="3"/>
                      <a:pt x="4" y="3"/>
                      <a:pt x="4" y="3"/>
                    </a:cubicBezTo>
                    <a:cubicBezTo>
                      <a:pt x="4" y="3"/>
                      <a:pt x="4" y="3"/>
                      <a:pt x="3" y="3"/>
                    </a:cubicBezTo>
                    <a:cubicBezTo>
                      <a:pt x="3" y="2"/>
                      <a:pt x="3" y="2"/>
                      <a:pt x="2" y="2"/>
                    </a:cubicBezTo>
                    <a:cubicBezTo>
                      <a:pt x="2" y="3"/>
                      <a:pt x="2" y="3"/>
                      <a:pt x="2" y="3"/>
                    </a:cubicBezTo>
                    <a:cubicBezTo>
                      <a:pt x="2" y="3"/>
                      <a:pt x="2" y="3"/>
                      <a:pt x="2" y="4"/>
                    </a:cubicBezTo>
                    <a:cubicBezTo>
                      <a:pt x="2" y="4"/>
                      <a:pt x="3" y="4"/>
                      <a:pt x="3" y="4"/>
                    </a:cubicBezTo>
                    <a:cubicBezTo>
                      <a:pt x="3" y="4"/>
                      <a:pt x="3" y="4"/>
                      <a:pt x="3" y="5"/>
                    </a:cubicBezTo>
                    <a:cubicBezTo>
                      <a:pt x="2" y="5"/>
                      <a:pt x="2" y="5"/>
                      <a:pt x="2" y="5"/>
                    </a:cubicBezTo>
                    <a:cubicBezTo>
                      <a:pt x="2" y="5"/>
                      <a:pt x="2" y="5"/>
                      <a:pt x="2" y="5"/>
                    </a:cubicBezTo>
                    <a:cubicBezTo>
                      <a:pt x="2" y="6"/>
                      <a:pt x="2" y="6"/>
                      <a:pt x="3" y="6"/>
                    </a:cubicBezTo>
                    <a:cubicBezTo>
                      <a:pt x="3" y="6"/>
                      <a:pt x="4" y="6"/>
                      <a:pt x="4" y="6"/>
                    </a:cubicBezTo>
                    <a:cubicBezTo>
                      <a:pt x="4" y="6"/>
                      <a:pt x="3" y="6"/>
                      <a:pt x="3" y="7"/>
                    </a:cubicBezTo>
                    <a:cubicBezTo>
                      <a:pt x="3" y="7"/>
                      <a:pt x="3" y="7"/>
                      <a:pt x="2" y="7"/>
                    </a:cubicBezTo>
                    <a:cubicBezTo>
                      <a:pt x="2" y="8"/>
                      <a:pt x="2" y="7"/>
                      <a:pt x="1" y="8"/>
                    </a:cubicBezTo>
                    <a:cubicBezTo>
                      <a:pt x="1" y="8"/>
                      <a:pt x="1" y="8"/>
                      <a:pt x="1" y="8"/>
                    </a:cubicBezTo>
                    <a:cubicBezTo>
                      <a:pt x="1" y="9"/>
                      <a:pt x="0" y="9"/>
                      <a:pt x="0" y="9"/>
                    </a:cubicBezTo>
                    <a:cubicBezTo>
                      <a:pt x="0" y="10"/>
                      <a:pt x="1" y="10"/>
                      <a:pt x="1" y="10"/>
                    </a:cubicBezTo>
                    <a:cubicBezTo>
                      <a:pt x="1" y="10"/>
                      <a:pt x="1" y="10"/>
                      <a:pt x="1" y="11"/>
                    </a:cubicBezTo>
                    <a:cubicBezTo>
                      <a:pt x="2" y="11"/>
                      <a:pt x="2" y="11"/>
                      <a:pt x="2" y="11"/>
                    </a:cubicBezTo>
                    <a:cubicBezTo>
                      <a:pt x="3" y="11"/>
                      <a:pt x="3" y="11"/>
                      <a:pt x="4" y="10"/>
                    </a:cubicBezTo>
                    <a:cubicBezTo>
                      <a:pt x="4" y="10"/>
                      <a:pt x="5" y="10"/>
                      <a:pt x="5" y="10"/>
                    </a:cubicBezTo>
                    <a:cubicBezTo>
                      <a:pt x="6" y="10"/>
                      <a:pt x="6" y="9"/>
                      <a:pt x="6" y="9"/>
                    </a:cubicBezTo>
                    <a:cubicBezTo>
                      <a:pt x="7" y="9"/>
                      <a:pt x="7" y="9"/>
                      <a:pt x="8" y="9"/>
                    </a:cubicBezTo>
                    <a:cubicBezTo>
                      <a:pt x="8" y="9"/>
                      <a:pt x="9" y="9"/>
                      <a:pt x="9" y="9"/>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4" name="Freeform 32">
                <a:extLst>
                  <a:ext uri="{FF2B5EF4-FFF2-40B4-BE49-F238E27FC236}">
                    <a16:creationId xmlns:a16="http://schemas.microsoft.com/office/drawing/2014/main" id="{1496D680-2D19-23B5-8376-0E4551E078CD}"/>
                  </a:ext>
                </a:extLst>
              </p:cNvPr>
              <p:cNvSpPr>
                <a:spLocks/>
              </p:cNvSpPr>
              <p:nvPr/>
            </p:nvSpPr>
            <p:spPr bwMode="auto">
              <a:xfrm>
                <a:off x="4808539" y="131445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5" name="Freeform 33">
                <a:extLst>
                  <a:ext uri="{FF2B5EF4-FFF2-40B4-BE49-F238E27FC236}">
                    <a16:creationId xmlns:a16="http://schemas.microsoft.com/office/drawing/2014/main" id="{0F8C59B1-7131-FAEE-6435-833F8B08C0B9}"/>
                  </a:ext>
                </a:extLst>
              </p:cNvPr>
              <p:cNvSpPr>
                <a:spLocks/>
              </p:cNvSpPr>
              <p:nvPr/>
            </p:nvSpPr>
            <p:spPr bwMode="auto">
              <a:xfrm>
                <a:off x="4733927" y="1238251"/>
                <a:ext cx="85725" cy="76200"/>
              </a:xfrm>
              <a:custGeom>
                <a:avLst/>
                <a:gdLst>
                  <a:gd name="T0" fmla="*/ 0 w 8"/>
                  <a:gd name="T1" fmla="*/ 3 h 7"/>
                  <a:gd name="T2" fmla="*/ 1 w 8"/>
                  <a:gd name="T3" fmla="*/ 4 h 7"/>
                  <a:gd name="T4" fmla="*/ 2 w 8"/>
                  <a:gd name="T5" fmla="*/ 5 h 7"/>
                  <a:gd name="T6" fmla="*/ 2 w 8"/>
                  <a:gd name="T7" fmla="*/ 5 h 7"/>
                  <a:gd name="T8" fmla="*/ 2 w 8"/>
                  <a:gd name="T9" fmla="*/ 5 h 7"/>
                  <a:gd name="T10" fmla="*/ 3 w 8"/>
                  <a:gd name="T11" fmla="*/ 5 h 7"/>
                  <a:gd name="T12" fmla="*/ 4 w 8"/>
                  <a:gd name="T13" fmla="*/ 6 h 7"/>
                  <a:gd name="T14" fmla="*/ 4 w 8"/>
                  <a:gd name="T15" fmla="*/ 7 h 7"/>
                  <a:gd name="T16" fmla="*/ 6 w 8"/>
                  <a:gd name="T17" fmla="*/ 6 h 7"/>
                  <a:gd name="T18" fmla="*/ 7 w 8"/>
                  <a:gd name="T19" fmla="*/ 7 h 7"/>
                  <a:gd name="T20" fmla="*/ 7 w 8"/>
                  <a:gd name="T21" fmla="*/ 6 h 7"/>
                  <a:gd name="T22" fmla="*/ 7 w 8"/>
                  <a:gd name="T23" fmla="*/ 5 h 7"/>
                  <a:gd name="T24" fmla="*/ 8 w 8"/>
                  <a:gd name="T25" fmla="*/ 4 h 7"/>
                  <a:gd name="T26" fmla="*/ 8 w 8"/>
                  <a:gd name="T27" fmla="*/ 3 h 7"/>
                  <a:gd name="T28" fmla="*/ 8 w 8"/>
                  <a:gd name="T29" fmla="*/ 2 h 7"/>
                  <a:gd name="T30" fmla="*/ 8 w 8"/>
                  <a:gd name="T31" fmla="*/ 1 h 7"/>
                  <a:gd name="T32" fmla="*/ 8 w 8"/>
                  <a:gd name="T33" fmla="*/ 1 h 7"/>
                  <a:gd name="T34" fmla="*/ 7 w 8"/>
                  <a:gd name="T35" fmla="*/ 1 h 7"/>
                  <a:gd name="T36" fmla="*/ 6 w 8"/>
                  <a:gd name="T37" fmla="*/ 1 h 7"/>
                  <a:gd name="T38" fmla="*/ 5 w 8"/>
                  <a:gd name="T39" fmla="*/ 1 h 7"/>
                  <a:gd name="T40" fmla="*/ 4 w 8"/>
                  <a:gd name="T41" fmla="*/ 1 h 7"/>
                  <a:gd name="T42" fmla="*/ 3 w 8"/>
                  <a:gd name="T43" fmla="*/ 1 h 7"/>
                  <a:gd name="T44" fmla="*/ 2 w 8"/>
                  <a:gd name="T45" fmla="*/ 1 h 7"/>
                  <a:gd name="T46" fmla="*/ 1 w 8"/>
                  <a:gd name="T47" fmla="*/ 1 h 7"/>
                  <a:gd name="T48" fmla="*/ 0 w 8"/>
                  <a:gd name="T49" fmla="*/ 1 h 7"/>
                  <a:gd name="T50" fmla="*/ 0 w 8"/>
                  <a:gd name="T51" fmla="*/ 2 h 7"/>
                  <a:gd name="T52" fmla="*/ 0 w 8"/>
                  <a:gd name="T53" fmla="*/ 2 h 7"/>
                  <a:gd name="T54" fmla="*/ 0 w 8"/>
                  <a:gd name="T55"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 h="7">
                    <a:moveTo>
                      <a:pt x="0" y="3"/>
                    </a:moveTo>
                    <a:cubicBezTo>
                      <a:pt x="1" y="4"/>
                      <a:pt x="1" y="4"/>
                      <a:pt x="1" y="4"/>
                    </a:cubicBezTo>
                    <a:cubicBezTo>
                      <a:pt x="2" y="4"/>
                      <a:pt x="2" y="4"/>
                      <a:pt x="2" y="5"/>
                    </a:cubicBezTo>
                    <a:cubicBezTo>
                      <a:pt x="2" y="5"/>
                      <a:pt x="2" y="5"/>
                      <a:pt x="2" y="5"/>
                    </a:cubicBezTo>
                    <a:cubicBezTo>
                      <a:pt x="2" y="5"/>
                      <a:pt x="2" y="5"/>
                      <a:pt x="2" y="5"/>
                    </a:cubicBezTo>
                    <a:cubicBezTo>
                      <a:pt x="2" y="5"/>
                      <a:pt x="2" y="5"/>
                      <a:pt x="3" y="5"/>
                    </a:cubicBezTo>
                    <a:cubicBezTo>
                      <a:pt x="3" y="6"/>
                      <a:pt x="4" y="6"/>
                      <a:pt x="4" y="6"/>
                    </a:cubicBezTo>
                    <a:cubicBezTo>
                      <a:pt x="4" y="6"/>
                      <a:pt x="4" y="6"/>
                      <a:pt x="4" y="7"/>
                    </a:cubicBezTo>
                    <a:cubicBezTo>
                      <a:pt x="5" y="7"/>
                      <a:pt x="5" y="6"/>
                      <a:pt x="6" y="6"/>
                    </a:cubicBezTo>
                    <a:cubicBezTo>
                      <a:pt x="6" y="6"/>
                      <a:pt x="6" y="7"/>
                      <a:pt x="7" y="7"/>
                    </a:cubicBezTo>
                    <a:cubicBezTo>
                      <a:pt x="7" y="7"/>
                      <a:pt x="7" y="6"/>
                      <a:pt x="7" y="6"/>
                    </a:cubicBezTo>
                    <a:cubicBezTo>
                      <a:pt x="8" y="6"/>
                      <a:pt x="7" y="5"/>
                      <a:pt x="7" y="5"/>
                    </a:cubicBezTo>
                    <a:cubicBezTo>
                      <a:pt x="7" y="4"/>
                      <a:pt x="8" y="4"/>
                      <a:pt x="8" y="4"/>
                    </a:cubicBezTo>
                    <a:cubicBezTo>
                      <a:pt x="8" y="4"/>
                      <a:pt x="8" y="4"/>
                      <a:pt x="8" y="3"/>
                    </a:cubicBezTo>
                    <a:cubicBezTo>
                      <a:pt x="8" y="3"/>
                      <a:pt x="8" y="3"/>
                      <a:pt x="8" y="2"/>
                    </a:cubicBezTo>
                    <a:cubicBezTo>
                      <a:pt x="8" y="2"/>
                      <a:pt x="8" y="2"/>
                      <a:pt x="8" y="1"/>
                    </a:cubicBezTo>
                    <a:cubicBezTo>
                      <a:pt x="8" y="1"/>
                      <a:pt x="8" y="1"/>
                      <a:pt x="8" y="1"/>
                    </a:cubicBezTo>
                    <a:cubicBezTo>
                      <a:pt x="7" y="1"/>
                      <a:pt x="7" y="1"/>
                      <a:pt x="7" y="1"/>
                    </a:cubicBezTo>
                    <a:cubicBezTo>
                      <a:pt x="6" y="1"/>
                      <a:pt x="6" y="1"/>
                      <a:pt x="6" y="1"/>
                    </a:cubicBezTo>
                    <a:cubicBezTo>
                      <a:pt x="5" y="1"/>
                      <a:pt x="5" y="1"/>
                      <a:pt x="5" y="1"/>
                    </a:cubicBezTo>
                    <a:cubicBezTo>
                      <a:pt x="4" y="0"/>
                      <a:pt x="4" y="0"/>
                      <a:pt x="4" y="1"/>
                    </a:cubicBezTo>
                    <a:cubicBezTo>
                      <a:pt x="3" y="1"/>
                      <a:pt x="3" y="1"/>
                      <a:pt x="3" y="1"/>
                    </a:cubicBezTo>
                    <a:cubicBezTo>
                      <a:pt x="2" y="1"/>
                      <a:pt x="2" y="1"/>
                      <a:pt x="2" y="1"/>
                    </a:cubicBezTo>
                    <a:cubicBezTo>
                      <a:pt x="2" y="1"/>
                      <a:pt x="1" y="1"/>
                      <a:pt x="1" y="1"/>
                    </a:cubicBezTo>
                    <a:cubicBezTo>
                      <a:pt x="1" y="1"/>
                      <a:pt x="1" y="1"/>
                      <a:pt x="0" y="1"/>
                    </a:cubicBezTo>
                    <a:cubicBezTo>
                      <a:pt x="0" y="1"/>
                      <a:pt x="0" y="1"/>
                      <a:pt x="0" y="2"/>
                    </a:cubicBezTo>
                    <a:cubicBezTo>
                      <a:pt x="0" y="2"/>
                      <a:pt x="0" y="2"/>
                      <a:pt x="0" y="2"/>
                    </a:cubicBezTo>
                    <a:cubicBezTo>
                      <a:pt x="0" y="3"/>
                      <a:pt x="0" y="3"/>
                      <a:pt x="0" y="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6" name="Freeform 34">
                <a:extLst>
                  <a:ext uri="{FF2B5EF4-FFF2-40B4-BE49-F238E27FC236}">
                    <a16:creationId xmlns:a16="http://schemas.microsoft.com/office/drawing/2014/main" id="{953B68F0-AD23-C7B8-0555-E42D72E3CD82}"/>
                  </a:ext>
                </a:extLst>
              </p:cNvPr>
              <p:cNvSpPr>
                <a:spLocks/>
              </p:cNvSpPr>
              <p:nvPr/>
            </p:nvSpPr>
            <p:spPr bwMode="auto">
              <a:xfrm>
                <a:off x="4691064" y="1757364"/>
                <a:ext cx="42863" cy="96838"/>
              </a:xfrm>
              <a:custGeom>
                <a:avLst/>
                <a:gdLst>
                  <a:gd name="T0" fmla="*/ 3 w 4"/>
                  <a:gd name="T1" fmla="*/ 2 h 9"/>
                  <a:gd name="T2" fmla="*/ 2 w 4"/>
                  <a:gd name="T3" fmla="*/ 2 h 9"/>
                  <a:gd name="T4" fmla="*/ 2 w 4"/>
                  <a:gd name="T5" fmla="*/ 1 h 9"/>
                  <a:gd name="T6" fmla="*/ 1 w 4"/>
                  <a:gd name="T7" fmla="*/ 0 h 9"/>
                  <a:gd name="T8" fmla="*/ 0 w 4"/>
                  <a:gd name="T9" fmla="*/ 0 h 9"/>
                  <a:gd name="T10" fmla="*/ 0 w 4"/>
                  <a:gd name="T11" fmla="*/ 1 h 9"/>
                  <a:gd name="T12" fmla="*/ 0 w 4"/>
                  <a:gd name="T13" fmla="*/ 2 h 9"/>
                  <a:gd name="T14" fmla="*/ 0 w 4"/>
                  <a:gd name="T15" fmla="*/ 2 h 9"/>
                  <a:gd name="T16" fmla="*/ 0 w 4"/>
                  <a:gd name="T17" fmla="*/ 2 h 9"/>
                  <a:gd name="T18" fmla="*/ 0 w 4"/>
                  <a:gd name="T19" fmla="*/ 4 h 9"/>
                  <a:gd name="T20" fmla="*/ 0 w 4"/>
                  <a:gd name="T21" fmla="*/ 5 h 9"/>
                  <a:gd name="T22" fmla="*/ 0 w 4"/>
                  <a:gd name="T23" fmla="*/ 6 h 9"/>
                  <a:gd name="T24" fmla="*/ 0 w 4"/>
                  <a:gd name="T25" fmla="*/ 7 h 9"/>
                  <a:gd name="T26" fmla="*/ 1 w 4"/>
                  <a:gd name="T27" fmla="*/ 8 h 9"/>
                  <a:gd name="T28" fmla="*/ 1 w 4"/>
                  <a:gd name="T29" fmla="*/ 8 h 9"/>
                  <a:gd name="T30" fmla="*/ 1 w 4"/>
                  <a:gd name="T31" fmla="*/ 9 h 9"/>
                  <a:gd name="T32" fmla="*/ 2 w 4"/>
                  <a:gd name="T33" fmla="*/ 8 h 9"/>
                  <a:gd name="T34" fmla="*/ 3 w 4"/>
                  <a:gd name="T35" fmla="*/ 7 h 9"/>
                  <a:gd name="T36" fmla="*/ 4 w 4"/>
                  <a:gd name="T37" fmla="*/ 6 h 9"/>
                  <a:gd name="T38" fmla="*/ 4 w 4"/>
                  <a:gd name="T39" fmla="*/ 5 h 9"/>
                  <a:gd name="T40" fmla="*/ 4 w 4"/>
                  <a:gd name="T41" fmla="*/ 5 h 9"/>
                  <a:gd name="T42" fmla="*/ 3 w 4"/>
                  <a:gd name="T43" fmla="*/ 5 h 9"/>
                  <a:gd name="T44" fmla="*/ 3 w 4"/>
                  <a:gd name="T45" fmla="*/ 4 h 9"/>
                  <a:gd name="T46" fmla="*/ 2 w 4"/>
                  <a:gd name="T47" fmla="*/ 3 h 9"/>
                  <a:gd name="T48" fmla="*/ 3 w 4"/>
                  <a:gd name="T49" fmla="*/ 2 h 9"/>
                  <a:gd name="T50" fmla="*/ 3 w 4"/>
                  <a:gd name="T51"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 h="9">
                    <a:moveTo>
                      <a:pt x="3" y="2"/>
                    </a:moveTo>
                    <a:cubicBezTo>
                      <a:pt x="2" y="2"/>
                      <a:pt x="2" y="2"/>
                      <a:pt x="2" y="2"/>
                    </a:cubicBezTo>
                    <a:cubicBezTo>
                      <a:pt x="2" y="1"/>
                      <a:pt x="2" y="1"/>
                      <a:pt x="2" y="1"/>
                    </a:cubicBezTo>
                    <a:cubicBezTo>
                      <a:pt x="1" y="1"/>
                      <a:pt x="1" y="0"/>
                      <a:pt x="1" y="0"/>
                    </a:cubicBezTo>
                    <a:cubicBezTo>
                      <a:pt x="1" y="0"/>
                      <a:pt x="1" y="0"/>
                      <a:pt x="0" y="0"/>
                    </a:cubicBezTo>
                    <a:cubicBezTo>
                      <a:pt x="0" y="0"/>
                      <a:pt x="0" y="1"/>
                      <a:pt x="0" y="1"/>
                    </a:cubicBezTo>
                    <a:cubicBezTo>
                      <a:pt x="0" y="1"/>
                      <a:pt x="0" y="1"/>
                      <a:pt x="0" y="2"/>
                    </a:cubicBezTo>
                    <a:cubicBezTo>
                      <a:pt x="0" y="2"/>
                      <a:pt x="0" y="2"/>
                      <a:pt x="0" y="2"/>
                    </a:cubicBezTo>
                    <a:cubicBezTo>
                      <a:pt x="0" y="2"/>
                      <a:pt x="0" y="2"/>
                      <a:pt x="0" y="2"/>
                    </a:cubicBezTo>
                    <a:cubicBezTo>
                      <a:pt x="0" y="3"/>
                      <a:pt x="0" y="3"/>
                      <a:pt x="0" y="4"/>
                    </a:cubicBezTo>
                    <a:cubicBezTo>
                      <a:pt x="0" y="4"/>
                      <a:pt x="0" y="4"/>
                      <a:pt x="0" y="5"/>
                    </a:cubicBezTo>
                    <a:cubicBezTo>
                      <a:pt x="0" y="5"/>
                      <a:pt x="0" y="5"/>
                      <a:pt x="0" y="6"/>
                    </a:cubicBezTo>
                    <a:cubicBezTo>
                      <a:pt x="0" y="6"/>
                      <a:pt x="0" y="7"/>
                      <a:pt x="0" y="7"/>
                    </a:cubicBezTo>
                    <a:cubicBezTo>
                      <a:pt x="0" y="7"/>
                      <a:pt x="1" y="7"/>
                      <a:pt x="1" y="8"/>
                    </a:cubicBezTo>
                    <a:cubicBezTo>
                      <a:pt x="1" y="8"/>
                      <a:pt x="1" y="8"/>
                      <a:pt x="1" y="8"/>
                    </a:cubicBezTo>
                    <a:cubicBezTo>
                      <a:pt x="1" y="9"/>
                      <a:pt x="1" y="9"/>
                      <a:pt x="1" y="9"/>
                    </a:cubicBezTo>
                    <a:cubicBezTo>
                      <a:pt x="2" y="8"/>
                      <a:pt x="2" y="8"/>
                      <a:pt x="2" y="8"/>
                    </a:cubicBezTo>
                    <a:cubicBezTo>
                      <a:pt x="3" y="7"/>
                      <a:pt x="3" y="7"/>
                      <a:pt x="3" y="7"/>
                    </a:cubicBezTo>
                    <a:cubicBezTo>
                      <a:pt x="4" y="6"/>
                      <a:pt x="4" y="6"/>
                      <a:pt x="4" y="6"/>
                    </a:cubicBezTo>
                    <a:cubicBezTo>
                      <a:pt x="4" y="6"/>
                      <a:pt x="4" y="6"/>
                      <a:pt x="4" y="5"/>
                    </a:cubicBezTo>
                    <a:cubicBezTo>
                      <a:pt x="4" y="5"/>
                      <a:pt x="4" y="5"/>
                      <a:pt x="4" y="5"/>
                    </a:cubicBezTo>
                    <a:cubicBezTo>
                      <a:pt x="4" y="5"/>
                      <a:pt x="4" y="5"/>
                      <a:pt x="3" y="5"/>
                    </a:cubicBezTo>
                    <a:cubicBezTo>
                      <a:pt x="3" y="4"/>
                      <a:pt x="3" y="4"/>
                      <a:pt x="3" y="4"/>
                    </a:cubicBezTo>
                    <a:cubicBezTo>
                      <a:pt x="2" y="4"/>
                      <a:pt x="2" y="3"/>
                      <a:pt x="2" y="3"/>
                    </a:cubicBezTo>
                    <a:cubicBezTo>
                      <a:pt x="2" y="3"/>
                      <a:pt x="3" y="2"/>
                      <a:pt x="3" y="2"/>
                    </a:cubicBezTo>
                    <a:cubicBezTo>
                      <a:pt x="3" y="2"/>
                      <a:pt x="3" y="2"/>
                      <a:pt x="3"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7" name="Freeform 35">
                <a:extLst>
                  <a:ext uri="{FF2B5EF4-FFF2-40B4-BE49-F238E27FC236}">
                    <a16:creationId xmlns:a16="http://schemas.microsoft.com/office/drawing/2014/main" id="{93155009-463F-55F7-8F53-7772BE489DF4}"/>
                  </a:ext>
                </a:extLst>
              </p:cNvPr>
              <p:cNvSpPr>
                <a:spLocks/>
              </p:cNvSpPr>
              <p:nvPr/>
            </p:nvSpPr>
            <p:spPr bwMode="auto">
              <a:xfrm>
                <a:off x="4344989" y="1377951"/>
                <a:ext cx="301625" cy="238125"/>
              </a:xfrm>
              <a:custGeom>
                <a:avLst/>
                <a:gdLst>
                  <a:gd name="T0" fmla="*/ 10 w 28"/>
                  <a:gd name="T1" fmla="*/ 22 h 22"/>
                  <a:gd name="T2" fmla="*/ 13 w 28"/>
                  <a:gd name="T3" fmla="*/ 21 h 22"/>
                  <a:gd name="T4" fmla="*/ 15 w 28"/>
                  <a:gd name="T5" fmla="*/ 21 h 22"/>
                  <a:gd name="T6" fmla="*/ 16 w 28"/>
                  <a:gd name="T7" fmla="*/ 20 h 22"/>
                  <a:gd name="T8" fmla="*/ 17 w 28"/>
                  <a:gd name="T9" fmla="*/ 19 h 22"/>
                  <a:gd name="T10" fmla="*/ 19 w 28"/>
                  <a:gd name="T11" fmla="*/ 17 h 22"/>
                  <a:gd name="T12" fmla="*/ 22 w 28"/>
                  <a:gd name="T13" fmla="*/ 17 h 22"/>
                  <a:gd name="T14" fmla="*/ 24 w 28"/>
                  <a:gd name="T15" fmla="*/ 17 h 22"/>
                  <a:gd name="T16" fmla="*/ 26 w 28"/>
                  <a:gd name="T17" fmla="*/ 17 h 22"/>
                  <a:gd name="T18" fmla="*/ 27 w 28"/>
                  <a:gd name="T19" fmla="*/ 15 h 22"/>
                  <a:gd name="T20" fmla="*/ 27 w 28"/>
                  <a:gd name="T21" fmla="*/ 15 h 22"/>
                  <a:gd name="T22" fmla="*/ 24 w 28"/>
                  <a:gd name="T23" fmla="*/ 13 h 22"/>
                  <a:gd name="T24" fmla="*/ 22 w 28"/>
                  <a:gd name="T25" fmla="*/ 12 h 22"/>
                  <a:gd name="T26" fmla="*/ 20 w 28"/>
                  <a:gd name="T27" fmla="*/ 11 h 22"/>
                  <a:gd name="T28" fmla="*/ 20 w 28"/>
                  <a:gd name="T29" fmla="*/ 11 h 22"/>
                  <a:gd name="T30" fmla="*/ 19 w 28"/>
                  <a:gd name="T31" fmla="*/ 9 h 22"/>
                  <a:gd name="T32" fmla="*/ 19 w 28"/>
                  <a:gd name="T33" fmla="*/ 7 h 22"/>
                  <a:gd name="T34" fmla="*/ 19 w 28"/>
                  <a:gd name="T35" fmla="*/ 5 h 22"/>
                  <a:gd name="T36" fmla="*/ 18 w 28"/>
                  <a:gd name="T37" fmla="*/ 3 h 22"/>
                  <a:gd name="T38" fmla="*/ 17 w 28"/>
                  <a:gd name="T39" fmla="*/ 3 h 22"/>
                  <a:gd name="T40" fmla="*/ 15 w 28"/>
                  <a:gd name="T41" fmla="*/ 2 h 22"/>
                  <a:gd name="T42" fmla="*/ 12 w 28"/>
                  <a:gd name="T43" fmla="*/ 2 h 22"/>
                  <a:gd name="T44" fmla="*/ 11 w 28"/>
                  <a:gd name="T45" fmla="*/ 3 h 22"/>
                  <a:gd name="T46" fmla="*/ 10 w 28"/>
                  <a:gd name="T47" fmla="*/ 2 h 22"/>
                  <a:gd name="T48" fmla="*/ 9 w 28"/>
                  <a:gd name="T49" fmla="*/ 1 h 22"/>
                  <a:gd name="T50" fmla="*/ 8 w 28"/>
                  <a:gd name="T51" fmla="*/ 0 h 22"/>
                  <a:gd name="T52" fmla="*/ 7 w 28"/>
                  <a:gd name="T53" fmla="*/ 1 h 22"/>
                  <a:gd name="T54" fmla="*/ 6 w 28"/>
                  <a:gd name="T55" fmla="*/ 1 h 22"/>
                  <a:gd name="T56" fmla="*/ 6 w 28"/>
                  <a:gd name="T57" fmla="*/ 2 h 22"/>
                  <a:gd name="T58" fmla="*/ 6 w 28"/>
                  <a:gd name="T59" fmla="*/ 4 h 22"/>
                  <a:gd name="T60" fmla="*/ 5 w 28"/>
                  <a:gd name="T61" fmla="*/ 4 h 22"/>
                  <a:gd name="T62" fmla="*/ 3 w 28"/>
                  <a:gd name="T63" fmla="*/ 3 h 22"/>
                  <a:gd name="T64" fmla="*/ 2 w 28"/>
                  <a:gd name="T65" fmla="*/ 4 h 22"/>
                  <a:gd name="T66" fmla="*/ 3 w 28"/>
                  <a:gd name="T67" fmla="*/ 5 h 22"/>
                  <a:gd name="T68" fmla="*/ 2 w 28"/>
                  <a:gd name="T69" fmla="*/ 7 h 22"/>
                  <a:gd name="T70" fmla="*/ 2 w 28"/>
                  <a:gd name="T71" fmla="*/ 8 h 22"/>
                  <a:gd name="T72" fmla="*/ 1 w 28"/>
                  <a:gd name="T73" fmla="*/ 10 h 22"/>
                  <a:gd name="T74" fmla="*/ 1 w 28"/>
                  <a:gd name="T75" fmla="*/ 12 h 22"/>
                  <a:gd name="T76" fmla="*/ 1 w 28"/>
                  <a:gd name="T77" fmla="*/ 14 h 22"/>
                  <a:gd name="T78" fmla="*/ 4 w 28"/>
                  <a:gd name="T79" fmla="*/ 15 h 22"/>
                  <a:gd name="T80" fmla="*/ 4 w 28"/>
                  <a:gd name="T81" fmla="*/ 17 h 22"/>
                  <a:gd name="T82" fmla="*/ 4 w 28"/>
                  <a:gd name="T83" fmla="*/ 20 h 22"/>
                  <a:gd name="T84" fmla="*/ 5 w 28"/>
                  <a:gd name="T85" fmla="*/ 21 h 22"/>
                  <a:gd name="T86" fmla="*/ 8 w 28"/>
                  <a:gd name="T87" fmla="*/ 21 h 22"/>
                  <a:gd name="T88" fmla="*/ 10 w 28"/>
                  <a:gd name="T89"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 h="22">
                    <a:moveTo>
                      <a:pt x="10" y="21"/>
                    </a:moveTo>
                    <a:cubicBezTo>
                      <a:pt x="10" y="22"/>
                      <a:pt x="10" y="22"/>
                      <a:pt x="10" y="22"/>
                    </a:cubicBezTo>
                    <a:cubicBezTo>
                      <a:pt x="11" y="22"/>
                      <a:pt x="11" y="22"/>
                      <a:pt x="12" y="21"/>
                    </a:cubicBezTo>
                    <a:cubicBezTo>
                      <a:pt x="12" y="21"/>
                      <a:pt x="12" y="21"/>
                      <a:pt x="13" y="21"/>
                    </a:cubicBezTo>
                    <a:cubicBezTo>
                      <a:pt x="13" y="21"/>
                      <a:pt x="13" y="20"/>
                      <a:pt x="14" y="20"/>
                    </a:cubicBezTo>
                    <a:cubicBezTo>
                      <a:pt x="14" y="20"/>
                      <a:pt x="14" y="21"/>
                      <a:pt x="15" y="21"/>
                    </a:cubicBezTo>
                    <a:cubicBezTo>
                      <a:pt x="15" y="21"/>
                      <a:pt x="16" y="21"/>
                      <a:pt x="16" y="21"/>
                    </a:cubicBezTo>
                    <a:cubicBezTo>
                      <a:pt x="16" y="20"/>
                      <a:pt x="16" y="20"/>
                      <a:pt x="16" y="20"/>
                    </a:cubicBezTo>
                    <a:cubicBezTo>
                      <a:pt x="16" y="19"/>
                      <a:pt x="16" y="19"/>
                      <a:pt x="16" y="19"/>
                    </a:cubicBezTo>
                    <a:cubicBezTo>
                      <a:pt x="16" y="18"/>
                      <a:pt x="17" y="19"/>
                      <a:pt x="17" y="19"/>
                    </a:cubicBezTo>
                    <a:cubicBezTo>
                      <a:pt x="18" y="18"/>
                      <a:pt x="17" y="18"/>
                      <a:pt x="18" y="17"/>
                    </a:cubicBezTo>
                    <a:cubicBezTo>
                      <a:pt x="18" y="17"/>
                      <a:pt x="19" y="17"/>
                      <a:pt x="19" y="17"/>
                    </a:cubicBezTo>
                    <a:cubicBezTo>
                      <a:pt x="20" y="17"/>
                      <a:pt x="20" y="17"/>
                      <a:pt x="20" y="17"/>
                    </a:cubicBezTo>
                    <a:cubicBezTo>
                      <a:pt x="21" y="17"/>
                      <a:pt x="21" y="17"/>
                      <a:pt x="22" y="17"/>
                    </a:cubicBezTo>
                    <a:cubicBezTo>
                      <a:pt x="22" y="17"/>
                      <a:pt x="23" y="17"/>
                      <a:pt x="23" y="17"/>
                    </a:cubicBezTo>
                    <a:cubicBezTo>
                      <a:pt x="23" y="17"/>
                      <a:pt x="24" y="17"/>
                      <a:pt x="24" y="17"/>
                    </a:cubicBezTo>
                    <a:cubicBezTo>
                      <a:pt x="24" y="17"/>
                      <a:pt x="25" y="17"/>
                      <a:pt x="25" y="17"/>
                    </a:cubicBezTo>
                    <a:cubicBezTo>
                      <a:pt x="26" y="17"/>
                      <a:pt x="26" y="17"/>
                      <a:pt x="26" y="17"/>
                    </a:cubicBezTo>
                    <a:cubicBezTo>
                      <a:pt x="26" y="17"/>
                      <a:pt x="26" y="17"/>
                      <a:pt x="26" y="16"/>
                    </a:cubicBezTo>
                    <a:cubicBezTo>
                      <a:pt x="27" y="16"/>
                      <a:pt x="27" y="15"/>
                      <a:pt x="27" y="15"/>
                    </a:cubicBezTo>
                    <a:cubicBezTo>
                      <a:pt x="28" y="15"/>
                      <a:pt x="28" y="15"/>
                      <a:pt x="28" y="15"/>
                    </a:cubicBezTo>
                    <a:cubicBezTo>
                      <a:pt x="27" y="15"/>
                      <a:pt x="27" y="15"/>
                      <a:pt x="27" y="15"/>
                    </a:cubicBezTo>
                    <a:cubicBezTo>
                      <a:pt x="26" y="14"/>
                      <a:pt x="26" y="14"/>
                      <a:pt x="25" y="14"/>
                    </a:cubicBezTo>
                    <a:cubicBezTo>
                      <a:pt x="25" y="13"/>
                      <a:pt x="25" y="13"/>
                      <a:pt x="24" y="13"/>
                    </a:cubicBezTo>
                    <a:cubicBezTo>
                      <a:pt x="24" y="13"/>
                      <a:pt x="23" y="13"/>
                      <a:pt x="23" y="13"/>
                    </a:cubicBezTo>
                    <a:cubicBezTo>
                      <a:pt x="23" y="13"/>
                      <a:pt x="22" y="13"/>
                      <a:pt x="22" y="12"/>
                    </a:cubicBezTo>
                    <a:cubicBezTo>
                      <a:pt x="22" y="12"/>
                      <a:pt x="21" y="11"/>
                      <a:pt x="21" y="11"/>
                    </a:cubicBezTo>
                    <a:cubicBezTo>
                      <a:pt x="21" y="11"/>
                      <a:pt x="21" y="11"/>
                      <a:pt x="20" y="11"/>
                    </a:cubicBezTo>
                    <a:cubicBezTo>
                      <a:pt x="20" y="11"/>
                      <a:pt x="20" y="11"/>
                      <a:pt x="20" y="11"/>
                    </a:cubicBezTo>
                    <a:cubicBezTo>
                      <a:pt x="20" y="11"/>
                      <a:pt x="20" y="11"/>
                      <a:pt x="20" y="11"/>
                    </a:cubicBezTo>
                    <a:cubicBezTo>
                      <a:pt x="20" y="11"/>
                      <a:pt x="20" y="10"/>
                      <a:pt x="20" y="10"/>
                    </a:cubicBezTo>
                    <a:cubicBezTo>
                      <a:pt x="19" y="10"/>
                      <a:pt x="19" y="9"/>
                      <a:pt x="19" y="9"/>
                    </a:cubicBezTo>
                    <a:cubicBezTo>
                      <a:pt x="19" y="8"/>
                      <a:pt x="19" y="8"/>
                      <a:pt x="19" y="8"/>
                    </a:cubicBezTo>
                    <a:cubicBezTo>
                      <a:pt x="19" y="7"/>
                      <a:pt x="19" y="7"/>
                      <a:pt x="19" y="7"/>
                    </a:cubicBezTo>
                    <a:cubicBezTo>
                      <a:pt x="18" y="6"/>
                      <a:pt x="18" y="6"/>
                      <a:pt x="18" y="6"/>
                    </a:cubicBezTo>
                    <a:cubicBezTo>
                      <a:pt x="18" y="5"/>
                      <a:pt x="18" y="6"/>
                      <a:pt x="19" y="5"/>
                    </a:cubicBezTo>
                    <a:cubicBezTo>
                      <a:pt x="19" y="5"/>
                      <a:pt x="18" y="5"/>
                      <a:pt x="18" y="4"/>
                    </a:cubicBezTo>
                    <a:cubicBezTo>
                      <a:pt x="18" y="4"/>
                      <a:pt x="18" y="4"/>
                      <a:pt x="18" y="3"/>
                    </a:cubicBezTo>
                    <a:cubicBezTo>
                      <a:pt x="18" y="3"/>
                      <a:pt x="18" y="3"/>
                      <a:pt x="18" y="3"/>
                    </a:cubicBezTo>
                    <a:cubicBezTo>
                      <a:pt x="17" y="3"/>
                      <a:pt x="17" y="3"/>
                      <a:pt x="17" y="3"/>
                    </a:cubicBezTo>
                    <a:cubicBezTo>
                      <a:pt x="16" y="2"/>
                      <a:pt x="16" y="2"/>
                      <a:pt x="16" y="2"/>
                    </a:cubicBezTo>
                    <a:cubicBezTo>
                      <a:pt x="16" y="2"/>
                      <a:pt x="15" y="2"/>
                      <a:pt x="15" y="2"/>
                    </a:cubicBezTo>
                    <a:cubicBezTo>
                      <a:pt x="14" y="2"/>
                      <a:pt x="14" y="2"/>
                      <a:pt x="13" y="2"/>
                    </a:cubicBezTo>
                    <a:cubicBezTo>
                      <a:pt x="13" y="2"/>
                      <a:pt x="13" y="2"/>
                      <a:pt x="12" y="2"/>
                    </a:cubicBezTo>
                    <a:cubicBezTo>
                      <a:pt x="12" y="2"/>
                      <a:pt x="12" y="3"/>
                      <a:pt x="12" y="3"/>
                    </a:cubicBezTo>
                    <a:cubicBezTo>
                      <a:pt x="12" y="3"/>
                      <a:pt x="12" y="3"/>
                      <a:pt x="11" y="3"/>
                    </a:cubicBezTo>
                    <a:cubicBezTo>
                      <a:pt x="11" y="3"/>
                      <a:pt x="11" y="2"/>
                      <a:pt x="11" y="2"/>
                    </a:cubicBezTo>
                    <a:cubicBezTo>
                      <a:pt x="10" y="2"/>
                      <a:pt x="10" y="2"/>
                      <a:pt x="10" y="2"/>
                    </a:cubicBezTo>
                    <a:cubicBezTo>
                      <a:pt x="10" y="2"/>
                      <a:pt x="10" y="2"/>
                      <a:pt x="9" y="2"/>
                    </a:cubicBezTo>
                    <a:cubicBezTo>
                      <a:pt x="9" y="1"/>
                      <a:pt x="9" y="1"/>
                      <a:pt x="9" y="1"/>
                    </a:cubicBezTo>
                    <a:cubicBezTo>
                      <a:pt x="9" y="1"/>
                      <a:pt x="9" y="1"/>
                      <a:pt x="9" y="1"/>
                    </a:cubicBezTo>
                    <a:cubicBezTo>
                      <a:pt x="9" y="0"/>
                      <a:pt x="8" y="1"/>
                      <a:pt x="8" y="0"/>
                    </a:cubicBezTo>
                    <a:cubicBezTo>
                      <a:pt x="8" y="0"/>
                      <a:pt x="8" y="0"/>
                      <a:pt x="8" y="0"/>
                    </a:cubicBezTo>
                    <a:cubicBezTo>
                      <a:pt x="8" y="0"/>
                      <a:pt x="8" y="1"/>
                      <a:pt x="7" y="1"/>
                    </a:cubicBezTo>
                    <a:cubicBezTo>
                      <a:pt x="7" y="1"/>
                      <a:pt x="7" y="1"/>
                      <a:pt x="7" y="1"/>
                    </a:cubicBezTo>
                    <a:cubicBezTo>
                      <a:pt x="6" y="1"/>
                      <a:pt x="6" y="1"/>
                      <a:pt x="6" y="1"/>
                    </a:cubicBezTo>
                    <a:cubicBezTo>
                      <a:pt x="6" y="1"/>
                      <a:pt x="6" y="1"/>
                      <a:pt x="6" y="1"/>
                    </a:cubicBezTo>
                    <a:cubicBezTo>
                      <a:pt x="6" y="1"/>
                      <a:pt x="6" y="2"/>
                      <a:pt x="6" y="2"/>
                    </a:cubicBezTo>
                    <a:cubicBezTo>
                      <a:pt x="6" y="3"/>
                      <a:pt x="6" y="3"/>
                      <a:pt x="6" y="3"/>
                    </a:cubicBezTo>
                    <a:cubicBezTo>
                      <a:pt x="6" y="3"/>
                      <a:pt x="6" y="3"/>
                      <a:pt x="6" y="4"/>
                    </a:cubicBezTo>
                    <a:cubicBezTo>
                      <a:pt x="5" y="4"/>
                      <a:pt x="5" y="4"/>
                      <a:pt x="5" y="4"/>
                    </a:cubicBezTo>
                    <a:cubicBezTo>
                      <a:pt x="5" y="4"/>
                      <a:pt x="5" y="4"/>
                      <a:pt x="5" y="4"/>
                    </a:cubicBezTo>
                    <a:cubicBezTo>
                      <a:pt x="4" y="4"/>
                      <a:pt x="4" y="3"/>
                      <a:pt x="4" y="3"/>
                    </a:cubicBezTo>
                    <a:cubicBezTo>
                      <a:pt x="4" y="3"/>
                      <a:pt x="4" y="3"/>
                      <a:pt x="3" y="3"/>
                    </a:cubicBezTo>
                    <a:cubicBezTo>
                      <a:pt x="3" y="3"/>
                      <a:pt x="3" y="3"/>
                      <a:pt x="3" y="3"/>
                    </a:cubicBezTo>
                    <a:cubicBezTo>
                      <a:pt x="2" y="4"/>
                      <a:pt x="3" y="4"/>
                      <a:pt x="2" y="4"/>
                    </a:cubicBezTo>
                    <a:cubicBezTo>
                      <a:pt x="2" y="4"/>
                      <a:pt x="2" y="4"/>
                      <a:pt x="2" y="4"/>
                    </a:cubicBezTo>
                    <a:cubicBezTo>
                      <a:pt x="3" y="5"/>
                      <a:pt x="3" y="5"/>
                      <a:pt x="3" y="5"/>
                    </a:cubicBezTo>
                    <a:cubicBezTo>
                      <a:pt x="3" y="5"/>
                      <a:pt x="3" y="6"/>
                      <a:pt x="3" y="6"/>
                    </a:cubicBezTo>
                    <a:cubicBezTo>
                      <a:pt x="3" y="6"/>
                      <a:pt x="2" y="6"/>
                      <a:pt x="2" y="7"/>
                    </a:cubicBezTo>
                    <a:cubicBezTo>
                      <a:pt x="2" y="7"/>
                      <a:pt x="2" y="7"/>
                      <a:pt x="2" y="7"/>
                    </a:cubicBezTo>
                    <a:cubicBezTo>
                      <a:pt x="2" y="8"/>
                      <a:pt x="2" y="8"/>
                      <a:pt x="2" y="8"/>
                    </a:cubicBezTo>
                    <a:cubicBezTo>
                      <a:pt x="1" y="9"/>
                      <a:pt x="1" y="8"/>
                      <a:pt x="1" y="9"/>
                    </a:cubicBezTo>
                    <a:cubicBezTo>
                      <a:pt x="0" y="9"/>
                      <a:pt x="1" y="9"/>
                      <a:pt x="1" y="10"/>
                    </a:cubicBezTo>
                    <a:cubicBezTo>
                      <a:pt x="1" y="10"/>
                      <a:pt x="1" y="10"/>
                      <a:pt x="1" y="11"/>
                    </a:cubicBezTo>
                    <a:cubicBezTo>
                      <a:pt x="1" y="12"/>
                      <a:pt x="1" y="12"/>
                      <a:pt x="1" y="12"/>
                    </a:cubicBezTo>
                    <a:cubicBezTo>
                      <a:pt x="1" y="13"/>
                      <a:pt x="0" y="13"/>
                      <a:pt x="1" y="13"/>
                    </a:cubicBezTo>
                    <a:cubicBezTo>
                      <a:pt x="1" y="14"/>
                      <a:pt x="1" y="14"/>
                      <a:pt x="1" y="14"/>
                    </a:cubicBezTo>
                    <a:cubicBezTo>
                      <a:pt x="2" y="14"/>
                      <a:pt x="2" y="14"/>
                      <a:pt x="3" y="14"/>
                    </a:cubicBezTo>
                    <a:cubicBezTo>
                      <a:pt x="3" y="14"/>
                      <a:pt x="4" y="14"/>
                      <a:pt x="4" y="15"/>
                    </a:cubicBezTo>
                    <a:cubicBezTo>
                      <a:pt x="4" y="15"/>
                      <a:pt x="5" y="15"/>
                      <a:pt x="5" y="16"/>
                    </a:cubicBezTo>
                    <a:cubicBezTo>
                      <a:pt x="5" y="16"/>
                      <a:pt x="5" y="17"/>
                      <a:pt x="4" y="17"/>
                    </a:cubicBezTo>
                    <a:cubicBezTo>
                      <a:pt x="4" y="18"/>
                      <a:pt x="4" y="19"/>
                      <a:pt x="4" y="19"/>
                    </a:cubicBezTo>
                    <a:cubicBezTo>
                      <a:pt x="4" y="20"/>
                      <a:pt x="4" y="20"/>
                      <a:pt x="4" y="20"/>
                    </a:cubicBezTo>
                    <a:cubicBezTo>
                      <a:pt x="4" y="21"/>
                      <a:pt x="4" y="21"/>
                      <a:pt x="4" y="21"/>
                    </a:cubicBezTo>
                    <a:cubicBezTo>
                      <a:pt x="5" y="21"/>
                      <a:pt x="5" y="21"/>
                      <a:pt x="5" y="21"/>
                    </a:cubicBezTo>
                    <a:cubicBezTo>
                      <a:pt x="6" y="21"/>
                      <a:pt x="6" y="21"/>
                      <a:pt x="6" y="21"/>
                    </a:cubicBezTo>
                    <a:cubicBezTo>
                      <a:pt x="7" y="21"/>
                      <a:pt x="7" y="21"/>
                      <a:pt x="8" y="21"/>
                    </a:cubicBezTo>
                    <a:cubicBezTo>
                      <a:pt x="8" y="20"/>
                      <a:pt x="8" y="20"/>
                      <a:pt x="9" y="21"/>
                    </a:cubicBezTo>
                    <a:cubicBezTo>
                      <a:pt x="9" y="21"/>
                      <a:pt x="9" y="21"/>
                      <a:pt x="10" y="2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8" name="Freeform 36">
                <a:extLst>
                  <a:ext uri="{FF2B5EF4-FFF2-40B4-BE49-F238E27FC236}">
                    <a16:creationId xmlns:a16="http://schemas.microsoft.com/office/drawing/2014/main" id="{EA04BDAC-600B-587A-68C4-E5795B4EC26E}"/>
                  </a:ext>
                </a:extLst>
              </p:cNvPr>
              <p:cNvSpPr>
                <a:spLocks/>
              </p:cNvSpPr>
              <p:nvPr/>
            </p:nvSpPr>
            <p:spPr bwMode="auto">
              <a:xfrm>
                <a:off x="4452939" y="161607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9" name="Freeform 37">
                <a:extLst>
                  <a:ext uri="{FF2B5EF4-FFF2-40B4-BE49-F238E27FC236}">
                    <a16:creationId xmlns:a16="http://schemas.microsoft.com/office/drawing/2014/main" id="{A4C5D1F3-3403-FE29-1B7F-6BB5D7049AD3}"/>
                  </a:ext>
                </a:extLst>
              </p:cNvPr>
              <p:cNvSpPr>
                <a:spLocks/>
              </p:cNvSpPr>
              <p:nvPr/>
            </p:nvSpPr>
            <p:spPr bwMode="auto">
              <a:xfrm>
                <a:off x="6924677" y="2859089"/>
                <a:ext cx="130175" cy="184150"/>
              </a:xfrm>
              <a:custGeom>
                <a:avLst/>
                <a:gdLst>
                  <a:gd name="T0" fmla="*/ 11 w 12"/>
                  <a:gd name="T1" fmla="*/ 14 h 17"/>
                  <a:gd name="T2" fmla="*/ 10 w 12"/>
                  <a:gd name="T3" fmla="*/ 13 h 17"/>
                  <a:gd name="T4" fmla="*/ 10 w 12"/>
                  <a:gd name="T5" fmla="*/ 12 h 17"/>
                  <a:gd name="T6" fmla="*/ 10 w 12"/>
                  <a:gd name="T7" fmla="*/ 11 h 17"/>
                  <a:gd name="T8" fmla="*/ 10 w 12"/>
                  <a:gd name="T9" fmla="*/ 9 h 17"/>
                  <a:gd name="T10" fmla="*/ 10 w 12"/>
                  <a:gd name="T11" fmla="*/ 7 h 17"/>
                  <a:gd name="T12" fmla="*/ 9 w 12"/>
                  <a:gd name="T13" fmla="*/ 6 h 17"/>
                  <a:gd name="T14" fmla="*/ 8 w 12"/>
                  <a:gd name="T15" fmla="*/ 5 h 17"/>
                  <a:gd name="T16" fmla="*/ 8 w 12"/>
                  <a:gd name="T17" fmla="*/ 4 h 17"/>
                  <a:gd name="T18" fmla="*/ 7 w 12"/>
                  <a:gd name="T19" fmla="*/ 3 h 17"/>
                  <a:gd name="T20" fmla="*/ 6 w 12"/>
                  <a:gd name="T21" fmla="*/ 3 h 17"/>
                  <a:gd name="T22" fmla="*/ 6 w 12"/>
                  <a:gd name="T23" fmla="*/ 3 h 17"/>
                  <a:gd name="T24" fmla="*/ 4 w 12"/>
                  <a:gd name="T25" fmla="*/ 2 h 17"/>
                  <a:gd name="T26" fmla="*/ 3 w 12"/>
                  <a:gd name="T27" fmla="*/ 2 h 17"/>
                  <a:gd name="T28" fmla="*/ 3 w 12"/>
                  <a:gd name="T29" fmla="*/ 3 h 17"/>
                  <a:gd name="T30" fmla="*/ 2 w 12"/>
                  <a:gd name="T31" fmla="*/ 3 h 17"/>
                  <a:gd name="T32" fmla="*/ 2 w 12"/>
                  <a:gd name="T33" fmla="*/ 1 h 17"/>
                  <a:gd name="T34" fmla="*/ 1 w 12"/>
                  <a:gd name="T35" fmla="*/ 0 h 17"/>
                  <a:gd name="T36" fmla="*/ 1 w 12"/>
                  <a:gd name="T37" fmla="*/ 1 h 17"/>
                  <a:gd name="T38" fmla="*/ 0 w 12"/>
                  <a:gd name="T39" fmla="*/ 2 h 17"/>
                  <a:gd name="T40" fmla="*/ 0 w 12"/>
                  <a:gd name="T41" fmla="*/ 2 h 17"/>
                  <a:gd name="T42" fmla="*/ 1 w 12"/>
                  <a:gd name="T43" fmla="*/ 3 h 17"/>
                  <a:gd name="T44" fmla="*/ 2 w 12"/>
                  <a:gd name="T45" fmla="*/ 4 h 17"/>
                  <a:gd name="T46" fmla="*/ 2 w 12"/>
                  <a:gd name="T47" fmla="*/ 5 h 17"/>
                  <a:gd name="T48" fmla="*/ 2 w 12"/>
                  <a:gd name="T49" fmla="*/ 6 h 17"/>
                  <a:gd name="T50" fmla="*/ 2 w 12"/>
                  <a:gd name="T51" fmla="*/ 8 h 17"/>
                  <a:gd name="T52" fmla="*/ 3 w 12"/>
                  <a:gd name="T53" fmla="*/ 9 h 17"/>
                  <a:gd name="T54" fmla="*/ 3 w 12"/>
                  <a:gd name="T55" fmla="*/ 10 h 17"/>
                  <a:gd name="T56" fmla="*/ 4 w 12"/>
                  <a:gd name="T57" fmla="*/ 11 h 17"/>
                  <a:gd name="T58" fmla="*/ 4 w 12"/>
                  <a:gd name="T59" fmla="*/ 12 h 17"/>
                  <a:gd name="T60" fmla="*/ 5 w 12"/>
                  <a:gd name="T61" fmla="*/ 13 h 17"/>
                  <a:gd name="T62" fmla="*/ 5 w 12"/>
                  <a:gd name="T63" fmla="*/ 14 h 17"/>
                  <a:gd name="T64" fmla="*/ 5 w 12"/>
                  <a:gd name="T65" fmla="*/ 14 h 17"/>
                  <a:gd name="T66" fmla="*/ 6 w 12"/>
                  <a:gd name="T67" fmla="*/ 14 h 17"/>
                  <a:gd name="T68" fmla="*/ 7 w 12"/>
                  <a:gd name="T69" fmla="*/ 15 h 17"/>
                  <a:gd name="T70" fmla="*/ 7 w 12"/>
                  <a:gd name="T71" fmla="*/ 16 h 17"/>
                  <a:gd name="T72" fmla="*/ 8 w 12"/>
                  <a:gd name="T73" fmla="*/ 17 h 17"/>
                  <a:gd name="T74" fmla="*/ 10 w 12"/>
                  <a:gd name="T75" fmla="*/ 17 h 17"/>
                  <a:gd name="T76" fmla="*/ 11 w 12"/>
                  <a:gd name="T77" fmla="*/ 17 h 17"/>
                  <a:gd name="T78" fmla="*/ 12 w 12"/>
                  <a:gd name="T79" fmla="*/ 16 h 17"/>
                  <a:gd name="T80" fmla="*/ 12 w 12"/>
                  <a:gd name="T81" fmla="*/ 15 h 17"/>
                  <a:gd name="T82" fmla="*/ 11 w 12"/>
                  <a:gd name="T83"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 h="17">
                    <a:moveTo>
                      <a:pt x="11" y="14"/>
                    </a:moveTo>
                    <a:cubicBezTo>
                      <a:pt x="11" y="14"/>
                      <a:pt x="11" y="14"/>
                      <a:pt x="10" y="13"/>
                    </a:cubicBezTo>
                    <a:cubicBezTo>
                      <a:pt x="10" y="13"/>
                      <a:pt x="10" y="12"/>
                      <a:pt x="10" y="12"/>
                    </a:cubicBezTo>
                    <a:cubicBezTo>
                      <a:pt x="10" y="11"/>
                      <a:pt x="10" y="11"/>
                      <a:pt x="10" y="11"/>
                    </a:cubicBezTo>
                    <a:cubicBezTo>
                      <a:pt x="10" y="10"/>
                      <a:pt x="10" y="10"/>
                      <a:pt x="10" y="9"/>
                    </a:cubicBezTo>
                    <a:cubicBezTo>
                      <a:pt x="10" y="8"/>
                      <a:pt x="10" y="8"/>
                      <a:pt x="10" y="7"/>
                    </a:cubicBezTo>
                    <a:cubicBezTo>
                      <a:pt x="10" y="7"/>
                      <a:pt x="9" y="6"/>
                      <a:pt x="9" y="6"/>
                    </a:cubicBezTo>
                    <a:cubicBezTo>
                      <a:pt x="9" y="5"/>
                      <a:pt x="9" y="5"/>
                      <a:pt x="8" y="5"/>
                    </a:cubicBezTo>
                    <a:cubicBezTo>
                      <a:pt x="8" y="5"/>
                      <a:pt x="8" y="5"/>
                      <a:pt x="8" y="4"/>
                    </a:cubicBezTo>
                    <a:cubicBezTo>
                      <a:pt x="7" y="4"/>
                      <a:pt x="8" y="4"/>
                      <a:pt x="7" y="3"/>
                    </a:cubicBezTo>
                    <a:cubicBezTo>
                      <a:pt x="7" y="3"/>
                      <a:pt x="6" y="3"/>
                      <a:pt x="6" y="3"/>
                    </a:cubicBezTo>
                    <a:cubicBezTo>
                      <a:pt x="6" y="3"/>
                      <a:pt x="6" y="3"/>
                      <a:pt x="6" y="3"/>
                    </a:cubicBezTo>
                    <a:cubicBezTo>
                      <a:pt x="6" y="3"/>
                      <a:pt x="5" y="2"/>
                      <a:pt x="4" y="2"/>
                    </a:cubicBezTo>
                    <a:cubicBezTo>
                      <a:pt x="4" y="2"/>
                      <a:pt x="3" y="2"/>
                      <a:pt x="3" y="2"/>
                    </a:cubicBezTo>
                    <a:cubicBezTo>
                      <a:pt x="3" y="2"/>
                      <a:pt x="3" y="3"/>
                      <a:pt x="3" y="3"/>
                    </a:cubicBezTo>
                    <a:cubicBezTo>
                      <a:pt x="3" y="4"/>
                      <a:pt x="2" y="3"/>
                      <a:pt x="2" y="3"/>
                    </a:cubicBezTo>
                    <a:cubicBezTo>
                      <a:pt x="2" y="3"/>
                      <a:pt x="2" y="2"/>
                      <a:pt x="2" y="1"/>
                    </a:cubicBezTo>
                    <a:cubicBezTo>
                      <a:pt x="1" y="1"/>
                      <a:pt x="2" y="1"/>
                      <a:pt x="1" y="0"/>
                    </a:cubicBezTo>
                    <a:cubicBezTo>
                      <a:pt x="1" y="0"/>
                      <a:pt x="1" y="1"/>
                      <a:pt x="1" y="1"/>
                    </a:cubicBezTo>
                    <a:cubicBezTo>
                      <a:pt x="0" y="2"/>
                      <a:pt x="0" y="2"/>
                      <a:pt x="0" y="2"/>
                    </a:cubicBezTo>
                    <a:cubicBezTo>
                      <a:pt x="0" y="2"/>
                      <a:pt x="0" y="2"/>
                      <a:pt x="0" y="2"/>
                    </a:cubicBezTo>
                    <a:cubicBezTo>
                      <a:pt x="0" y="2"/>
                      <a:pt x="1" y="2"/>
                      <a:pt x="1" y="3"/>
                    </a:cubicBezTo>
                    <a:cubicBezTo>
                      <a:pt x="1" y="3"/>
                      <a:pt x="2" y="3"/>
                      <a:pt x="2" y="4"/>
                    </a:cubicBezTo>
                    <a:cubicBezTo>
                      <a:pt x="2" y="4"/>
                      <a:pt x="2" y="4"/>
                      <a:pt x="2" y="5"/>
                    </a:cubicBezTo>
                    <a:cubicBezTo>
                      <a:pt x="2" y="5"/>
                      <a:pt x="2" y="6"/>
                      <a:pt x="2" y="6"/>
                    </a:cubicBezTo>
                    <a:cubicBezTo>
                      <a:pt x="2" y="7"/>
                      <a:pt x="2" y="7"/>
                      <a:pt x="2" y="8"/>
                    </a:cubicBezTo>
                    <a:cubicBezTo>
                      <a:pt x="3" y="8"/>
                      <a:pt x="2" y="9"/>
                      <a:pt x="3" y="9"/>
                    </a:cubicBezTo>
                    <a:cubicBezTo>
                      <a:pt x="3" y="10"/>
                      <a:pt x="3" y="10"/>
                      <a:pt x="3" y="10"/>
                    </a:cubicBezTo>
                    <a:cubicBezTo>
                      <a:pt x="4" y="10"/>
                      <a:pt x="4" y="11"/>
                      <a:pt x="4" y="11"/>
                    </a:cubicBezTo>
                    <a:cubicBezTo>
                      <a:pt x="4" y="11"/>
                      <a:pt x="4" y="12"/>
                      <a:pt x="4" y="12"/>
                    </a:cubicBezTo>
                    <a:cubicBezTo>
                      <a:pt x="4" y="12"/>
                      <a:pt x="4" y="13"/>
                      <a:pt x="5" y="13"/>
                    </a:cubicBezTo>
                    <a:cubicBezTo>
                      <a:pt x="5" y="13"/>
                      <a:pt x="5" y="14"/>
                      <a:pt x="5" y="14"/>
                    </a:cubicBezTo>
                    <a:cubicBezTo>
                      <a:pt x="5" y="14"/>
                      <a:pt x="5" y="14"/>
                      <a:pt x="5" y="14"/>
                    </a:cubicBezTo>
                    <a:cubicBezTo>
                      <a:pt x="6" y="14"/>
                      <a:pt x="6" y="14"/>
                      <a:pt x="6" y="14"/>
                    </a:cubicBezTo>
                    <a:cubicBezTo>
                      <a:pt x="6" y="15"/>
                      <a:pt x="6" y="15"/>
                      <a:pt x="7" y="15"/>
                    </a:cubicBezTo>
                    <a:cubicBezTo>
                      <a:pt x="7" y="15"/>
                      <a:pt x="7" y="16"/>
                      <a:pt x="7" y="16"/>
                    </a:cubicBezTo>
                    <a:cubicBezTo>
                      <a:pt x="8" y="16"/>
                      <a:pt x="8" y="16"/>
                      <a:pt x="8" y="17"/>
                    </a:cubicBezTo>
                    <a:cubicBezTo>
                      <a:pt x="9" y="17"/>
                      <a:pt x="9" y="17"/>
                      <a:pt x="10" y="17"/>
                    </a:cubicBezTo>
                    <a:cubicBezTo>
                      <a:pt x="10" y="17"/>
                      <a:pt x="11" y="17"/>
                      <a:pt x="11" y="17"/>
                    </a:cubicBezTo>
                    <a:cubicBezTo>
                      <a:pt x="12" y="17"/>
                      <a:pt x="12" y="17"/>
                      <a:pt x="12" y="16"/>
                    </a:cubicBezTo>
                    <a:cubicBezTo>
                      <a:pt x="12" y="16"/>
                      <a:pt x="12" y="16"/>
                      <a:pt x="12" y="15"/>
                    </a:cubicBezTo>
                    <a:cubicBezTo>
                      <a:pt x="12" y="15"/>
                      <a:pt x="12" y="14"/>
                      <a:pt x="11" y="14"/>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50" name="Freeform 38">
                <a:extLst>
                  <a:ext uri="{FF2B5EF4-FFF2-40B4-BE49-F238E27FC236}">
                    <a16:creationId xmlns:a16="http://schemas.microsoft.com/office/drawing/2014/main" id="{24B47427-F162-1AC0-A342-B2128D91D12B}"/>
                  </a:ext>
                </a:extLst>
              </p:cNvPr>
              <p:cNvSpPr>
                <a:spLocks/>
              </p:cNvSpPr>
              <p:nvPr/>
            </p:nvSpPr>
            <p:spPr bwMode="auto">
              <a:xfrm>
                <a:off x="8597902" y="3659189"/>
                <a:ext cx="22225" cy="11113"/>
              </a:xfrm>
              <a:custGeom>
                <a:avLst/>
                <a:gdLst>
                  <a:gd name="T0" fmla="*/ 1 w 2"/>
                  <a:gd name="T1" fmla="*/ 1 h 1"/>
                  <a:gd name="T2" fmla="*/ 1 w 2"/>
                  <a:gd name="T3" fmla="*/ 0 h 1"/>
                  <a:gd name="T4" fmla="*/ 0 w 2"/>
                  <a:gd name="T5" fmla="*/ 0 h 1"/>
                  <a:gd name="T6" fmla="*/ 1 w 2"/>
                  <a:gd name="T7" fmla="*/ 1 h 1"/>
                </a:gdLst>
                <a:ahLst/>
                <a:cxnLst>
                  <a:cxn ang="0">
                    <a:pos x="T0" y="T1"/>
                  </a:cxn>
                  <a:cxn ang="0">
                    <a:pos x="T2" y="T3"/>
                  </a:cxn>
                  <a:cxn ang="0">
                    <a:pos x="T4" y="T5"/>
                  </a:cxn>
                  <a:cxn ang="0">
                    <a:pos x="T6" y="T7"/>
                  </a:cxn>
                </a:cxnLst>
                <a:rect l="0" t="0" r="r" b="b"/>
                <a:pathLst>
                  <a:path w="2" h="1">
                    <a:moveTo>
                      <a:pt x="1" y="1"/>
                    </a:moveTo>
                    <a:cubicBezTo>
                      <a:pt x="2" y="1"/>
                      <a:pt x="2" y="0"/>
                      <a:pt x="1" y="0"/>
                    </a:cubicBezTo>
                    <a:cubicBezTo>
                      <a:pt x="1" y="0"/>
                      <a:pt x="1" y="0"/>
                      <a:pt x="0" y="0"/>
                    </a:cubicBezTo>
                    <a:cubicBezTo>
                      <a:pt x="0" y="0"/>
                      <a:pt x="1" y="1"/>
                      <a:pt x="1"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51" name="Freeform 39">
                <a:extLst>
                  <a:ext uri="{FF2B5EF4-FFF2-40B4-BE49-F238E27FC236}">
                    <a16:creationId xmlns:a16="http://schemas.microsoft.com/office/drawing/2014/main" id="{F31AB552-3DB5-9A8B-1F5C-B2BD7C840DD3}"/>
                  </a:ext>
                </a:extLst>
              </p:cNvPr>
              <p:cNvSpPr>
                <a:spLocks/>
              </p:cNvSpPr>
              <p:nvPr/>
            </p:nvSpPr>
            <p:spPr bwMode="auto">
              <a:xfrm>
                <a:off x="8674102" y="3789364"/>
                <a:ext cx="22225" cy="22225"/>
              </a:xfrm>
              <a:custGeom>
                <a:avLst/>
                <a:gdLst>
                  <a:gd name="T0" fmla="*/ 1 w 2"/>
                  <a:gd name="T1" fmla="*/ 2 h 2"/>
                  <a:gd name="T2" fmla="*/ 2 w 2"/>
                  <a:gd name="T3" fmla="*/ 1 h 2"/>
                  <a:gd name="T4" fmla="*/ 2 w 2"/>
                  <a:gd name="T5" fmla="*/ 1 h 2"/>
                  <a:gd name="T6" fmla="*/ 1 w 2"/>
                  <a:gd name="T7" fmla="*/ 0 h 2"/>
                  <a:gd name="T8" fmla="*/ 0 w 2"/>
                  <a:gd name="T9" fmla="*/ 1 h 2"/>
                  <a:gd name="T10" fmla="*/ 0 w 2"/>
                  <a:gd name="T11" fmla="*/ 1 h 2"/>
                  <a:gd name="T12" fmla="*/ 1 w 2"/>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2"/>
                    </a:moveTo>
                    <a:cubicBezTo>
                      <a:pt x="1" y="2"/>
                      <a:pt x="1" y="2"/>
                      <a:pt x="2" y="1"/>
                    </a:cubicBezTo>
                    <a:cubicBezTo>
                      <a:pt x="2" y="1"/>
                      <a:pt x="2" y="1"/>
                      <a:pt x="2" y="1"/>
                    </a:cubicBezTo>
                    <a:cubicBezTo>
                      <a:pt x="2" y="1"/>
                      <a:pt x="2" y="1"/>
                      <a:pt x="1" y="0"/>
                    </a:cubicBezTo>
                    <a:cubicBezTo>
                      <a:pt x="1" y="0"/>
                      <a:pt x="1" y="1"/>
                      <a:pt x="0" y="1"/>
                    </a:cubicBezTo>
                    <a:cubicBezTo>
                      <a:pt x="0" y="1"/>
                      <a:pt x="0" y="1"/>
                      <a:pt x="0" y="1"/>
                    </a:cubicBezTo>
                    <a:cubicBezTo>
                      <a:pt x="0" y="1"/>
                      <a:pt x="1" y="1"/>
                      <a:pt x="1"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52" name="Freeform 40">
                <a:extLst>
                  <a:ext uri="{FF2B5EF4-FFF2-40B4-BE49-F238E27FC236}">
                    <a16:creationId xmlns:a16="http://schemas.microsoft.com/office/drawing/2014/main" id="{2C8F1305-0216-0312-D5B4-43B86F0F75AD}"/>
                  </a:ext>
                </a:extLst>
              </p:cNvPr>
              <p:cNvSpPr>
                <a:spLocks/>
              </p:cNvSpPr>
              <p:nvPr/>
            </p:nvSpPr>
            <p:spPr bwMode="auto">
              <a:xfrm>
                <a:off x="8597902" y="3703639"/>
                <a:ext cx="76200" cy="85725"/>
              </a:xfrm>
              <a:custGeom>
                <a:avLst/>
                <a:gdLst>
                  <a:gd name="T0" fmla="*/ 1 w 7"/>
                  <a:gd name="T1" fmla="*/ 3 h 8"/>
                  <a:gd name="T2" fmla="*/ 1 w 7"/>
                  <a:gd name="T3" fmla="*/ 4 h 8"/>
                  <a:gd name="T4" fmla="*/ 2 w 7"/>
                  <a:gd name="T5" fmla="*/ 4 h 8"/>
                  <a:gd name="T6" fmla="*/ 3 w 7"/>
                  <a:gd name="T7" fmla="*/ 5 h 8"/>
                  <a:gd name="T8" fmla="*/ 3 w 7"/>
                  <a:gd name="T9" fmla="*/ 6 h 8"/>
                  <a:gd name="T10" fmla="*/ 4 w 7"/>
                  <a:gd name="T11" fmla="*/ 7 h 8"/>
                  <a:gd name="T12" fmla="*/ 4 w 7"/>
                  <a:gd name="T13" fmla="*/ 8 h 8"/>
                  <a:gd name="T14" fmla="*/ 5 w 7"/>
                  <a:gd name="T15" fmla="*/ 8 h 8"/>
                  <a:gd name="T16" fmla="*/ 6 w 7"/>
                  <a:gd name="T17" fmla="*/ 8 h 8"/>
                  <a:gd name="T18" fmla="*/ 7 w 7"/>
                  <a:gd name="T19" fmla="*/ 8 h 8"/>
                  <a:gd name="T20" fmla="*/ 7 w 7"/>
                  <a:gd name="T21" fmla="*/ 8 h 8"/>
                  <a:gd name="T22" fmla="*/ 7 w 7"/>
                  <a:gd name="T23" fmla="*/ 7 h 8"/>
                  <a:gd name="T24" fmla="*/ 6 w 7"/>
                  <a:gd name="T25" fmla="*/ 6 h 8"/>
                  <a:gd name="T26" fmla="*/ 6 w 7"/>
                  <a:gd name="T27" fmla="*/ 5 h 8"/>
                  <a:gd name="T28" fmla="*/ 4 w 7"/>
                  <a:gd name="T29" fmla="*/ 5 h 8"/>
                  <a:gd name="T30" fmla="*/ 4 w 7"/>
                  <a:gd name="T31" fmla="*/ 4 h 8"/>
                  <a:gd name="T32" fmla="*/ 3 w 7"/>
                  <a:gd name="T33" fmla="*/ 3 h 8"/>
                  <a:gd name="T34" fmla="*/ 2 w 7"/>
                  <a:gd name="T35" fmla="*/ 3 h 8"/>
                  <a:gd name="T36" fmla="*/ 2 w 7"/>
                  <a:gd name="T37" fmla="*/ 2 h 8"/>
                  <a:gd name="T38" fmla="*/ 1 w 7"/>
                  <a:gd name="T39" fmla="*/ 1 h 8"/>
                  <a:gd name="T40" fmla="*/ 0 w 7"/>
                  <a:gd name="T41" fmla="*/ 0 h 8"/>
                  <a:gd name="T42" fmla="*/ 0 w 7"/>
                  <a:gd name="T43" fmla="*/ 1 h 8"/>
                  <a:gd name="T44" fmla="*/ 0 w 7"/>
                  <a:gd name="T45" fmla="*/ 2 h 8"/>
                  <a:gd name="T46" fmla="*/ 1 w 7"/>
                  <a:gd name="T47"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 h="8">
                    <a:moveTo>
                      <a:pt x="1" y="3"/>
                    </a:moveTo>
                    <a:cubicBezTo>
                      <a:pt x="1" y="3"/>
                      <a:pt x="1" y="3"/>
                      <a:pt x="1" y="4"/>
                    </a:cubicBezTo>
                    <a:cubicBezTo>
                      <a:pt x="1" y="4"/>
                      <a:pt x="1" y="4"/>
                      <a:pt x="2" y="4"/>
                    </a:cubicBezTo>
                    <a:cubicBezTo>
                      <a:pt x="2" y="5"/>
                      <a:pt x="2" y="5"/>
                      <a:pt x="3" y="5"/>
                    </a:cubicBezTo>
                    <a:cubicBezTo>
                      <a:pt x="3" y="6"/>
                      <a:pt x="3" y="6"/>
                      <a:pt x="3" y="6"/>
                    </a:cubicBezTo>
                    <a:cubicBezTo>
                      <a:pt x="3" y="6"/>
                      <a:pt x="4" y="6"/>
                      <a:pt x="4" y="7"/>
                    </a:cubicBezTo>
                    <a:cubicBezTo>
                      <a:pt x="4" y="7"/>
                      <a:pt x="4" y="7"/>
                      <a:pt x="4" y="8"/>
                    </a:cubicBezTo>
                    <a:cubicBezTo>
                      <a:pt x="5" y="8"/>
                      <a:pt x="5" y="8"/>
                      <a:pt x="5" y="8"/>
                    </a:cubicBezTo>
                    <a:cubicBezTo>
                      <a:pt x="5" y="8"/>
                      <a:pt x="6" y="8"/>
                      <a:pt x="6" y="8"/>
                    </a:cubicBezTo>
                    <a:cubicBezTo>
                      <a:pt x="6" y="8"/>
                      <a:pt x="7" y="8"/>
                      <a:pt x="7" y="8"/>
                    </a:cubicBezTo>
                    <a:cubicBezTo>
                      <a:pt x="7" y="8"/>
                      <a:pt x="7" y="8"/>
                      <a:pt x="7" y="8"/>
                    </a:cubicBezTo>
                    <a:cubicBezTo>
                      <a:pt x="7" y="7"/>
                      <a:pt x="7" y="7"/>
                      <a:pt x="7" y="7"/>
                    </a:cubicBezTo>
                    <a:cubicBezTo>
                      <a:pt x="7" y="6"/>
                      <a:pt x="7" y="6"/>
                      <a:pt x="6" y="6"/>
                    </a:cubicBezTo>
                    <a:cubicBezTo>
                      <a:pt x="6" y="6"/>
                      <a:pt x="6" y="6"/>
                      <a:pt x="6" y="5"/>
                    </a:cubicBezTo>
                    <a:cubicBezTo>
                      <a:pt x="5" y="5"/>
                      <a:pt x="5" y="6"/>
                      <a:pt x="4" y="5"/>
                    </a:cubicBezTo>
                    <a:cubicBezTo>
                      <a:pt x="4" y="5"/>
                      <a:pt x="4" y="5"/>
                      <a:pt x="4" y="4"/>
                    </a:cubicBezTo>
                    <a:cubicBezTo>
                      <a:pt x="4" y="4"/>
                      <a:pt x="4" y="3"/>
                      <a:pt x="3" y="3"/>
                    </a:cubicBezTo>
                    <a:cubicBezTo>
                      <a:pt x="3" y="2"/>
                      <a:pt x="3" y="3"/>
                      <a:pt x="2" y="3"/>
                    </a:cubicBezTo>
                    <a:cubicBezTo>
                      <a:pt x="2" y="2"/>
                      <a:pt x="2" y="2"/>
                      <a:pt x="2" y="2"/>
                    </a:cubicBezTo>
                    <a:cubicBezTo>
                      <a:pt x="1" y="1"/>
                      <a:pt x="2" y="1"/>
                      <a:pt x="1" y="1"/>
                    </a:cubicBezTo>
                    <a:cubicBezTo>
                      <a:pt x="1" y="0"/>
                      <a:pt x="1" y="0"/>
                      <a:pt x="0" y="0"/>
                    </a:cubicBezTo>
                    <a:cubicBezTo>
                      <a:pt x="0" y="0"/>
                      <a:pt x="0" y="0"/>
                      <a:pt x="0" y="1"/>
                    </a:cubicBezTo>
                    <a:cubicBezTo>
                      <a:pt x="0" y="1"/>
                      <a:pt x="0" y="1"/>
                      <a:pt x="0" y="2"/>
                    </a:cubicBezTo>
                    <a:cubicBezTo>
                      <a:pt x="0" y="2"/>
                      <a:pt x="1" y="2"/>
                      <a:pt x="1" y="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53" name="Freeform 41">
                <a:extLst>
                  <a:ext uri="{FF2B5EF4-FFF2-40B4-BE49-F238E27FC236}">
                    <a16:creationId xmlns:a16="http://schemas.microsoft.com/office/drawing/2014/main" id="{D2E17FB3-12F7-D3E9-7ABF-9C0E86EB241D}"/>
                  </a:ext>
                </a:extLst>
              </p:cNvPr>
              <p:cNvSpPr>
                <a:spLocks/>
              </p:cNvSpPr>
              <p:nvPr/>
            </p:nvSpPr>
            <p:spPr bwMode="auto">
              <a:xfrm>
                <a:off x="6330952" y="1550989"/>
                <a:ext cx="0" cy="11113"/>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54" name="Freeform 42">
                <a:extLst>
                  <a:ext uri="{FF2B5EF4-FFF2-40B4-BE49-F238E27FC236}">
                    <a16:creationId xmlns:a16="http://schemas.microsoft.com/office/drawing/2014/main" id="{36D48013-E921-4566-C4C8-98A119853986}"/>
                  </a:ext>
                </a:extLst>
              </p:cNvPr>
              <p:cNvSpPr>
                <a:spLocks/>
              </p:cNvSpPr>
              <p:nvPr/>
            </p:nvSpPr>
            <p:spPr bwMode="auto">
              <a:xfrm>
                <a:off x="6072189" y="1431926"/>
                <a:ext cx="1403350" cy="1027113"/>
              </a:xfrm>
              <a:custGeom>
                <a:avLst/>
                <a:gdLst>
                  <a:gd name="T0" fmla="*/ 101 w 130"/>
                  <a:gd name="T1" fmla="*/ 95 h 95"/>
                  <a:gd name="T2" fmla="*/ 109 w 130"/>
                  <a:gd name="T3" fmla="*/ 89 h 95"/>
                  <a:gd name="T4" fmla="*/ 118 w 130"/>
                  <a:gd name="T5" fmla="*/ 85 h 95"/>
                  <a:gd name="T6" fmla="*/ 122 w 130"/>
                  <a:gd name="T7" fmla="*/ 75 h 95"/>
                  <a:gd name="T8" fmla="*/ 125 w 130"/>
                  <a:gd name="T9" fmla="*/ 68 h 95"/>
                  <a:gd name="T10" fmla="*/ 123 w 130"/>
                  <a:gd name="T11" fmla="*/ 63 h 95"/>
                  <a:gd name="T12" fmla="*/ 117 w 130"/>
                  <a:gd name="T13" fmla="*/ 56 h 95"/>
                  <a:gd name="T14" fmla="*/ 114 w 130"/>
                  <a:gd name="T15" fmla="*/ 49 h 95"/>
                  <a:gd name="T16" fmla="*/ 117 w 130"/>
                  <a:gd name="T17" fmla="*/ 45 h 95"/>
                  <a:gd name="T18" fmla="*/ 110 w 130"/>
                  <a:gd name="T19" fmla="*/ 46 h 95"/>
                  <a:gd name="T20" fmla="*/ 104 w 130"/>
                  <a:gd name="T21" fmla="*/ 40 h 95"/>
                  <a:gd name="T22" fmla="*/ 109 w 130"/>
                  <a:gd name="T23" fmla="*/ 37 h 95"/>
                  <a:gd name="T24" fmla="*/ 113 w 130"/>
                  <a:gd name="T25" fmla="*/ 37 h 95"/>
                  <a:gd name="T26" fmla="*/ 115 w 130"/>
                  <a:gd name="T27" fmla="*/ 39 h 95"/>
                  <a:gd name="T28" fmla="*/ 121 w 130"/>
                  <a:gd name="T29" fmla="*/ 36 h 95"/>
                  <a:gd name="T30" fmla="*/ 127 w 130"/>
                  <a:gd name="T31" fmla="*/ 30 h 95"/>
                  <a:gd name="T32" fmla="*/ 127 w 130"/>
                  <a:gd name="T33" fmla="*/ 26 h 95"/>
                  <a:gd name="T34" fmla="*/ 129 w 130"/>
                  <a:gd name="T35" fmla="*/ 19 h 95"/>
                  <a:gd name="T36" fmla="*/ 125 w 130"/>
                  <a:gd name="T37" fmla="*/ 16 h 95"/>
                  <a:gd name="T38" fmla="*/ 116 w 130"/>
                  <a:gd name="T39" fmla="*/ 12 h 95"/>
                  <a:gd name="T40" fmla="*/ 107 w 130"/>
                  <a:gd name="T41" fmla="*/ 9 h 95"/>
                  <a:gd name="T42" fmla="*/ 99 w 130"/>
                  <a:gd name="T43" fmla="*/ 2 h 95"/>
                  <a:gd name="T44" fmla="*/ 90 w 130"/>
                  <a:gd name="T45" fmla="*/ 0 h 95"/>
                  <a:gd name="T46" fmla="*/ 89 w 130"/>
                  <a:gd name="T47" fmla="*/ 4 h 95"/>
                  <a:gd name="T48" fmla="*/ 85 w 130"/>
                  <a:gd name="T49" fmla="*/ 10 h 95"/>
                  <a:gd name="T50" fmla="*/ 87 w 130"/>
                  <a:gd name="T51" fmla="*/ 16 h 95"/>
                  <a:gd name="T52" fmla="*/ 94 w 130"/>
                  <a:gd name="T53" fmla="*/ 17 h 95"/>
                  <a:gd name="T54" fmla="*/ 94 w 130"/>
                  <a:gd name="T55" fmla="*/ 19 h 95"/>
                  <a:gd name="T56" fmla="*/ 88 w 130"/>
                  <a:gd name="T57" fmla="*/ 23 h 95"/>
                  <a:gd name="T58" fmla="*/ 84 w 130"/>
                  <a:gd name="T59" fmla="*/ 24 h 95"/>
                  <a:gd name="T60" fmla="*/ 83 w 130"/>
                  <a:gd name="T61" fmla="*/ 27 h 95"/>
                  <a:gd name="T62" fmla="*/ 79 w 130"/>
                  <a:gd name="T63" fmla="*/ 31 h 95"/>
                  <a:gd name="T64" fmla="*/ 70 w 130"/>
                  <a:gd name="T65" fmla="*/ 34 h 95"/>
                  <a:gd name="T66" fmla="*/ 63 w 130"/>
                  <a:gd name="T67" fmla="*/ 32 h 95"/>
                  <a:gd name="T68" fmla="*/ 49 w 130"/>
                  <a:gd name="T69" fmla="*/ 30 h 95"/>
                  <a:gd name="T70" fmla="*/ 40 w 130"/>
                  <a:gd name="T71" fmla="*/ 23 h 95"/>
                  <a:gd name="T72" fmla="*/ 32 w 130"/>
                  <a:gd name="T73" fmla="*/ 18 h 95"/>
                  <a:gd name="T74" fmla="*/ 24 w 130"/>
                  <a:gd name="T75" fmla="*/ 12 h 95"/>
                  <a:gd name="T76" fmla="*/ 17 w 130"/>
                  <a:gd name="T77" fmla="*/ 18 h 95"/>
                  <a:gd name="T78" fmla="*/ 14 w 130"/>
                  <a:gd name="T79" fmla="*/ 23 h 95"/>
                  <a:gd name="T80" fmla="*/ 12 w 130"/>
                  <a:gd name="T81" fmla="*/ 27 h 95"/>
                  <a:gd name="T82" fmla="*/ 9 w 130"/>
                  <a:gd name="T83" fmla="*/ 35 h 95"/>
                  <a:gd name="T84" fmla="*/ 1 w 130"/>
                  <a:gd name="T85" fmla="*/ 39 h 95"/>
                  <a:gd name="T86" fmla="*/ 5 w 130"/>
                  <a:gd name="T87" fmla="*/ 44 h 95"/>
                  <a:gd name="T88" fmla="*/ 8 w 130"/>
                  <a:gd name="T89" fmla="*/ 48 h 95"/>
                  <a:gd name="T90" fmla="*/ 15 w 130"/>
                  <a:gd name="T91" fmla="*/ 53 h 95"/>
                  <a:gd name="T92" fmla="*/ 19 w 130"/>
                  <a:gd name="T93" fmla="*/ 63 h 95"/>
                  <a:gd name="T94" fmla="*/ 28 w 130"/>
                  <a:gd name="T95" fmla="*/ 66 h 95"/>
                  <a:gd name="T96" fmla="*/ 36 w 130"/>
                  <a:gd name="T97" fmla="*/ 71 h 95"/>
                  <a:gd name="T98" fmla="*/ 43 w 130"/>
                  <a:gd name="T99" fmla="*/ 71 h 95"/>
                  <a:gd name="T100" fmla="*/ 50 w 130"/>
                  <a:gd name="T101" fmla="*/ 71 h 95"/>
                  <a:gd name="T102" fmla="*/ 59 w 130"/>
                  <a:gd name="T103" fmla="*/ 69 h 95"/>
                  <a:gd name="T104" fmla="*/ 66 w 130"/>
                  <a:gd name="T105" fmla="*/ 72 h 95"/>
                  <a:gd name="T106" fmla="*/ 68 w 130"/>
                  <a:gd name="T107" fmla="*/ 83 h 95"/>
                  <a:gd name="T108" fmla="*/ 73 w 130"/>
                  <a:gd name="T109" fmla="*/ 89 h 95"/>
                  <a:gd name="T110" fmla="*/ 80 w 130"/>
                  <a:gd name="T111" fmla="*/ 91 h 95"/>
                  <a:gd name="T112" fmla="*/ 84 w 130"/>
                  <a:gd name="T113" fmla="*/ 88 h 95"/>
                  <a:gd name="T114" fmla="*/ 92 w 130"/>
                  <a:gd name="T115" fmla="*/ 8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0" h="95">
                    <a:moveTo>
                      <a:pt x="96" y="91"/>
                    </a:moveTo>
                    <a:cubicBezTo>
                      <a:pt x="96" y="92"/>
                      <a:pt x="96" y="92"/>
                      <a:pt x="96" y="92"/>
                    </a:cubicBezTo>
                    <a:cubicBezTo>
                      <a:pt x="96" y="91"/>
                      <a:pt x="97" y="91"/>
                      <a:pt x="97" y="91"/>
                    </a:cubicBezTo>
                    <a:cubicBezTo>
                      <a:pt x="98" y="91"/>
                      <a:pt x="98" y="92"/>
                      <a:pt x="98" y="92"/>
                    </a:cubicBezTo>
                    <a:cubicBezTo>
                      <a:pt x="99" y="92"/>
                      <a:pt x="99" y="91"/>
                      <a:pt x="99" y="91"/>
                    </a:cubicBezTo>
                    <a:cubicBezTo>
                      <a:pt x="100" y="92"/>
                      <a:pt x="99" y="92"/>
                      <a:pt x="99" y="93"/>
                    </a:cubicBezTo>
                    <a:cubicBezTo>
                      <a:pt x="99" y="94"/>
                      <a:pt x="99" y="94"/>
                      <a:pt x="100" y="94"/>
                    </a:cubicBezTo>
                    <a:cubicBezTo>
                      <a:pt x="100" y="95"/>
                      <a:pt x="100" y="95"/>
                      <a:pt x="101" y="95"/>
                    </a:cubicBezTo>
                    <a:cubicBezTo>
                      <a:pt x="101" y="95"/>
                      <a:pt x="102" y="95"/>
                      <a:pt x="102" y="94"/>
                    </a:cubicBezTo>
                    <a:cubicBezTo>
                      <a:pt x="102" y="94"/>
                      <a:pt x="102" y="93"/>
                      <a:pt x="102" y="93"/>
                    </a:cubicBezTo>
                    <a:cubicBezTo>
                      <a:pt x="102" y="92"/>
                      <a:pt x="102" y="92"/>
                      <a:pt x="102" y="92"/>
                    </a:cubicBezTo>
                    <a:cubicBezTo>
                      <a:pt x="102" y="90"/>
                      <a:pt x="104" y="91"/>
                      <a:pt x="105" y="91"/>
                    </a:cubicBezTo>
                    <a:cubicBezTo>
                      <a:pt x="106" y="91"/>
                      <a:pt x="106" y="91"/>
                      <a:pt x="107" y="90"/>
                    </a:cubicBezTo>
                    <a:cubicBezTo>
                      <a:pt x="107" y="90"/>
                      <a:pt x="107" y="90"/>
                      <a:pt x="107" y="90"/>
                    </a:cubicBezTo>
                    <a:cubicBezTo>
                      <a:pt x="108" y="90"/>
                      <a:pt x="108" y="90"/>
                      <a:pt x="109" y="90"/>
                    </a:cubicBezTo>
                    <a:cubicBezTo>
                      <a:pt x="109" y="89"/>
                      <a:pt x="109" y="89"/>
                      <a:pt x="109" y="89"/>
                    </a:cubicBezTo>
                    <a:cubicBezTo>
                      <a:pt x="109" y="89"/>
                      <a:pt x="110" y="89"/>
                      <a:pt x="110" y="89"/>
                    </a:cubicBezTo>
                    <a:cubicBezTo>
                      <a:pt x="110" y="89"/>
                      <a:pt x="111" y="89"/>
                      <a:pt x="111" y="89"/>
                    </a:cubicBezTo>
                    <a:cubicBezTo>
                      <a:pt x="112" y="89"/>
                      <a:pt x="112" y="89"/>
                      <a:pt x="113" y="88"/>
                    </a:cubicBezTo>
                    <a:cubicBezTo>
                      <a:pt x="114" y="88"/>
                      <a:pt x="114" y="87"/>
                      <a:pt x="114" y="87"/>
                    </a:cubicBezTo>
                    <a:cubicBezTo>
                      <a:pt x="115" y="87"/>
                      <a:pt x="116" y="88"/>
                      <a:pt x="116" y="87"/>
                    </a:cubicBezTo>
                    <a:cubicBezTo>
                      <a:pt x="116" y="87"/>
                      <a:pt x="116" y="86"/>
                      <a:pt x="116" y="86"/>
                    </a:cubicBezTo>
                    <a:cubicBezTo>
                      <a:pt x="116" y="86"/>
                      <a:pt x="117" y="86"/>
                      <a:pt x="117" y="86"/>
                    </a:cubicBezTo>
                    <a:cubicBezTo>
                      <a:pt x="117" y="85"/>
                      <a:pt x="118" y="85"/>
                      <a:pt x="118" y="85"/>
                    </a:cubicBezTo>
                    <a:cubicBezTo>
                      <a:pt x="118" y="84"/>
                      <a:pt x="119" y="84"/>
                      <a:pt x="119" y="84"/>
                    </a:cubicBezTo>
                    <a:cubicBezTo>
                      <a:pt x="119" y="84"/>
                      <a:pt x="119" y="83"/>
                      <a:pt x="119" y="83"/>
                    </a:cubicBezTo>
                    <a:cubicBezTo>
                      <a:pt x="120" y="82"/>
                      <a:pt x="120" y="83"/>
                      <a:pt x="121" y="82"/>
                    </a:cubicBezTo>
                    <a:cubicBezTo>
                      <a:pt x="121" y="82"/>
                      <a:pt x="121" y="81"/>
                      <a:pt x="121" y="81"/>
                    </a:cubicBezTo>
                    <a:cubicBezTo>
                      <a:pt x="121" y="80"/>
                      <a:pt x="122" y="80"/>
                      <a:pt x="122" y="80"/>
                    </a:cubicBezTo>
                    <a:cubicBezTo>
                      <a:pt x="123" y="79"/>
                      <a:pt x="122" y="79"/>
                      <a:pt x="122" y="78"/>
                    </a:cubicBezTo>
                    <a:cubicBezTo>
                      <a:pt x="122" y="77"/>
                      <a:pt x="122" y="77"/>
                      <a:pt x="122" y="76"/>
                    </a:cubicBezTo>
                    <a:cubicBezTo>
                      <a:pt x="122" y="76"/>
                      <a:pt x="122" y="76"/>
                      <a:pt x="122" y="75"/>
                    </a:cubicBezTo>
                    <a:cubicBezTo>
                      <a:pt x="122" y="75"/>
                      <a:pt x="123" y="75"/>
                      <a:pt x="123" y="74"/>
                    </a:cubicBezTo>
                    <a:cubicBezTo>
                      <a:pt x="123" y="73"/>
                      <a:pt x="123" y="73"/>
                      <a:pt x="123" y="72"/>
                    </a:cubicBezTo>
                    <a:cubicBezTo>
                      <a:pt x="124" y="72"/>
                      <a:pt x="124" y="72"/>
                      <a:pt x="124" y="72"/>
                    </a:cubicBezTo>
                    <a:cubicBezTo>
                      <a:pt x="124" y="72"/>
                      <a:pt x="125" y="72"/>
                      <a:pt x="125" y="71"/>
                    </a:cubicBezTo>
                    <a:cubicBezTo>
                      <a:pt x="125" y="71"/>
                      <a:pt x="125" y="71"/>
                      <a:pt x="125" y="71"/>
                    </a:cubicBezTo>
                    <a:cubicBezTo>
                      <a:pt x="125" y="71"/>
                      <a:pt x="125" y="70"/>
                      <a:pt x="125" y="70"/>
                    </a:cubicBezTo>
                    <a:cubicBezTo>
                      <a:pt x="125" y="70"/>
                      <a:pt x="125" y="70"/>
                      <a:pt x="125" y="69"/>
                    </a:cubicBezTo>
                    <a:cubicBezTo>
                      <a:pt x="124" y="69"/>
                      <a:pt x="125" y="69"/>
                      <a:pt x="125" y="68"/>
                    </a:cubicBezTo>
                    <a:cubicBezTo>
                      <a:pt x="125" y="67"/>
                      <a:pt x="125" y="67"/>
                      <a:pt x="124" y="67"/>
                    </a:cubicBezTo>
                    <a:cubicBezTo>
                      <a:pt x="124" y="66"/>
                      <a:pt x="124" y="67"/>
                      <a:pt x="124" y="66"/>
                    </a:cubicBezTo>
                    <a:cubicBezTo>
                      <a:pt x="123" y="66"/>
                      <a:pt x="123" y="66"/>
                      <a:pt x="122" y="66"/>
                    </a:cubicBezTo>
                    <a:cubicBezTo>
                      <a:pt x="122" y="66"/>
                      <a:pt x="121" y="66"/>
                      <a:pt x="121" y="66"/>
                    </a:cubicBezTo>
                    <a:cubicBezTo>
                      <a:pt x="121" y="66"/>
                      <a:pt x="121" y="66"/>
                      <a:pt x="122" y="66"/>
                    </a:cubicBezTo>
                    <a:cubicBezTo>
                      <a:pt x="122" y="65"/>
                      <a:pt x="123" y="65"/>
                      <a:pt x="123" y="65"/>
                    </a:cubicBezTo>
                    <a:cubicBezTo>
                      <a:pt x="123" y="64"/>
                      <a:pt x="123" y="64"/>
                      <a:pt x="123" y="64"/>
                    </a:cubicBezTo>
                    <a:cubicBezTo>
                      <a:pt x="123" y="63"/>
                      <a:pt x="123" y="63"/>
                      <a:pt x="123" y="63"/>
                    </a:cubicBezTo>
                    <a:cubicBezTo>
                      <a:pt x="123" y="63"/>
                      <a:pt x="123" y="62"/>
                      <a:pt x="123" y="62"/>
                    </a:cubicBezTo>
                    <a:cubicBezTo>
                      <a:pt x="123" y="62"/>
                      <a:pt x="122" y="62"/>
                      <a:pt x="122" y="61"/>
                    </a:cubicBezTo>
                    <a:cubicBezTo>
                      <a:pt x="122" y="61"/>
                      <a:pt x="122" y="60"/>
                      <a:pt x="122" y="60"/>
                    </a:cubicBezTo>
                    <a:cubicBezTo>
                      <a:pt x="122" y="60"/>
                      <a:pt x="121" y="60"/>
                      <a:pt x="121" y="60"/>
                    </a:cubicBezTo>
                    <a:cubicBezTo>
                      <a:pt x="120" y="60"/>
                      <a:pt x="120" y="59"/>
                      <a:pt x="119" y="59"/>
                    </a:cubicBezTo>
                    <a:cubicBezTo>
                      <a:pt x="119" y="59"/>
                      <a:pt x="119" y="59"/>
                      <a:pt x="119" y="59"/>
                    </a:cubicBezTo>
                    <a:cubicBezTo>
                      <a:pt x="118" y="58"/>
                      <a:pt x="118" y="58"/>
                      <a:pt x="118" y="57"/>
                    </a:cubicBezTo>
                    <a:cubicBezTo>
                      <a:pt x="118" y="57"/>
                      <a:pt x="118" y="56"/>
                      <a:pt x="117" y="56"/>
                    </a:cubicBezTo>
                    <a:cubicBezTo>
                      <a:pt x="117" y="56"/>
                      <a:pt x="117" y="55"/>
                      <a:pt x="117" y="55"/>
                    </a:cubicBezTo>
                    <a:cubicBezTo>
                      <a:pt x="116" y="55"/>
                      <a:pt x="116" y="55"/>
                      <a:pt x="116" y="54"/>
                    </a:cubicBezTo>
                    <a:cubicBezTo>
                      <a:pt x="116" y="54"/>
                      <a:pt x="116" y="54"/>
                      <a:pt x="115" y="53"/>
                    </a:cubicBezTo>
                    <a:cubicBezTo>
                      <a:pt x="115" y="53"/>
                      <a:pt x="115" y="53"/>
                      <a:pt x="114" y="53"/>
                    </a:cubicBezTo>
                    <a:cubicBezTo>
                      <a:pt x="114" y="53"/>
                      <a:pt x="114" y="53"/>
                      <a:pt x="114" y="53"/>
                    </a:cubicBezTo>
                    <a:cubicBezTo>
                      <a:pt x="113" y="53"/>
                      <a:pt x="113" y="52"/>
                      <a:pt x="113" y="52"/>
                    </a:cubicBezTo>
                    <a:cubicBezTo>
                      <a:pt x="113" y="51"/>
                      <a:pt x="113" y="51"/>
                      <a:pt x="113" y="51"/>
                    </a:cubicBezTo>
                    <a:cubicBezTo>
                      <a:pt x="114" y="50"/>
                      <a:pt x="114" y="50"/>
                      <a:pt x="114" y="49"/>
                    </a:cubicBezTo>
                    <a:cubicBezTo>
                      <a:pt x="115" y="49"/>
                      <a:pt x="115" y="48"/>
                      <a:pt x="115" y="48"/>
                    </a:cubicBezTo>
                    <a:cubicBezTo>
                      <a:pt x="115" y="48"/>
                      <a:pt x="115" y="48"/>
                      <a:pt x="115" y="48"/>
                    </a:cubicBezTo>
                    <a:cubicBezTo>
                      <a:pt x="115" y="48"/>
                      <a:pt x="115" y="47"/>
                      <a:pt x="115" y="47"/>
                    </a:cubicBezTo>
                    <a:cubicBezTo>
                      <a:pt x="116" y="47"/>
                      <a:pt x="116" y="47"/>
                      <a:pt x="116" y="47"/>
                    </a:cubicBezTo>
                    <a:cubicBezTo>
                      <a:pt x="117" y="47"/>
                      <a:pt x="117" y="47"/>
                      <a:pt x="117" y="47"/>
                    </a:cubicBezTo>
                    <a:cubicBezTo>
                      <a:pt x="118" y="46"/>
                      <a:pt x="118" y="46"/>
                      <a:pt x="118" y="46"/>
                    </a:cubicBezTo>
                    <a:cubicBezTo>
                      <a:pt x="118" y="45"/>
                      <a:pt x="118" y="45"/>
                      <a:pt x="118" y="45"/>
                    </a:cubicBezTo>
                    <a:cubicBezTo>
                      <a:pt x="118" y="45"/>
                      <a:pt x="117" y="45"/>
                      <a:pt x="117" y="45"/>
                    </a:cubicBezTo>
                    <a:cubicBezTo>
                      <a:pt x="116" y="45"/>
                      <a:pt x="116" y="45"/>
                      <a:pt x="116" y="45"/>
                    </a:cubicBezTo>
                    <a:cubicBezTo>
                      <a:pt x="115" y="45"/>
                      <a:pt x="115" y="45"/>
                      <a:pt x="115" y="44"/>
                    </a:cubicBezTo>
                    <a:cubicBezTo>
                      <a:pt x="114" y="44"/>
                      <a:pt x="114" y="44"/>
                      <a:pt x="114" y="44"/>
                    </a:cubicBezTo>
                    <a:cubicBezTo>
                      <a:pt x="113" y="44"/>
                      <a:pt x="113" y="44"/>
                      <a:pt x="112" y="44"/>
                    </a:cubicBezTo>
                    <a:cubicBezTo>
                      <a:pt x="112" y="45"/>
                      <a:pt x="112" y="44"/>
                      <a:pt x="112" y="45"/>
                    </a:cubicBezTo>
                    <a:cubicBezTo>
                      <a:pt x="111" y="45"/>
                      <a:pt x="112" y="45"/>
                      <a:pt x="111" y="45"/>
                    </a:cubicBezTo>
                    <a:cubicBezTo>
                      <a:pt x="111" y="45"/>
                      <a:pt x="111" y="46"/>
                      <a:pt x="111" y="46"/>
                    </a:cubicBezTo>
                    <a:cubicBezTo>
                      <a:pt x="111" y="46"/>
                      <a:pt x="111" y="46"/>
                      <a:pt x="110" y="46"/>
                    </a:cubicBezTo>
                    <a:cubicBezTo>
                      <a:pt x="110" y="46"/>
                      <a:pt x="110" y="45"/>
                      <a:pt x="110" y="45"/>
                    </a:cubicBezTo>
                    <a:cubicBezTo>
                      <a:pt x="109" y="45"/>
                      <a:pt x="109" y="45"/>
                      <a:pt x="109" y="45"/>
                    </a:cubicBezTo>
                    <a:cubicBezTo>
                      <a:pt x="109" y="44"/>
                      <a:pt x="109" y="44"/>
                      <a:pt x="108" y="44"/>
                    </a:cubicBezTo>
                    <a:cubicBezTo>
                      <a:pt x="108" y="44"/>
                      <a:pt x="108" y="43"/>
                      <a:pt x="108" y="43"/>
                    </a:cubicBezTo>
                    <a:cubicBezTo>
                      <a:pt x="108" y="43"/>
                      <a:pt x="107" y="43"/>
                      <a:pt x="106" y="43"/>
                    </a:cubicBezTo>
                    <a:cubicBezTo>
                      <a:pt x="106" y="43"/>
                      <a:pt x="106" y="42"/>
                      <a:pt x="105" y="42"/>
                    </a:cubicBezTo>
                    <a:cubicBezTo>
                      <a:pt x="105" y="42"/>
                      <a:pt x="105" y="42"/>
                      <a:pt x="105" y="42"/>
                    </a:cubicBezTo>
                    <a:cubicBezTo>
                      <a:pt x="104" y="41"/>
                      <a:pt x="104" y="40"/>
                      <a:pt x="104" y="40"/>
                    </a:cubicBezTo>
                    <a:cubicBezTo>
                      <a:pt x="105" y="40"/>
                      <a:pt x="105" y="40"/>
                      <a:pt x="105" y="40"/>
                    </a:cubicBezTo>
                    <a:cubicBezTo>
                      <a:pt x="106" y="40"/>
                      <a:pt x="106" y="40"/>
                      <a:pt x="106" y="40"/>
                    </a:cubicBezTo>
                    <a:cubicBezTo>
                      <a:pt x="107" y="40"/>
                      <a:pt x="107" y="40"/>
                      <a:pt x="108" y="40"/>
                    </a:cubicBezTo>
                    <a:cubicBezTo>
                      <a:pt x="108" y="40"/>
                      <a:pt x="108" y="40"/>
                      <a:pt x="108" y="39"/>
                    </a:cubicBezTo>
                    <a:cubicBezTo>
                      <a:pt x="108" y="39"/>
                      <a:pt x="107" y="39"/>
                      <a:pt x="107" y="39"/>
                    </a:cubicBezTo>
                    <a:cubicBezTo>
                      <a:pt x="107" y="38"/>
                      <a:pt x="108" y="38"/>
                      <a:pt x="108" y="38"/>
                    </a:cubicBezTo>
                    <a:cubicBezTo>
                      <a:pt x="108" y="38"/>
                      <a:pt x="108" y="38"/>
                      <a:pt x="108" y="38"/>
                    </a:cubicBezTo>
                    <a:cubicBezTo>
                      <a:pt x="109" y="37"/>
                      <a:pt x="109" y="37"/>
                      <a:pt x="109" y="37"/>
                    </a:cubicBezTo>
                    <a:cubicBezTo>
                      <a:pt x="109" y="36"/>
                      <a:pt x="109" y="36"/>
                      <a:pt x="109" y="36"/>
                    </a:cubicBezTo>
                    <a:cubicBezTo>
                      <a:pt x="109" y="36"/>
                      <a:pt x="109" y="36"/>
                      <a:pt x="109" y="36"/>
                    </a:cubicBezTo>
                    <a:cubicBezTo>
                      <a:pt x="110" y="35"/>
                      <a:pt x="110" y="35"/>
                      <a:pt x="110" y="35"/>
                    </a:cubicBezTo>
                    <a:cubicBezTo>
                      <a:pt x="111" y="35"/>
                      <a:pt x="111" y="35"/>
                      <a:pt x="112" y="35"/>
                    </a:cubicBezTo>
                    <a:cubicBezTo>
                      <a:pt x="112" y="35"/>
                      <a:pt x="112" y="35"/>
                      <a:pt x="112" y="35"/>
                    </a:cubicBezTo>
                    <a:cubicBezTo>
                      <a:pt x="112" y="35"/>
                      <a:pt x="112" y="35"/>
                      <a:pt x="113" y="36"/>
                    </a:cubicBezTo>
                    <a:cubicBezTo>
                      <a:pt x="113" y="36"/>
                      <a:pt x="113" y="36"/>
                      <a:pt x="113" y="36"/>
                    </a:cubicBezTo>
                    <a:cubicBezTo>
                      <a:pt x="113" y="36"/>
                      <a:pt x="113" y="36"/>
                      <a:pt x="113" y="37"/>
                    </a:cubicBezTo>
                    <a:cubicBezTo>
                      <a:pt x="113" y="37"/>
                      <a:pt x="113" y="37"/>
                      <a:pt x="113" y="38"/>
                    </a:cubicBezTo>
                    <a:cubicBezTo>
                      <a:pt x="112" y="38"/>
                      <a:pt x="112" y="38"/>
                      <a:pt x="112" y="39"/>
                    </a:cubicBezTo>
                    <a:cubicBezTo>
                      <a:pt x="112" y="39"/>
                      <a:pt x="112" y="39"/>
                      <a:pt x="113" y="39"/>
                    </a:cubicBezTo>
                    <a:cubicBezTo>
                      <a:pt x="113" y="40"/>
                      <a:pt x="113" y="40"/>
                      <a:pt x="113" y="40"/>
                    </a:cubicBezTo>
                    <a:cubicBezTo>
                      <a:pt x="113" y="41"/>
                      <a:pt x="112" y="41"/>
                      <a:pt x="113" y="41"/>
                    </a:cubicBezTo>
                    <a:cubicBezTo>
                      <a:pt x="113" y="42"/>
                      <a:pt x="113" y="41"/>
                      <a:pt x="114" y="41"/>
                    </a:cubicBezTo>
                    <a:cubicBezTo>
                      <a:pt x="114" y="41"/>
                      <a:pt x="114" y="40"/>
                      <a:pt x="114" y="40"/>
                    </a:cubicBezTo>
                    <a:cubicBezTo>
                      <a:pt x="115" y="40"/>
                      <a:pt x="115" y="39"/>
                      <a:pt x="115" y="39"/>
                    </a:cubicBezTo>
                    <a:cubicBezTo>
                      <a:pt x="116" y="39"/>
                      <a:pt x="116" y="39"/>
                      <a:pt x="116" y="39"/>
                    </a:cubicBezTo>
                    <a:cubicBezTo>
                      <a:pt x="117" y="39"/>
                      <a:pt x="117" y="38"/>
                      <a:pt x="118" y="38"/>
                    </a:cubicBezTo>
                    <a:cubicBezTo>
                      <a:pt x="118" y="38"/>
                      <a:pt x="118" y="38"/>
                      <a:pt x="118" y="38"/>
                    </a:cubicBezTo>
                    <a:cubicBezTo>
                      <a:pt x="118" y="38"/>
                      <a:pt x="118" y="38"/>
                      <a:pt x="118" y="38"/>
                    </a:cubicBezTo>
                    <a:cubicBezTo>
                      <a:pt x="118" y="38"/>
                      <a:pt x="118" y="38"/>
                      <a:pt x="119" y="38"/>
                    </a:cubicBezTo>
                    <a:cubicBezTo>
                      <a:pt x="119" y="37"/>
                      <a:pt x="119" y="37"/>
                      <a:pt x="119" y="37"/>
                    </a:cubicBezTo>
                    <a:cubicBezTo>
                      <a:pt x="119" y="37"/>
                      <a:pt x="120" y="37"/>
                      <a:pt x="120" y="37"/>
                    </a:cubicBezTo>
                    <a:cubicBezTo>
                      <a:pt x="120" y="37"/>
                      <a:pt x="121" y="37"/>
                      <a:pt x="121" y="36"/>
                    </a:cubicBezTo>
                    <a:cubicBezTo>
                      <a:pt x="122" y="36"/>
                      <a:pt x="122" y="36"/>
                      <a:pt x="123" y="36"/>
                    </a:cubicBezTo>
                    <a:cubicBezTo>
                      <a:pt x="123" y="36"/>
                      <a:pt x="123" y="36"/>
                      <a:pt x="123" y="36"/>
                    </a:cubicBezTo>
                    <a:cubicBezTo>
                      <a:pt x="123" y="36"/>
                      <a:pt x="123" y="36"/>
                      <a:pt x="124" y="35"/>
                    </a:cubicBezTo>
                    <a:cubicBezTo>
                      <a:pt x="124" y="35"/>
                      <a:pt x="124" y="34"/>
                      <a:pt x="124" y="34"/>
                    </a:cubicBezTo>
                    <a:cubicBezTo>
                      <a:pt x="125" y="33"/>
                      <a:pt x="125" y="33"/>
                      <a:pt x="126" y="32"/>
                    </a:cubicBezTo>
                    <a:cubicBezTo>
                      <a:pt x="126" y="32"/>
                      <a:pt x="126" y="31"/>
                      <a:pt x="126" y="31"/>
                    </a:cubicBezTo>
                    <a:cubicBezTo>
                      <a:pt x="127" y="31"/>
                      <a:pt x="126" y="30"/>
                      <a:pt x="126" y="30"/>
                    </a:cubicBezTo>
                    <a:cubicBezTo>
                      <a:pt x="127" y="30"/>
                      <a:pt x="127" y="30"/>
                      <a:pt x="127" y="30"/>
                    </a:cubicBezTo>
                    <a:cubicBezTo>
                      <a:pt x="127" y="30"/>
                      <a:pt x="127" y="31"/>
                      <a:pt x="128" y="31"/>
                    </a:cubicBezTo>
                    <a:cubicBezTo>
                      <a:pt x="128" y="31"/>
                      <a:pt x="128" y="30"/>
                      <a:pt x="128" y="30"/>
                    </a:cubicBezTo>
                    <a:cubicBezTo>
                      <a:pt x="128" y="30"/>
                      <a:pt x="128" y="31"/>
                      <a:pt x="129" y="31"/>
                    </a:cubicBezTo>
                    <a:cubicBezTo>
                      <a:pt x="129" y="31"/>
                      <a:pt x="129" y="31"/>
                      <a:pt x="129" y="31"/>
                    </a:cubicBezTo>
                    <a:cubicBezTo>
                      <a:pt x="129" y="30"/>
                      <a:pt x="129" y="30"/>
                      <a:pt x="129" y="30"/>
                    </a:cubicBezTo>
                    <a:cubicBezTo>
                      <a:pt x="129" y="29"/>
                      <a:pt x="129" y="29"/>
                      <a:pt x="129" y="29"/>
                    </a:cubicBezTo>
                    <a:cubicBezTo>
                      <a:pt x="128" y="28"/>
                      <a:pt x="128" y="28"/>
                      <a:pt x="128" y="27"/>
                    </a:cubicBezTo>
                    <a:cubicBezTo>
                      <a:pt x="128" y="27"/>
                      <a:pt x="127" y="27"/>
                      <a:pt x="127" y="26"/>
                    </a:cubicBezTo>
                    <a:cubicBezTo>
                      <a:pt x="127" y="26"/>
                      <a:pt x="127" y="25"/>
                      <a:pt x="127" y="25"/>
                    </a:cubicBezTo>
                    <a:cubicBezTo>
                      <a:pt x="127" y="24"/>
                      <a:pt x="127" y="24"/>
                      <a:pt x="126" y="24"/>
                    </a:cubicBezTo>
                    <a:cubicBezTo>
                      <a:pt x="126" y="24"/>
                      <a:pt x="126" y="23"/>
                      <a:pt x="127" y="23"/>
                    </a:cubicBezTo>
                    <a:cubicBezTo>
                      <a:pt x="127" y="23"/>
                      <a:pt x="127" y="23"/>
                      <a:pt x="128" y="23"/>
                    </a:cubicBezTo>
                    <a:cubicBezTo>
                      <a:pt x="129" y="23"/>
                      <a:pt x="129" y="23"/>
                      <a:pt x="130" y="22"/>
                    </a:cubicBezTo>
                    <a:cubicBezTo>
                      <a:pt x="130" y="22"/>
                      <a:pt x="130" y="21"/>
                      <a:pt x="129" y="21"/>
                    </a:cubicBezTo>
                    <a:cubicBezTo>
                      <a:pt x="129" y="20"/>
                      <a:pt x="129" y="20"/>
                      <a:pt x="129" y="20"/>
                    </a:cubicBezTo>
                    <a:cubicBezTo>
                      <a:pt x="129" y="19"/>
                      <a:pt x="129" y="19"/>
                      <a:pt x="129" y="19"/>
                    </a:cubicBezTo>
                    <a:cubicBezTo>
                      <a:pt x="128" y="18"/>
                      <a:pt x="128" y="18"/>
                      <a:pt x="128" y="18"/>
                    </a:cubicBezTo>
                    <a:cubicBezTo>
                      <a:pt x="128" y="17"/>
                      <a:pt x="128" y="17"/>
                      <a:pt x="128" y="17"/>
                    </a:cubicBezTo>
                    <a:cubicBezTo>
                      <a:pt x="128" y="17"/>
                      <a:pt x="128" y="16"/>
                      <a:pt x="128" y="16"/>
                    </a:cubicBezTo>
                    <a:cubicBezTo>
                      <a:pt x="128" y="16"/>
                      <a:pt x="128" y="16"/>
                      <a:pt x="128" y="16"/>
                    </a:cubicBezTo>
                    <a:cubicBezTo>
                      <a:pt x="127" y="16"/>
                      <a:pt x="127" y="15"/>
                      <a:pt x="127" y="15"/>
                    </a:cubicBezTo>
                    <a:cubicBezTo>
                      <a:pt x="127" y="15"/>
                      <a:pt x="127" y="15"/>
                      <a:pt x="127" y="15"/>
                    </a:cubicBezTo>
                    <a:cubicBezTo>
                      <a:pt x="126" y="15"/>
                      <a:pt x="126" y="15"/>
                      <a:pt x="126" y="15"/>
                    </a:cubicBezTo>
                    <a:cubicBezTo>
                      <a:pt x="125" y="15"/>
                      <a:pt x="125" y="16"/>
                      <a:pt x="125" y="16"/>
                    </a:cubicBezTo>
                    <a:cubicBezTo>
                      <a:pt x="124" y="16"/>
                      <a:pt x="124" y="16"/>
                      <a:pt x="123" y="16"/>
                    </a:cubicBezTo>
                    <a:cubicBezTo>
                      <a:pt x="123" y="16"/>
                      <a:pt x="123" y="16"/>
                      <a:pt x="122" y="16"/>
                    </a:cubicBezTo>
                    <a:cubicBezTo>
                      <a:pt x="122" y="16"/>
                      <a:pt x="121" y="16"/>
                      <a:pt x="121" y="16"/>
                    </a:cubicBezTo>
                    <a:cubicBezTo>
                      <a:pt x="121" y="16"/>
                      <a:pt x="120" y="16"/>
                      <a:pt x="120" y="16"/>
                    </a:cubicBezTo>
                    <a:cubicBezTo>
                      <a:pt x="120" y="15"/>
                      <a:pt x="119" y="15"/>
                      <a:pt x="119" y="15"/>
                    </a:cubicBezTo>
                    <a:cubicBezTo>
                      <a:pt x="119" y="14"/>
                      <a:pt x="119" y="14"/>
                      <a:pt x="118" y="14"/>
                    </a:cubicBezTo>
                    <a:cubicBezTo>
                      <a:pt x="118" y="13"/>
                      <a:pt x="117" y="13"/>
                      <a:pt x="117" y="13"/>
                    </a:cubicBezTo>
                    <a:cubicBezTo>
                      <a:pt x="116" y="13"/>
                      <a:pt x="116" y="12"/>
                      <a:pt x="116" y="12"/>
                    </a:cubicBezTo>
                    <a:cubicBezTo>
                      <a:pt x="115" y="12"/>
                      <a:pt x="115" y="12"/>
                      <a:pt x="115" y="12"/>
                    </a:cubicBezTo>
                    <a:cubicBezTo>
                      <a:pt x="115" y="12"/>
                      <a:pt x="115" y="12"/>
                      <a:pt x="115" y="12"/>
                    </a:cubicBezTo>
                    <a:cubicBezTo>
                      <a:pt x="114" y="12"/>
                      <a:pt x="114" y="12"/>
                      <a:pt x="113" y="12"/>
                    </a:cubicBezTo>
                    <a:cubicBezTo>
                      <a:pt x="112" y="11"/>
                      <a:pt x="112" y="11"/>
                      <a:pt x="111" y="11"/>
                    </a:cubicBezTo>
                    <a:cubicBezTo>
                      <a:pt x="111" y="11"/>
                      <a:pt x="111" y="11"/>
                      <a:pt x="110" y="11"/>
                    </a:cubicBezTo>
                    <a:cubicBezTo>
                      <a:pt x="110" y="11"/>
                      <a:pt x="110" y="11"/>
                      <a:pt x="109" y="11"/>
                    </a:cubicBezTo>
                    <a:cubicBezTo>
                      <a:pt x="109" y="11"/>
                      <a:pt x="109" y="10"/>
                      <a:pt x="109" y="10"/>
                    </a:cubicBezTo>
                    <a:cubicBezTo>
                      <a:pt x="108" y="10"/>
                      <a:pt x="108" y="9"/>
                      <a:pt x="107" y="9"/>
                    </a:cubicBezTo>
                    <a:cubicBezTo>
                      <a:pt x="107" y="8"/>
                      <a:pt x="106" y="8"/>
                      <a:pt x="106" y="7"/>
                    </a:cubicBezTo>
                    <a:cubicBezTo>
                      <a:pt x="105" y="7"/>
                      <a:pt x="105" y="6"/>
                      <a:pt x="104" y="6"/>
                    </a:cubicBezTo>
                    <a:cubicBezTo>
                      <a:pt x="104" y="6"/>
                      <a:pt x="103" y="5"/>
                      <a:pt x="103" y="5"/>
                    </a:cubicBezTo>
                    <a:cubicBezTo>
                      <a:pt x="103" y="5"/>
                      <a:pt x="103" y="4"/>
                      <a:pt x="102" y="4"/>
                    </a:cubicBezTo>
                    <a:cubicBezTo>
                      <a:pt x="102" y="4"/>
                      <a:pt x="102" y="4"/>
                      <a:pt x="102" y="3"/>
                    </a:cubicBezTo>
                    <a:cubicBezTo>
                      <a:pt x="102" y="3"/>
                      <a:pt x="102" y="3"/>
                      <a:pt x="101" y="3"/>
                    </a:cubicBezTo>
                    <a:cubicBezTo>
                      <a:pt x="101" y="3"/>
                      <a:pt x="101" y="3"/>
                      <a:pt x="101" y="3"/>
                    </a:cubicBezTo>
                    <a:cubicBezTo>
                      <a:pt x="100" y="3"/>
                      <a:pt x="100" y="2"/>
                      <a:pt x="99" y="2"/>
                    </a:cubicBezTo>
                    <a:cubicBezTo>
                      <a:pt x="99" y="2"/>
                      <a:pt x="99" y="2"/>
                      <a:pt x="99" y="2"/>
                    </a:cubicBezTo>
                    <a:cubicBezTo>
                      <a:pt x="98" y="1"/>
                      <a:pt x="98" y="1"/>
                      <a:pt x="97" y="1"/>
                    </a:cubicBezTo>
                    <a:cubicBezTo>
                      <a:pt x="97" y="1"/>
                      <a:pt x="97" y="1"/>
                      <a:pt x="96" y="1"/>
                    </a:cubicBezTo>
                    <a:cubicBezTo>
                      <a:pt x="96" y="1"/>
                      <a:pt x="95" y="1"/>
                      <a:pt x="95" y="1"/>
                    </a:cubicBezTo>
                    <a:cubicBezTo>
                      <a:pt x="95" y="1"/>
                      <a:pt x="95" y="1"/>
                      <a:pt x="94" y="1"/>
                    </a:cubicBezTo>
                    <a:cubicBezTo>
                      <a:pt x="94" y="0"/>
                      <a:pt x="93" y="0"/>
                      <a:pt x="93" y="0"/>
                    </a:cubicBezTo>
                    <a:cubicBezTo>
                      <a:pt x="92" y="0"/>
                      <a:pt x="92" y="0"/>
                      <a:pt x="92" y="0"/>
                    </a:cubicBezTo>
                    <a:cubicBezTo>
                      <a:pt x="91" y="0"/>
                      <a:pt x="91" y="0"/>
                      <a:pt x="90" y="0"/>
                    </a:cubicBezTo>
                    <a:cubicBezTo>
                      <a:pt x="89" y="0"/>
                      <a:pt x="89" y="0"/>
                      <a:pt x="88" y="0"/>
                    </a:cubicBezTo>
                    <a:cubicBezTo>
                      <a:pt x="88" y="1"/>
                      <a:pt x="88" y="0"/>
                      <a:pt x="87" y="1"/>
                    </a:cubicBezTo>
                    <a:cubicBezTo>
                      <a:pt x="87" y="1"/>
                      <a:pt x="87" y="1"/>
                      <a:pt x="87" y="1"/>
                    </a:cubicBezTo>
                    <a:cubicBezTo>
                      <a:pt x="87" y="2"/>
                      <a:pt x="87" y="2"/>
                      <a:pt x="87" y="2"/>
                    </a:cubicBezTo>
                    <a:cubicBezTo>
                      <a:pt x="87" y="2"/>
                      <a:pt x="87" y="2"/>
                      <a:pt x="88" y="2"/>
                    </a:cubicBezTo>
                    <a:cubicBezTo>
                      <a:pt x="88" y="2"/>
                      <a:pt x="88" y="3"/>
                      <a:pt x="89" y="3"/>
                    </a:cubicBezTo>
                    <a:cubicBezTo>
                      <a:pt x="89" y="3"/>
                      <a:pt x="89" y="3"/>
                      <a:pt x="89" y="4"/>
                    </a:cubicBezTo>
                    <a:cubicBezTo>
                      <a:pt x="89" y="4"/>
                      <a:pt x="89" y="4"/>
                      <a:pt x="89" y="4"/>
                    </a:cubicBezTo>
                    <a:cubicBezTo>
                      <a:pt x="89" y="5"/>
                      <a:pt x="88" y="5"/>
                      <a:pt x="89" y="6"/>
                    </a:cubicBezTo>
                    <a:cubicBezTo>
                      <a:pt x="89" y="6"/>
                      <a:pt x="89" y="6"/>
                      <a:pt x="89" y="7"/>
                    </a:cubicBezTo>
                    <a:cubicBezTo>
                      <a:pt x="89" y="7"/>
                      <a:pt x="89" y="8"/>
                      <a:pt x="89" y="8"/>
                    </a:cubicBezTo>
                    <a:cubicBezTo>
                      <a:pt x="89" y="9"/>
                      <a:pt x="90" y="9"/>
                      <a:pt x="90" y="9"/>
                    </a:cubicBezTo>
                    <a:cubicBezTo>
                      <a:pt x="90" y="10"/>
                      <a:pt x="89" y="9"/>
                      <a:pt x="89" y="10"/>
                    </a:cubicBezTo>
                    <a:cubicBezTo>
                      <a:pt x="88" y="10"/>
                      <a:pt x="89" y="11"/>
                      <a:pt x="88" y="11"/>
                    </a:cubicBezTo>
                    <a:cubicBezTo>
                      <a:pt x="88" y="11"/>
                      <a:pt x="87" y="11"/>
                      <a:pt x="87" y="11"/>
                    </a:cubicBezTo>
                    <a:cubicBezTo>
                      <a:pt x="86" y="10"/>
                      <a:pt x="86" y="10"/>
                      <a:pt x="85" y="10"/>
                    </a:cubicBezTo>
                    <a:cubicBezTo>
                      <a:pt x="85" y="10"/>
                      <a:pt x="85" y="10"/>
                      <a:pt x="85" y="10"/>
                    </a:cubicBezTo>
                    <a:cubicBezTo>
                      <a:pt x="85" y="11"/>
                      <a:pt x="85" y="11"/>
                      <a:pt x="85" y="11"/>
                    </a:cubicBezTo>
                    <a:cubicBezTo>
                      <a:pt x="85" y="12"/>
                      <a:pt x="85" y="12"/>
                      <a:pt x="85" y="12"/>
                    </a:cubicBezTo>
                    <a:cubicBezTo>
                      <a:pt x="85" y="12"/>
                      <a:pt x="85" y="12"/>
                      <a:pt x="85" y="13"/>
                    </a:cubicBezTo>
                    <a:cubicBezTo>
                      <a:pt x="85" y="13"/>
                      <a:pt x="85" y="14"/>
                      <a:pt x="85" y="14"/>
                    </a:cubicBezTo>
                    <a:cubicBezTo>
                      <a:pt x="85" y="15"/>
                      <a:pt x="85" y="15"/>
                      <a:pt x="85" y="15"/>
                    </a:cubicBezTo>
                    <a:cubicBezTo>
                      <a:pt x="85" y="16"/>
                      <a:pt x="86" y="16"/>
                      <a:pt x="86" y="16"/>
                    </a:cubicBezTo>
                    <a:cubicBezTo>
                      <a:pt x="87" y="16"/>
                      <a:pt x="87" y="16"/>
                      <a:pt x="87" y="16"/>
                    </a:cubicBezTo>
                    <a:cubicBezTo>
                      <a:pt x="87" y="16"/>
                      <a:pt x="87" y="16"/>
                      <a:pt x="88" y="16"/>
                    </a:cubicBezTo>
                    <a:cubicBezTo>
                      <a:pt x="88" y="16"/>
                      <a:pt x="88" y="16"/>
                      <a:pt x="88" y="16"/>
                    </a:cubicBezTo>
                    <a:cubicBezTo>
                      <a:pt x="89" y="16"/>
                      <a:pt x="89" y="16"/>
                      <a:pt x="90" y="16"/>
                    </a:cubicBezTo>
                    <a:cubicBezTo>
                      <a:pt x="90" y="16"/>
                      <a:pt x="90" y="16"/>
                      <a:pt x="90" y="16"/>
                    </a:cubicBezTo>
                    <a:cubicBezTo>
                      <a:pt x="91" y="16"/>
                      <a:pt x="91" y="16"/>
                      <a:pt x="91" y="15"/>
                    </a:cubicBezTo>
                    <a:cubicBezTo>
                      <a:pt x="91" y="15"/>
                      <a:pt x="91" y="15"/>
                      <a:pt x="92" y="15"/>
                    </a:cubicBezTo>
                    <a:cubicBezTo>
                      <a:pt x="92" y="16"/>
                      <a:pt x="92" y="16"/>
                      <a:pt x="93" y="16"/>
                    </a:cubicBezTo>
                    <a:cubicBezTo>
                      <a:pt x="93" y="16"/>
                      <a:pt x="93" y="17"/>
                      <a:pt x="94" y="17"/>
                    </a:cubicBezTo>
                    <a:cubicBezTo>
                      <a:pt x="94" y="17"/>
                      <a:pt x="95" y="17"/>
                      <a:pt x="95" y="17"/>
                    </a:cubicBezTo>
                    <a:cubicBezTo>
                      <a:pt x="96" y="17"/>
                      <a:pt x="96" y="17"/>
                      <a:pt x="96" y="18"/>
                    </a:cubicBezTo>
                    <a:cubicBezTo>
                      <a:pt x="96" y="18"/>
                      <a:pt x="96" y="18"/>
                      <a:pt x="96" y="19"/>
                    </a:cubicBezTo>
                    <a:cubicBezTo>
                      <a:pt x="97" y="19"/>
                      <a:pt x="97" y="19"/>
                      <a:pt x="97" y="20"/>
                    </a:cubicBezTo>
                    <a:cubicBezTo>
                      <a:pt x="97" y="20"/>
                      <a:pt x="97" y="20"/>
                      <a:pt x="97" y="20"/>
                    </a:cubicBezTo>
                    <a:cubicBezTo>
                      <a:pt x="97" y="21"/>
                      <a:pt x="96" y="20"/>
                      <a:pt x="96" y="20"/>
                    </a:cubicBezTo>
                    <a:cubicBezTo>
                      <a:pt x="95" y="19"/>
                      <a:pt x="95" y="19"/>
                      <a:pt x="95" y="19"/>
                    </a:cubicBezTo>
                    <a:cubicBezTo>
                      <a:pt x="94" y="19"/>
                      <a:pt x="94" y="19"/>
                      <a:pt x="94" y="19"/>
                    </a:cubicBezTo>
                    <a:cubicBezTo>
                      <a:pt x="94" y="19"/>
                      <a:pt x="94" y="19"/>
                      <a:pt x="93" y="19"/>
                    </a:cubicBezTo>
                    <a:cubicBezTo>
                      <a:pt x="93" y="19"/>
                      <a:pt x="93" y="19"/>
                      <a:pt x="93" y="19"/>
                    </a:cubicBezTo>
                    <a:cubicBezTo>
                      <a:pt x="93" y="19"/>
                      <a:pt x="93" y="19"/>
                      <a:pt x="92" y="19"/>
                    </a:cubicBezTo>
                    <a:cubicBezTo>
                      <a:pt x="92" y="20"/>
                      <a:pt x="92" y="20"/>
                      <a:pt x="91" y="20"/>
                    </a:cubicBezTo>
                    <a:cubicBezTo>
                      <a:pt x="91" y="20"/>
                      <a:pt x="91" y="20"/>
                      <a:pt x="90" y="20"/>
                    </a:cubicBezTo>
                    <a:cubicBezTo>
                      <a:pt x="90" y="21"/>
                      <a:pt x="90" y="21"/>
                      <a:pt x="90" y="21"/>
                    </a:cubicBezTo>
                    <a:cubicBezTo>
                      <a:pt x="90" y="22"/>
                      <a:pt x="90" y="22"/>
                      <a:pt x="90" y="22"/>
                    </a:cubicBezTo>
                    <a:cubicBezTo>
                      <a:pt x="89" y="23"/>
                      <a:pt x="89" y="23"/>
                      <a:pt x="88" y="23"/>
                    </a:cubicBezTo>
                    <a:cubicBezTo>
                      <a:pt x="88" y="23"/>
                      <a:pt x="88" y="22"/>
                      <a:pt x="87" y="23"/>
                    </a:cubicBezTo>
                    <a:cubicBezTo>
                      <a:pt x="87" y="23"/>
                      <a:pt x="87" y="23"/>
                      <a:pt x="87" y="23"/>
                    </a:cubicBezTo>
                    <a:cubicBezTo>
                      <a:pt x="87" y="24"/>
                      <a:pt x="87" y="24"/>
                      <a:pt x="87" y="24"/>
                    </a:cubicBezTo>
                    <a:cubicBezTo>
                      <a:pt x="86" y="24"/>
                      <a:pt x="86" y="24"/>
                      <a:pt x="86" y="24"/>
                    </a:cubicBezTo>
                    <a:cubicBezTo>
                      <a:pt x="86" y="24"/>
                      <a:pt x="86" y="25"/>
                      <a:pt x="86" y="25"/>
                    </a:cubicBezTo>
                    <a:cubicBezTo>
                      <a:pt x="85" y="25"/>
                      <a:pt x="85" y="25"/>
                      <a:pt x="85" y="25"/>
                    </a:cubicBezTo>
                    <a:cubicBezTo>
                      <a:pt x="85" y="24"/>
                      <a:pt x="84" y="24"/>
                      <a:pt x="84" y="24"/>
                    </a:cubicBezTo>
                    <a:cubicBezTo>
                      <a:pt x="84" y="24"/>
                      <a:pt x="84" y="24"/>
                      <a:pt x="84" y="24"/>
                    </a:cubicBezTo>
                    <a:cubicBezTo>
                      <a:pt x="84" y="24"/>
                      <a:pt x="83" y="24"/>
                      <a:pt x="83" y="24"/>
                    </a:cubicBezTo>
                    <a:cubicBezTo>
                      <a:pt x="83" y="23"/>
                      <a:pt x="83" y="23"/>
                      <a:pt x="82" y="24"/>
                    </a:cubicBezTo>
                    <a:cubicBezTo>
                      <a:pt x="82" y="24"/>
                      <a:pt x="82" y="24"/>
                      <a:pt x="81" y="24"/>
                    </a:cubicBezTo>
                    <a:cubicBezTo>
                      <a:pt x="81" y="24"/>
                      <a:pt x="81" y="24"/>
                      <a:pt x="81" y="24"/>
                    </a:cubicBezTo>
                    <a:cubicBezTo>
                      <a:pt x="81" y="24"/>
                      <a:pt x="81" y="25"/>
                      <a:pt x="81" y="25"/>
                    </a:cubicBezTo>
                    <a:cubicBezTo>
                      <a:pt x="81" y="25"/>
                      <a:pt x="81" y="25"/>
                      <a:pt x="81" y="26"/>
                    </a:cubicBezTo>
                    <a:cubicBezTo>
                      <a:pt x="82" y="26"/>
                      <a:pt x="82" y="26"/>
                      <a:pt x="82" y="26"/>
                    </a:cubicBezTo>
                    <a:cubicBezTo>
                      <a:pt x="83" y="26"/>
                      <a:pt x="83" y="26"/>
                      <a:pt x="83" y="27"/>
                    </a:cubicBezTo>
                    <a:cubicBezTo>
                      <a:pt x="83" y="27"/>
                      <a:pt x="84" y="27"/>
                      <a:pt x="84" y="27"/>
                    </a:cubicBezTo>
                    <a:cubicBezTo>
                      <a:pt x="84" y="28"/>
                      <a:pt x="84" y="28"/>
                      <a:pt x="83" y="28"/>
                    </a:cubicBezTo>
                    <a:cubicBezTo>
                      <a:pt x="83" y="28"/>
                      <a:pt x="83" y="28"/>
                      <a:pt x="82" y="29"/>
                    </a:cubicBezTo>
                    <a:cubicBezTo>
                      <a:pt x="82" y="29"/>
                      <a:pt x="82" y="29"/>
                      <a:pt x="82" y="29"/>
                    </a:cubicBezTo>
                    <a:cubicBezTo>
                      <a:pt x="82" y="29"/>
                      <a:pt x="82" y="30"/>
                      <a:pt x="82" y="30"/>
                    </a:cubicBezTo>
                    <a:cubicBezTo>
                      <a:pt x="81" y="30"/>
                      <a:pt x="81" y="30"/>
                      <a:pt x="81" y="31"/>
                    </a:cubicBezTo>
                    <a:cubicBezTo>
                      <a:pt x="81" y="31"/>
                      <a:pt x="81" y="31"/>
                      <a:pt x="80" y="32"/>
                    </a:cubicBezTo>
                    <a:cubicBezTo>
                      <a:pt x="80" y="32"/>
                      <a:pt x="79" y="31"/>
                      <a:pt x="79" y="31"/>
                    </a:cubicBezTo>
                    <a:cubicBezTo>
                      <a:pt x="78" y="31"/>
                      <a:pt x="78" y="31"/>
                      <a:pt x="77" y="32"/>
                    </a:cubicBezTo>
                    <a:cubicBezTo>
                      <a:pt x="77" y="32"/>
                      <a:pt x="76" y="32"/>
                      <a:pt x="76" y="32"/>
                    </a:cubicBezTo>
                    <a:cubicBezTo>
                      <a:pt x="76" y="32"/>
                      <a:pt x="75" y="31"/>
                      <a:pt x="75" y="32"/>
                    </a:cubicBezTo>
                    <a:cubicBezTo>
                      <a:pt x="75" y="32"/>
                      <a:pt x="74" y="32"/>
                      <a:pt x="74" y="32"/>
                    </a:cubicBezTo>
                    <a:cubicBezTo>
                      <a:pt x="74" y="32"/>
                      <a:pt x="74" y="32"/>
                      <a:pt x="73" y="32"/>
                    </a:cubicBezTo>
                    <a:cubicBezTo>
                      <a:pt x="73" y="33"/>
                      <a:pt x="73" y="33"/>
                      <a:pt x="72" y="33"/>
                    </a:cubicBezTo>
                    <a:cubicBezTo>
                      <a:pt x="72" y="33"/>
                      <a:pt x="72" y="34"/>
                      <a:pt x="71" y="34"/>
                    </a:cubicBezTo>
                    <a:cubicBezTo>
                      <a:pt x="71" y="34"/>
                      <a:pt x="71" y="34"/>
                      <a:pt x="70" y="34"/>
                    </a:cubicBezTo>
                    <a:cubicBezTo>
                      <a:pt x="70" y="34"/>
                      <a:pt x="70" y="33"/>
                      <a:pt x="70" y="33"/>
                    </a:cubicBezTo>
                    <a:cubicBezTo>
                      <a:pt x="70" y="33"/>
                      <a:pt x="69" y="33"/>
                      <a:pt x="69" y="33"/>
                    </a:cubicBezTo>
                    <a:cubicBezTo>
                      <a:pt x="69" y="33"/>
                      <a:pt x="69" y="33"/>
                      <a:pt x="68" y="33"/>
                    </a:cubicBezTo>
                    <a:cubicBezTo>
                      <a:pt x="68" y="33"/>
                      <a:pt x="67" y="33"/>
                      <a:pt x="67" y="33"/>
                    </a:cubicBezTo>
                    <a:cubicBezTo>
                      <a:pt x="66" y="33"/>
                      <a:pt x="66" y="33"/>
                      <a:pt x="66" y="33"/>
                    </a:cubicBezTo>
                    <a:cubicBezTo>
                      <a:pt x="65" y="32"/>
                      <a:pt x="65" y="32"/>
                      <a:pt x="65" y="32"/>
                    </a:cubicBezTo>
                    <a:cubicBezTo>
                      <a:pt x="64" y="32"/>
                      <a:pt x="64" y="32"/>
                      <a:pt x="64" y="32"/>
                    </a:cubicBezTo>
                    <a:cubicBezTo>
                      <a:pt x="63" y="32"/>
                      <a:pt x="63" y="32"/>
                      <a:pt x="63" y="32"/>
                    </a:cubicBezTo>
                    <a:cubicBezTo>
                      <a:pt x="62" y="31"/>
                      <a:pt x="62" y="31"/>
                      <a:pt x="61" y="31"/>
                    </a:cubicBezTo>
                    <a:cubicBezTo>
                      <a:pt x="61" y="31"/>
                      <a:pt x="61" y="31"/>
                      <a:pt x="60" y="31"/>
                    </a:cubicBezTo>
                    <a:cubicBezTo>
                      <a:pt x="60" y="31"/>
                      <a:pt x="59" y="31"/>
                      <a:pt x="59" y="31"/>
                    </a:cubicBezTo>
                    <a:cubicBezTo>
                      <a:pt x="58" y="31"/>
                      <a:pt x="58" y="31"/>
                      <a:pt x="57" y="31"/>
                    </a:cubicBezTo>
                    <a:cubicBezTo>
                      <a:pt x="56" y="31"/>
                      <a:pt x="56" y="31"/>
                      <a:pt x="55" y="31"/>
                    </a:cubicBezTo>
                    <a:cubicBezTo>
                      <a:pt x="54" y="31"/>
                      <a:pt x="54" y="31"/>
                      <a:pt x="53" y="31"/>
                    </a:cubicBezTo>
                    <a:cubicBezTo>
                      <a:pt x="52" y="31"/>
                      <a:pt x="51" y="31"/>
                      <a:pt x="50" y="31"/>
                    </a:cubicBezTo>
                    <a:cubicBezTo>
                      <a:pt x="50" y="31"/>
                      <a:pt x="50" y="31"/>
                      <a:pt x="49" y="30"/>
                    </a:cubicBezTo>
                    <a:cubicBezTo>
                      <a:pt x="49" y="30"/>
                      <a:pt x="49" y="30"/>
                      <a:pt x="48" y="29"/>
                    </a:cubicBezTo>
                    <a:cubicBezTo>
                      <a:pt x="47" y="29"/>
                      <a:pt x="47" y="28"/>
                      <a:pt x="46" y="28"/>
                    </a:cubicBezTo>
                    <a:cubicBezTo>
                      <a:pt x="46" y="27"/>
                      <a:pt x="46" y="27"/>
                      <a:pt x="46" y="27"/>
                    </a:cubicBezTo>
                    <a:cubicBezTo>
                      <a:pt x="45" y="26"/>
                      <a:pt x="45" y="26"/>
                      <a:pt x="44" y="26"/>
                    </a:cubicBezTo>
                    <a:cubicBezTo>
                      <a:pt x="44" y="25"/>
                      <a:pt x="44" y="25"/>
                      <a:pt x="43" y="25"/>
                    </a:cubicBezTo>
                    <a:cubicBezTo>
                      <a:pt x="42" y="25"/>
                      <a:pt x="42" y="25"/>
                      <a:pt x="42" y="24"/>
                    </a:cubicBezTo>
                    <a:cubicBezTo>
                      <a:pt x="41" y="24"/>
                      <a:pt x="41" y="24"/>
                      <a:pt x="41" y="24"/>
                    </a:cubicBezTo>
                    <a:cubicBezTo>
                      <a:pt x="41" y="24"/>
                      <a:pt x="40" y="24"/>
                      <a:pt x="40" y="23"/>
                    </a:cubicBezTo>
                    <a:cubicBezTo>
                      <a:pt x="40" y="23"/>
                      <a:pt x="40" y="23"/>
                      <a:pt x="39" y="23"/>
                    </a:cubicBezTo>
                    <a:cubicBezTo>
                      <a:pt x="39" y="22"/>
                      <a:pt x="39" y="22"/>
                      <a:pt x="38" y="22"/>
                    </a:cubicBezTo>
                    <a:cubicBezTo>
                      <a:pt x="38" y="21"/>
                      <a:pt x="37" y="21"/>
                      <a:pt x="37" y="21"/>
                    </a:cubicBezTo>
                    <a:cubicBezTo>
                      <a:pt x="36" y="21"/>
                      <a:pt x="36" y="21"/>
                      <a:pt x="35" y="21"/>
                    </a:cubicBezTo>
                    <a:cubicBezTo>
                      <a:pt x="34" y="21"/>
                      <a:pt x="34" y="22"/>
                      <a:pt x="33" y="21"/>
                    </a:cubicBezTo>
                    <a:cubicBezTo>
                      <a:pt x="33" y="21"/>
                      <a:pt x="33" y="21"/>
                      <a:pt x="33" y="20"/>
                    </a:cubicBezTo>
                    <a:cubicBezTo>
                      <a:pt x="32" y="20"/>
                      <a:pt x="33" y="19"/>
                      <a:pt x="32" y="19"/>
                    </a:cubicBezTo>
                    <a:cubicBezTo>
                      <a:pt x="32" y="19"/>
                      <a:pt x="32" y="19"/>
                      <a:pt x="32" y="18"/>
                    </a:cubicBezTo>
                    <a:cubicBezTo>
                      <a:pt x="32" y="18"/>
                      <a:pt x="31" y="18"/>
                      <a:pt x="31" y="17"/>
                    </a:cubicBezTo>
                    <a:cubicBezTo>
                      <a:pt x="30" y="17"/>
                      <a:pt x="30" y="16"/>
                      <a:pt x="29" y="16"/>
                    </a:cubicBezTo>
                    <a:cubicBezTo>
                      <a:pt x="29" y="16"/>
                      <a:pt x="28" y="17"/>
                      <a:pt x="28" y="17"/>
                    </a:cubicBezTo>
                    <a:cubicBezTo>
                      <a:pt x="27" y="16"/>
                      <a:pt x="27" y="16"/>
                      <a:pt x="27" y="16"/>
                    </a:cubicBezTo>
                    <a:cubicBezTo>
                      <a:pt x="26" y="15"/>
                      <a:pt x="26" y="15"/>
                      <a:pt x="26" y="14"/>
                    </a:cubicBezTo>
                    <a:cubicBezTo>
                      <a:pt x="26" y="14"/>
                      <a:pt x="26" y="13"/>
                      <a:pt x="25" y="13"/>
                    </a:cubicBezTo>
                    <a:cubicBezTo>
                      <a:pt x="25" y="12"/>
                      <a:pt x="24" y="13"/>
                      <a:pt x="24" y="12"/>
                    </a:cubicBezTo>
                    <a:cubicBezTo>
                      <a:pt x="24" y="12"/>
                      <a:pt x="24" y="12"/>
                      <a:pt x="24" y="12"/>
                    </a:cubicBezTo>
                    <a:cubicBezTo>
                      <a:pt x="23" y="12"/>
                      <a:pt x="23" y="12"/>
                      <a:pt x="22" y="12"/>
                    </a:cubicBezTo>
                    <a:cubicBezTo>
                      <a:pt x="21" y="12"/>
                      <a:pt x="21" y="12"/>
                      <a:pt x="20" y="13"/>
                    </a:cubicBezTo>
                    <a:cubicBezTo>
                      <a:pt x="19" y="13"/>
                      <a:pt x="19" y="14"/>
                      <a:pt x="19" y="15"/>
                    </a:cubicBezTo>
                    <a:cubicBezTo>
                      <a:pt x="19" y="15"/>
                      <a:pt x="19" y="15"/>
                      <a:pt x="19" y="16"/>
                    </a:cubicBezTo>
                    <a:cubicBezTo>
                      <a:pt x="19" y="16"/>
                      <a:pt x="19" y="16"/>
                      <a:pt x="19" y="17"/>
                    </a:cubicBezTo>
                    <a:cubicBezTo>
                      <a:pt x="19" y="17"/>
                      <a:pt x="19" y="17"/>
                      <a:pt x="19" y="17"/>
                    </a:cubicBezTo>
                    <a:cubicBezTo>
                      <a:pt x="19" y="18"/>
                      <a:pt x="19" y="18"/>
                      <a:pt x="18" y="18"/>
                    </a:cubicBezTo>
                    <a:cubicBezTo>
                      <a:pt x="18" y="18"/>
                      <a:pt x="18" y="18"/>
                      <a:pt x="17" y="18"/>
                    </a:cubicBezTo>
                    <a:cubicBezTo>
                      <a:pt x="17" y="18"/>
                      <a:pt x="17" y="18"/>
                      <a:pt x="16" y="18"/>
                    </a:cubicBezTo>
                    <a:cubicBezTo>
                      <a:pt x="16" y="18"/>
                      <a:pt x="16" y="18"/>
                      <a:pt x="16" y="18"/>
                    </a:cubicBezTo>
                    <a:cubicBezTo>
                      <a:pt x="15" y="18"/>
                      <a:pt x="15" y="18"/>
                      <a:pt x="15" y="17"/>
                    </a:cubicBezTo>
                    <a:cubicBezTo>
                      <a:pt x="14" y="17"/>
                      <a:pt x="14" y="18"/>
                      <a:pt x="14" y="19"/>
                    </a:cubicBezTo>
                    <a:cubicBezTo>
                      <a:pt x="14" y="20"/>
                      <a:pt x="14" y="20"/>
                      <a:pt x="14" y="21"/>
                    </a:cubicBezTo>
                    <a:cubicBezTo>
                      <a:pt x="14" y="22"/>
                      <a:pt x="15" y="22"/>
                      <a:pt x="15" y="22"/>
                    </a:cubicBezTo>
                    <a:cubicBezTo>
                      <a:pt x="15" y="23"/>
                      <a:pt x="15" y="23"/>
                      <a:pt x="15" y="24"/>
                    </a:cubicBezTo>
                    <a:cubicBezTo>
                      <a:pt x="15" y="24"/>
                      <a:pt x="14" y="23"/>
                      <a:pt x="14" y="23"/>
                    </a:cubicBezTo>
                    <a:cubicBezTo>
                      <a:pt x="13" y="23"/>
                      <a:pt x="13" y="23"/>
                      <a:pt x="13" y="23"/>
                    </a:cubicBezTo>
                    <a:cubicBezTo>
                      <a:pt x="12" y="23"/>
                      <a:pt x="11" y="23"/>
                      <a:pt x="11" y="23"/>
                    </a:cubicBezTo>
                    <a:cubicBezTo>
                      <a:pt x="10" y="23"/>
                      <a:pt x="10" y="23"/>
                      <a:pt x="10" y="23"/>
                    </a:cubicBezTo>
                    <a:cubicBezTo>
                      <a:pt x="10" y="24"/>
                      <a:pt x="10" y="24"/>
                      <a:pt x="10" y="24"/>
                    </a:cubicBezTo>
                    <a:cubicBezTo>
                      <a:pt x="10" y="24"/>
                      <a:pt x="10" y="24"/>
                      <a:pt x="10" y="24"/>
                    </a:cubicBezTo>
                    <a:cubicBezTo>
                      <a:pt x="10" y="25"/>
                      <a:pt x="11" y="24"/>
                      <a:pt x="11" y="25"/>
                    </a:cubicBezTo>
                    <a:cubicBezTo>
                      <a:pt x="11" y="25"/>
                      <a:pt x="11" y="25"/>
                      <a:pt x="11" y="26"/>
                    </a:cubicBezTo>
                    <a:cubicBezTo>
                      <a:pt x="12" y="26"/>
                      <a:pt x="12" y="26"/>
                      <a:pt x="12" y="27"/>
                    </a:cubicBezTo>
                    <a:cubicBezTo>
                      <a:pt x="12" y="27"/>
                      <a:pt x="13" y="28"/>
                      <a:pt x="13" y="28"/>
                    </a:cubicBezTo>
                    <a:cubicBezTo>
                      <a:pt x="13" y="29"/>
                      <a:pt x="13" y="29"/>
                      <a:pt x="13" y="30"/>
                    </a:cubicBezTo>
                    <a:cubicBezTo>
                      <a:pt x="12" y="30"/>
                      <a:pt x="12" y="30"/>
                      <a:pt x="12" y="30"/>
                    </a:cubicBezTo>
                    <a:cubicBezTo>
                      <a:pt x="12" y="31"/>
                      <a:pt x="12" y="31"/>
                      <a:pt x="12" y="32"/>
                    </a:cubicBezTo>
                    <a:cubicBezTo>
                      <a:pt x="12" y="32"/>
                      <a:pt x="12" y="33"/>
                      <a:pt x="12" y="33"/>
                    </a:cubicBezTo>
                    <a:cubicBezTo>
                      <a:pt x="11" y="33"/>
                      <a:pt x="11" y="33"/>
                      <a:pt x="10" y="33"/>
                    </a:cubicBezTo>
                    <a:cubicBezTo>
                      <a:pt x="10" y="33"/>
                      <a:pt x="10" y="34"/>
                      <a:pt x="9" y="34"/>
                    </a:cubicBezTo>
                    <a:cubicBezTo>
                      <a:pt x="9" y="35"/>
                      <a:pt x="9" y="34"/>
                      <a:pt x="9" y="35"/>
                    </a:cubicBezTo>
                    <a:cubicBezTo>
                      <a:pt x="8" y="35"/>
                      <a:pt x="8" y="35"/>
                      <a:pt x="7" y="35"/>
                    </a:cubicBezTo>
                    <a:cubicBezTo>
                      <a:pt x="6" y="35"/>
                      <a:pt x="6" y="35"/>
                      <a:pt x="6" y="35"/>
                    </a:cubicBezTo>
                    <a:cubicBezTo>
                      <a:pt x="5" y="35"/>
                      <a:pt x="5" y="35"/>
                      <a:pt x="5" y="35"/>
                    </a:cubicBezTo>
                    <a:cubicBezTo>
                      <a:pt x="4" y="35"/>
                      <a:pt x="4" y="36"/>
                      <a:pt x="4" y="36"/>
                    </a:cubicBezTo>
                    <a:cubicBezTo>
                      <a:pt x="4" y="36"/>
                      <a:pt x="4" y="36"/>
                      <a:pt x="3" y="36"/>
                    </a:cubicBezTo>
                    <a:cubicBezTo>
                      <a:pt x="3" y="37"/>
                      <a:pt x="3" y="37"/>
                      <a:pt x="2" y="37"/>
                    </a:cubicBezTo>
                    <a:cubicBezTo>
                      <a:pt x="2" y="37"/>
                      <a:pt x="2" y="37"/>
                      <a:pt x="1" y="38"/>
                    </a:cubicBezTo>
                    <a:cubicBezTo>
                      <a:pt x="1" y="38"/>
                      <a:pt x="1" y="38"/>
                      <a:pt x="1" y="39"/>
                    </a:cubicBezTo>
                    <a:cubicBezTo>
                      <a:pt x="0" y="39"/>
                      <a:pt x="1" y="39"/>
                      <a:pt x="0" y="39"/>
                    </a:cubicBezTo>
                    <a:cubicBezTo>
                      <a:pt x="0" y="39"/>
                      <a:pt x="0" y="39"/>
                      <a:pt x="0" y="39"/>
                    </a:cubicBezTo>
                    <a:cubicBezTo>
                      <a:pt x="0" y="39"/>
                      <a:pt x="0" y="39"/>
                      <a:pt x="0" y="39"/>
                    </a:cubicBezTo>
                    <a:cubicBezTo>
                      <a:pt x="1" y="40"/>
                      <a:pt x="1" y="40"/>
                      <a:pt x="1" y="41"/>
                    </a:cubicBezTo>
                    <a:cubicBezTo>
                      <a:pt x="1" y="41"/>
                      <a:pt x="1" y="42"/>
                      <a:pt x="1" y="42"/>
                    </a:cubicBezTo>
                    <a:cubicBezTo>
                      <a:pt x="1" y="43"/>
                      <a:pt x="2" y="43"/>
                      <a:pt x="2" y="43"/>
                    </a:cubicBezTo>
                    <a:cubicBezTo>
                      <a:pt x="3" y="43"/>
                      <a:pt x="4" y="42"/>
                      <a:pt x="4" y="43"/>
                    </a:cubicBezTo>
                    <a:cubicBezTo>
                      <a:pt x="5" y="43"/>
                      <a:pt x="5" y="43"/>
                      <a:pt x="5" y="44"/>
                    </a:cubicBezTo>
                    <a:cubicBezTo>
                      <a:pt x="5" y="44"/>
                      <a:pt x="5" y="45"/>
                      <a:pt x="5" y="45"/>
                    </a:cubicBezTo>
                    <a:cubicBezTo>
                      <a:pt x="5" y="45"/>
                      <a:pt x="5" y="46"/>
                      <a:pt x="5" y="46"/>
                    </a:cubicBezTo>
                    <a:cubicBezTo>
                      <a:pt x="5" y="46"/>
                      <a:pt x="5" y="46"/>
                      <a:pt x="5" y="46"/>
                    </a:cubicBezTo>
                    <a:cubicBezTo>
                      <a:pt x="5" y="46"/>
                      <a:pt x="5" y="46"/>
                      <a:pt x="6" y="46"/>
                    </a:cubicBezTo>
                    <a:cubicBezTo>
                      <a:pt x="6" y="47"/>
                      <a:pt x="6" y="47"/>
                      <a:pt x="6" y="47"/>
                    </a:cubicBezTo>
                    <a:cubicBezTo>
                      <a:pt x="6" y="47"/>
                      <a:pt x="7" y="47"/>
                      <a:pt x="7" y="47"/>
                    </a:cubicBezTo>
                    <a:cubicBezTo>
                      <a:pt x="7" y="47"/>
                      <a:pt x="8" y="47"/>
                      <a:pt x="8" y="48"/>
                    </a:cubicBezTo>
                    <a:cubicBezTo>
                      <a:pt x="8" y="48"/>
                      <a:pt x="8" y="48"/>
                      <a:pt x="8" y="48"/>
                    </a:cubicBezTo>
                    <a:cubicBezTo>
                      <a:pt x="8" y="49"/>
                      <a:pt x="8" y="49"/>
                      <a:pt x="8" y="49"/>
                    </a:cubicBezTo>
                    <a:cubicBezTo>
                      <a:pt x="8" y="49"/>
                      <a:pt x="9" y="49"/>
                      <a:pt x="9" y="50"/>
                    </a:cubicBezTo>
                    <a:cubicBezTo>
                      <a:pt x="9" y="50"/>
                      <a:pt x="10" y="50"/>
                      <a:pt x="10" y="50"/>
                    </a:cubicBezTo>
                    <a:cubicBezTo>
                      <a:pt x="11" y="50"/>
                      <a:pt x="11" y="50"/>
                      <a:pt x="11" y="50"/>
                    </a:cubicBezTo>
                    <a:cubicBezTo>
                      <a:pt x="12" y="51"/>
                      <a:pt x="12" y="51"/>
                      <a:pt x="13" y="51"/>
                    </a:cubicBezTo>
                    <a:cubicBezTo>
                      <a:pt x="12" y="51"/>
                      <a:pt x="12" y="51"/>
                      <a:pt x="12" y="51"/>
                    </a:cubicBezTo>
                    <a:cubicBezTo>
                      <a:pt x="13" y="52"/>
                      <a:pt x="13" y="51"/>
                      <a:pt x="14" y="52"/>
                    </a:cubicBezTo>
                    <a:cubicBezTo>
                      <a:pt x="14" y="52"/>
                      <a:pt x="15" y="52"/>
                      <a:pt x="15" y="53"/>
                    </a:cubicBezTo>
                    <a:cubicBezTo>
                      <a:pt x="16" y="53"/>
                      <a:pt x="16" y="53"/>
                      <a:pt x="17" y="54"/>
                    </a:cubicBezTo>
                    <a:cubicBezTo>
                      <a:pt x="17" y="54"/>
                      <a:pt x="17" y="55"/>
                      <a:pt x="17" y="55"/>
                    </a:cubicBezTo>
                    <a:cubicBezTo>
                      <a:pt x="18" y="56"/>
                      <a:pt x="18" y="56"/>
                      <a:pt x="18" y="57"/>
                    </a:cubicBezTo>
                    <a:cubicBezTo>
                      <a:pt x="18" y="57"/>
                      <a:pt x="19" y="57"/>
                      <a:pt x="19" y="58"/>
                    </a:cubicBezTo>
                    <a:cubicBezTo>
                      <a:pt x="19" y="58"/>
                      <a:pt x="19" y="59"/>
                      <a:pt x="19" y="59"/>
                    </a:cubicBezTo>
                    <a:cubicBezTo>
                      <a:pt x="19" y="60"/>
                      <a:pt x="18" y="60"/>
                      <a:pt x="18" y="60"/>
                    </a:cubicBezTo>
                    <a:cubicBezTo>
                      <a:pt x="17" y="61"/>
                      <a:pt x="17" y="62"/>
                      <a:pt x="18" y="62"/>
                    </a:cubicBezTo>
                    <a:cubicBezTo>
                      <a:pt x="18" y="63"/>
                      <a:pt x="19" y="62"/>
                      <a:pt x="19" y="63"/>
                    </a:cubicBezTo>
                    <a:cubicBezTo>
                      <a:pt x="20" y="63"/>
                      <a:pt x="20" y="64"/>
                      <a:pt x="21" y="64"/>
                    </a:cubicBezTo>
                    <a:cubicBezTo>
                      <a:pt x="21" y="64"/>
                      <a:pt x="22" y="64"/>
                      <a:pt x="22" y="64"/>
                    </a:cubicBezTo>
                    <a:cubicBezTo>
                      <a:pt x="23" y="64"/>
                      <a:pt x="23" y="64"/>
                      <a:pt x="23" y="64"/>
                    </a:cubicBezTo>
                    <a:cubicBezTo>
                      <a:pt x="23" y="64"/>
                      <a:pt x="24" y="64"/>
                      <a:pt x="24" y="64"/>
                    </a:cubicBezTo>
                    <a:cubicBezTo>
                      <a:pt x="24" y="64"/>
                      <a:pt x="25" y="65"/>
                      <a:pt x="25" y="65"/>
                    </a:cubicBezTo>
                    <a:cubicBezTo>
                      <a:pt x="25" y="65"/>
                      <a:pt x="25" y="65"/>
                      <a:pt x="26" y="65"/>
                    </a:cubicBezTo>
                    <a:cubicBezTo>
                      <a:pt x="26" y="66"/>
                      <a:pt x="26" y="66"/>
                      <a:pt x="27" y="66"/>
                    </a:cubicBezTo>
                    <a:cubicBezTo>
                      <a:pt x="27" y="66"/>
                      <a:pt x="27" y="66"/>
                      <a:pt x="28" y="66"/>
                    </a:cubicBezTo>
                    <a:cubicBezTo>
                      <a:pt x="28" y="67"/>
                      <a:pt x="28" y="67"/>
                      <a:pt x="28" y="67"/>
                    </a:cubicBezTo>
                    <a:cubicBezTo>
                      <a:pt x="29" y="67"/>
                      <a:pt x="29" y="67"/>
                      <a:pt x="29" y="67"/>
                    </a:cubicBezTo>
                    <a:cubicBezTo>
                      <a:pt x="30" y="68"/>
                      <a:pt x="30" y="68"/>
                      <a:pt x="31" y="68"/>
                    </a:cubicBezTo>
                    <a:cubicBezTo>
                      <a:pt x="31" y="69"/>
                      <a:pt x="31" y="69"/>
                      <a:pt x="32" y="69"/>
                    </a:cubicBezTo>
                    <a:cubicBezTo>
                      <a:pt x="32" y="69"/>
                      <a:pt x="32" y="69"/>
                      <a:pt x="33" y="69"/>
                    </a:cubicBezTo>
                    <a:cubicBezTo>
                      <a:pt x="33" y="69"/>
                      <a:pt x="33" y="69"/>
                      <a:pt x="34" y="69"/>
                    </a:cubicBezTo>
                    <a:cubicBezTo>
                      <a:pt x="34" y="69"/>
                      <a:pt x="34" y="70"/>
                      <a:pt x="34" y="70"/>
                    </a:cubicBezTo>
                    <a:cubicBezTo>
                      <a:pt x="35" y="71"/>
                      <a:pt x="35" y="71"/>
                      <a:pt x="36" y="71"/>
                    </a:cubicBezTo>
                    <a:cubicBezTo>
                      <a:pt x="36" y="71"/>
                      <a:pt x="37" y="70"/>
                      <a:pt x="37" y="70"/>
                    </a:cubicBezTo>
                    <a:cubicBezTo>
                      <a:pt x="38" y="70"/>
                      <a:pt x="38" y="70"/>
                      <a:pt x="38" y="70"/>
                    </a:cubicBezTo>
                    <a:cubicBezTo>
                      <a:pt x="39" y="70"/>
                      <a:pt x="39" y="71"/>
                      <a:pt x="39" y="71"/>
                    </a:cubicBezTo>
                    <a:cubicBezTo>
                      <a:pt x="40" y="71"/>
                      <a:pt x="40" y="71"/>
                      <a:pt x="40" y="71"/>
                    </a:cubicBezTo>
                    <a:cubicBezTo>
                      <a:pt x="40" y="71"/>
                      <a:pt x="40" y="71"/>
                      <a:pt x="40" y="71"/>
                    </a:cubicBezTo>
                    <a:cubicBezTo>
                      <a:pt x="41" y="72"/>
                      <a:pt x="41" y="72"/>
                      <a:pt x="41" y="72"/>
                    </a:cubicBezTo>
                    <a:cubicBezTo>
                      <a:pt x="42" y="72"/>
                      <a:pt x="42" y="72"/>
                      <a:pt x="42" y="72"/>
                    </a:cubicBezTo>
                    <a:cubicBezTo>
                      <a:pt x="42" y="71"/>
                      <a:pt x="43" y="71"/>
                      <a:pt x="43" y="71"/>
                    </a:cubicBezTo>
                    <a:cubicBezTo>
                      <a:pt x="44" y="71"/>
                      <a:pt x="44" y="71"/>
                      <a:pt x="45" y="71"/>
                    </a:cubicBezTo>
                    <a:cubicBezTo>
                      <a:pt x="45" y="72"/>
                      <a:pt x="45" y="72"/>
                      <a:pt x="45" y="72"/>
                    </a:cubicBezTo>
                    <a:cubicBezTo>
                      <a:pt x="46" y="73"/>
                      <a:pt x="46" y="72"/>
                      <a:pt x="46" y="72"/>
                    </a:cubicBezTo>
                    <a:cubicBezTo>
                      <a:pt x="47" y="72"/>
                      <a:pt x="47" y="72"/>
                      <a:pt x="48" y="71"/>
                    </a:cubicBezTo>
                    <a:cubicBezTo>
                      <a:pt x="48" y="71"/>
                      <a:pt x="48" y="71"/>
                      <a:pt x="48" y="71"/>
                    </a:cubicBezTo>
                    <a:cubicBezTo>
                      <a:pt x="48" y="71"/>
                      <a:pt x="48" y="72"/>
                      <a:pt x="49" y="72"/>
                    </a:cubicBezTo>
                    <a:cubicBezTo>
                      <a:pt x="49" y="72"/>
                      <a:pt x="49" y="72"/>
                      <a:pt x="50" y="71"/>
                    </a:cubicBezTo>
                    <a:cubicBezTo>
                      <a:pt x="50" y="71"/>
                      <a:pt x="50" y="71"/>
                      <a:pt x="50" y="71"/>
                    </a:cubicBezTo>
                    <a:cubicBezTo>
                      <a:pt x="50" y="71"/>
                      <a:pt x="50" y="71"/>
                      <a:pt x="50" y="71"/>
                    </a:cubicBezTo>
                    <a:cubicBezTo>
                      <a:pt x="51" y="70"/>
                      <a:pt x="51" y="70"/>
                      <a:pt x="52" y="70"/>
                    </a:cubicBezTo>
                    <a:cubicBezTo>
                      <a:pt x="52" y="70"/>
                      <a:pt x="53" y="70"/>
                      <a:pt x="53" y="70"/>
                    </a:cubicBezTo>
                    <a:cubicBezTo>
                      <a:pt x="53" y="70"/>
                      <a:pt x="53" y="70"/>
                      <a:pt x="54" y="70"/>
                    </a:cubicBezTo>
                    <a:cubicBezTo>
                      <a:pt x="54" y="70"/>
                      <a:pt x="54" y="70"/>
                      <a:pt x="55" y="70"/>
                    </a:cubicBezTo>
                    <a:cubicBezTo>
                      <a:pt x="55" y="70"/>
                      <a:pt x="56" y="70"/>
                      <a:pt x="56" y="70"/>
                    </a:cubicBezTo>
                    <a:cubicBezTo>
                      <a:pt x="57" y="70"/>
                      <a:pt x="57" y="70"/>
                      <a:pt x="58" y="70"/>
                    </a:cubicBezTo>
                    <a:cubicBezTo>
                      <a:pt x="58" y="70"/>
                      <a:pt x="59" y="69"/>
                      <a:pt x="59" y="69"/>
                    </a:cubicBezTo>
                    <a:cubicBezTo>
                      <a:pt x="59" y="69"/>
                      <a:pt x="60" y="70"/>
                      <a:pt x="60" y="70"/>
                    </a:cubicBezTo>
                    <a:cubicBezTo>
                      <a:pt x="61" y="70"/>
                      <a:pt x="61" y="69"/>
                      <a:pt x="62" y="69"/>
                    </a:cubicBezTo>
                    <a:cubicBezTo>
                      <a:pt x="63" y="69"/>
                      <a:pt x="63" y="69"/>
                      <a:pt x="63" y="69"/>
                    </a:cubicBezTo>
                    <a:cubicBezTo>
                      <a:pt x="64" y="69"/>
                      <a:pt x="64" y="70"/>
                      <a:pt x="64" y="70"/>
                    </a:cubicBezTo>
                    <a:cubicBezTo>
                      <a:pt x="65" y="71"/>
                      <a:pt x="65" y="71"/>
                      <a:pt x="65" y="71"/>
                    </a:cubicBezTo>
                    <a:cubicBezTo>
                      <a:pt x="66" y="71"/>
                      <a:pt x="66" y="71"/>
                      <a:pt x="66" y="71"/>
                    </a:cubicBezTo>
                    <a:cubicBezTo>
                      <a:pt x="66" y="71"/>
                      <a:pt x="66" y="71"/>
                      <a:pt x="66" y="71"/>
                    </a:cubicBezTo>
                    <a:cubicBezTo>
                      <a:pt x="66" y="71"/>
                      <a:pt x="66" y="71"/>
                      <a:pt x="66" y="72"/>
                    </a:cubicBezTo>
                    <a:cubicBezTo>
                      <a:pt x="67" y="72"/>
                      <a:pt x="67" y="72"/>
                      <a:pt x="67" y="73"/>
                    </a:cubicBezTo>
                    <a:cubicBezTo>
                      <a:pt x="68" y="73"/>
                      <a:pt x="68" y="74"/>
                      <a:pt x="69" y="74"/>
                    </a:cubicBezTo>
                    <a:cubicBezTo>
                      <a:pt x="69" y="75"/>
                      <a:pt x="69" y="75"/>
                      <a:pt x="69" y="75"/>
                    </a:cubicBezTo>
                    <a:cubicBezTo>
                      <a:pt x="70" y="76"/>
                      <a:pt x="69" y="76"/>
                      <a:pt x="70" y="77"/>
                    </a:cubicBezTo>
                    <a:cubicBezTo>
                      <a:pt x="70" y="78"/>
                      <a:pt x="70" y="78"/>
                      <a:pt x="70" y="78"/>
                    </a:cubicBezTo>
                    <a:cubicBezTo>
                      <a:pt x="70" y="79"/>
                      <a:pt x="69" y="79"/>
                      <a:pt x="69" y="80"/>
                    </a:cubicBezTo>
                    <a:cubicBezTo>
                      <a:pt x="68" y="80"/>
                      <a:pt x="68" y="81"/>
                      <a:pt x="68" y="81"/>
                    </a:cubicBezTo>
                    <a:cubicBezTo>
                      <a:pt x="67" y="82"/>
                      <a:pt x="68" y="82"/>
                      <a:pt x="68" y="83"/>
                    </a:cubicBezTo>
                    <a:cubicBezTo>
                      <a:pt x="68" y="83"/>
                      <a:pt x="68" y="84"/>
                      <a:pt x="69" y="84"/>
                    </a:cubicBezTo>
                    <a:cubicBezTo>
                      <a:pt x="69" y="84"/>
                      <a:pt x="70" y="84"/>
                      <a:pt x="70" y="84"/>
                    </a:cubicBezTo>
                    <a:cubicBezTo>
                      <a:pt x="71" y="84"/>
                      <a:pt x="71" y="83"/>
                      <a:pt x="71" y="84"/>
                    </a:cubicBezTo>
                    <a:cubicBezTo>
                      <a:pt x="72" y="84"/>
                      <a:pt x="71" y="85"/>
                      <a:pt x="72" y="85"/>
                    </a:cubicBezTo>
                    <a:cubicBezTo>
                      <a:pt x="72" y="86"/>
                      <a:pt x="72" y="86"/>
                      <a:pt x="72" y="87"/>
                    </a:cubicBezTo>
                    <a:cubicBezTo>
                      <a:pt x="73" y="87"/>
                      <a:pt x="73" y="87"/>
                      <a:pt x="73" y="87"/>
                    </a:cubicBezTo>
                    <a:cubicBezTo>
                      <a:pt x="74" y="87"/>
                      <a:pt x="74" y="87"/>
                      <a:pt x="74" y="88"/>
                    </a:cubicBezTo>
                    <a:cubicBezTo>
                      <a:pt x="74" y="88"/>
                      <a:pt x="73" y="88"/>
                      <a:pt x="73" y="89"/>
                    </a:cubicBezTo>
                    <a:cubicBezTo>
                      <a:pt x="73" y="89"/>
                      <a:pt x="73" y="89"/>
                      <a:pt x="73" y="90"/>
                    </a:cubicBezTo>
                    <a:cubicBezTo>
                      <a:pt x="74" y="90"/>
                      <a:pt x="74" y="90"/>
                      <a:pt x="75" y="90"/>
                    </a:cubicBezTo>
                    <a:cubicBezTo>
                      <a:pt x="75" y="90"/>
                      <a:pt x="75" y="91"/>
                      <a:pt x="76" y="91"/>
                    </a:cubicBezTo>
                    <a:cubicBezTo>
                      <a:pt x="76" y="92"/>
                      <a:pt x="77" y="92"/>
                      <a:pt x="77" y="92"/>
                    </a:cubicBezTo>
                    <a:cubicBezTo>
                      <a:pt x="77" y="92"/>
                      <a:pt x="77" y="92"/>
                      <a:pt x="77" y="92"/>
                    </a:cubicBezTo>
                    <a:cubicBezTo>
                      <a:pt x="78" y="92"/>
                      <a:pt x="78" y="92"/>
                      <a:pt x="79" y="92"/>
                    </a:cubicBezTo>
                    <a:cubicBezTo>
                      <a:pt x="79" y="92"/>
                      <a:pt x="79" y="93"/>
                      <a:pt x="80" y="92"/>
                    </a:cubicBezTo>
                    <a:cubicBezTo>
                      <a:pt x="80" y="92"/>
                      <a:pt x="80" y="92"/>
                      <a:pt x="80" y="91"/>
                    </a:cubicBezTo>
                    <a:cubicBezTo>
                      <a:pt x="80" y="91"/>
                      <a:pt x="79" y="91"/>
                      <a:pt x="79" y="90"/>
                    </a:cubicBezTo>
                    <a:cubicBezTo>
                      <a:pt x="79" y="90"/>
                      <a:pt x="79" y="89"/>
                      <a:pt x="79" y="89"/>
                    </a:cubicBezTo>
                    <a:cubicBezTo>
                      <a:pt x="80" y="89"/>
                      <a:pt x="80" y="89"/>
                      <a:pt x="80" y="89"/>
                    </a:cubicBezTo>
                    <a:cubicBezTo>
                      <a:pt x="81" y="89"/>
                      <a:pt x="81" y="89"/>
                      <a:pt x="81" y="89"/>
                    </a:cubicBezTo>
                    <a:cubicBezTo>
                      <a:pt x="81" y="88"/>
                      <a:pt x="81" y="88"/>
                      <a:pt x="81" y="88"/>
                    </a:cubicBezTo>
                    <a:cubicBezTo>
                      <a:pt x="81" y="88"/>
                      <a:pt x="82" y="88"/>
                      <a:pt x="82" y="88"/>
                    </a:cubicBezTo>
                    <a:cubicBezTo>
                      <a:pt x="83" y="88"/>
                      <a:pt x="83" y="88"/>
                      <a:pt x="83" y="88"/>
                    </a:cubicBezTo>
                    <a:cubicBezTo>
                      <a:pt x="84" y="88"/>
                      <a:pt x="84" y="88"/>
                      <a:pt x="84" y="88"/>
                    </a:cubicBezTo>
                    <a:cubicBezTo>
                      <a:pt x="85" y="88"/>
                      <a:pt x="85" y="88"/>
                      <a:pt x="85" y="88"/>
                    </a:cubicBezTo>
                    <a:cubicBezTo>
                      <a:pt x="86" y="88"/>
                      <a:pt x="86" y="88"/>
                      <a:pt x="86" y="87"/>
                    </a:cubicBezTo>
                    <a:cubicBezTo>
                      <a:pt x="87" y="87"/>
                      <a:pt x="87" y="87"/>
                      <a:pt x="87" y="87"/>
                    </a:cubicBezTo>
                    <a:cubicBezTo>
                      <a:pt x="87" y="86"/>
                      <a:pt x="87" y="86"/>
                      <a:pt x="88" y="86"/>
                    </a:cubicBezTo>
                    <a:cubicBezTo>
                      <a:pt x="88" y="86"/>
                      <a:pt x="88" y="87"/>
                      <a:pt x="89" y="87"/>
                    </a:cubicBezTo>
                    <a:cubicBezTo>
                      <a:pt x="89" y="87"/>
                      <a:pt x="90" y="87"/>
                      <a:pt x="90" y="87"/>
                    </a:cubicBezTo>
                    <a:cubicBezTo>
                      <a:pt x="91" y="87"/>
                      <a:pt x="91" y="87"/>
                      <a:pt x="91" y="87"/>
                    </a:cubicBezTo>
                    <a:cubicBezTo>
                      <a:pt x="92" y="88"/>
                      <a:pt x="92" y="88"/>
                      <a:pt x="92" y="88"/>
                    </a:cubicBezTo>
                    <a:cubicBezTo>
                      <a:pt x="91" y="88"/>
                      <a:pt x="91" y="88"/>
                      <a:pt x="91" y="89"/>
                    </a:cubicBezTo>
                    <a:cubicBezTo>
                      <a:pt x="91" y="89"/>
                      <a:pt x="91" y="89"/>
                      <a:pt x="92" y="89"/>
                    </a:cubicBezTo>
                    <a:cubicBezTo>
                      <a:pt x="92" y="90"/>
                      <a:pt x="92" y="90"/>
                      <a:pt x="93" y="90"/>
                    </a:cubicBezTo>
                    <a:cubicBezTo>
                      <a:pt x="93" y="91"/>
                      <a:pt x="93" y="91"/>
                      <a:pt x="94" y="91"/>
                    </a:cubicBezTo>
                    <a:cubicBezTo>
                      <a:pt x="94" y="91"/>
                      <a:pt x="95" y="91"/>
                      <a:pt x="95" y="91"/>
                    </a:cubicBezTo>
                    <a:cubicBezTo>
                      <a:pt x="95" y="91"/>
                      <a:pt x="95" y="91"/>
                      <a:pt x="96" y="9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55" name="Freeform 43">
                <a:extLst>
                  <a:ext uri="{FF2B5EF4-FFF2-40B4-BE49-F238E27FC236}">
                    <a16:creationId xmlns:a16="http://schemas.microsoft.com/office/drawing/2014/main" id="{68FDBCCD-9A62-1D39-ADAC-D01B4A9983B3}"/>
                  </a:ext>
                </a:extLst>
              </p:cNvPr>
              <p:cNvSpPr>
                <a:spLocks/>
              </p:cNvSpPr>
              <p:nvPr/>
            </p:nvSpPr>
            <p:spPr bwMode="auto">
              <a:xfrm>
                <a:off x="6978652" y="2632076"/>
                <a:ext cx="152400" cy="130175"/>
              </a:xfrm>
              <a:custGeom>
                <a:avLst/>
                <a:gdLst>
                  <a:gd name="T0" fmla="*/ 6 w 14"/>
                  <a:gd name="T1" fmla="*/ 12 h 12"/>
                  <a:gd name="T2" fmla="*/ 6 w 14"/>
                  <a:gd name="T3" fmla="*/ 12 h 12"/>
                  <a:gd name="T4" fmla="*/ 7 w 14"/>
                  <a:gd name="T5" fmla="*/ 11 h 12"/>
                  <a:gd name="T6" fmla="*/ 8 w 14"/>
                  <a:gd name="T7" fmla="*/ 11 h 12"/>
                  <a:gd name="T8" fmla="*/ 8 w 14"/>
                  <a:gd name="T9" fmla="*/ 11 h 12"/>
                  <a:gd name="T10" fmla="*/ 9 w 14"/>
                  <a:gd name="T11" fmla="*/ 10 h 12"/>
                  <a:gd name="T12" fmla="*/ 10 w 14"/>
                  <a:gd name="T13" fmla="*/ 10 h 12"/>
                  <a:gd name="T14" fmla="*/ 10 w 14"/>
                  <a:gd name="T15" fmla="*/ 9 h 12"/>
                  <a:gd name="T16" fmla="*/ 10 w 14"/>
                  <a:gd name="T17" fmla="*/ 8 h 12"/>
                  <a:gd name="T18" fmla="*/ 11 w 14"/>
                  <a:gd name="T19" fmla="*/ 8 h 12"/>
                  <a:gd name="T20" fmla="*/ 11 w 14"/>
                  <a:gd name="T21" fmla="*/ 7 h 12"/>
                  <a:gd name="T22" fmla="*/ 12 w 14"/>
                  <a:gd name="T23" fmla="*/ 7 h 12"/>
                  <a:gd name="T24" fmla="*/ 13 w 14"/>
                  <a:gd name="T25" fmla="*/ 6 h 12"/>
                  <a:gd name="T26" fmla="*/ 13 w 14"/>
                  <a:gd name="T27" fmla="*/ 7 h 12"/>
                  <a:gd name="T28" fmla="*/ 14 w 14"/>
                  <a:gd name="T29" fmla="*/ 6 h 12"/>
                  <a:gd name="T30" fmla="*/ 14 w 14"/>
                  <a:gd name="T31" fmla="*/ 5 h 12"/>
                  <a:gd name="T32" fmla="*/ 13 w 14"/>
                  <a:gd name="T33" fmla="*/ 4 h 12"/>
                  <a:gd name="T34" fmla="*/ 14 w 14"/>
                  <a:gd name="T35" fmla="*/ 3 h 12"/>
                  <a:gd name="T36" fmla="*/ 13 w 14"/>
                  <a:gd name="T37" fmla="*/ 2 h 12"/>
                  <a:gd name="T38" fmla="*/ 13 w 14"/>
                  <a:gd name="T39" fmla="*/ 2 h 12"/>
                  <a:gd name="T40" fmla="*/ 12 w 14"/>
                  <a:gd name="T41" fmla="*/ 1 h 12"/>
                  <a:gd name="T42" fmla="*/ 12 w 14"/>
                  <a:gd name="T43" fmla="*/ 1 h 12"/>
                  <a:gd name="T44" fmla="*/ 11 w 14"/>
                  <a:gd name="T45" fmla="*/ 1 h 12"/>
                  <a:gd name="T46" fmla="*/ 10 w 14"/>
                  <a:gd name="T47" fmla="*/ 0 h 12"/>
                  <a:gd name="T48" fmla="*/ 10 w 14"/>
                  <a:gd name="T49" fmla="*/ 1 h 12"/>
                  <a:gd name="T50" fmla="*/ 9 w 14"/>
                  <a:gd name="T51" fmla="*/ 2 h 12"/>
                  <a:gd name="T52" fmla="*/ 8 w 14"/>
                  <a:gd name="T53" fmla="*/ 1 h 12"/>
                  <a:gd name="T54" fmla="*/ 7 w 14"/>
                  <a:gd name="T55" fmla="*/ 1 h 12"/>
                  <a:gd name="T56" fmla="*/ 7 w 14"/>
                  <a:gd name="T57" fmla="*/ 1 h 12"/>
                  <a:gd name="T58" fmla="*/ 6 w 14"/>
                  <a:gd name="T59" fmla="*/ 1 h 12"/>
                  <a:gd name="T60" fmla="*/ 5 w 14"/>
                  <a:gd name="T61" fmla="*/ 1 h 12"/>
                  <a:gd name="T62" fmla="*/ 4 w 14"/>
                  <a:gd name="T63" fmla="*/ 1 h 12"/>
                  <a:gd name="T64" fmla="*/ 3 w 14"/>
                  <a:gd name="T65" fmla="*/ 1 h 12"/>
                  <a:gd name="T66" fmla="*/ 2 w 14"/>
                  <a:gd name="T67" fmla="*/ 1 h 12"/>
                  <a:gd name="T68" fmla="*/ 1 w 14"/>
                  <a:gd name="T69" fmla="*/ 2 h 12"/>
                  <a:gd name="T70" fmla="*/ 1 w 14"/>
                  <a:gd name="T71" fmla="*/ 3 h 12"/>
                  <a:gd name="T72" fmla="*/ 0 w 14"/>
                  <a:gd name="T73" fmla="*/ 3 h 12"/>
                  <a:gd name="T74" fmla="*/ 0 w 14"/>
                  <a:gd name="T75" fmla="*/ 5 h 12"/>
                  <a:gd name="T76" fmla="*/ 1 w 14"/>
                  <a:gd name="T77" fmla="*/ 5 h 12"/>
                  <a:gd name="T78" fmla="*/ 1 w 14"/>
                  <a:gd name="T79" fmla="*/ 6 h 12"/>
                  <a:gd name="T80" fmla="*/ 1 w 14"/>
                  <a:gd name="T81" fmla="*/ 7 h 12"/>
                  <a:gd name="T82" fmla="*/ 1 w 14"/>
                  <a:gd name="T83" fmla="*/ 7 h 12"/>
                  <a:gd name="T84" fmla="*/ 2 w 14"/>
                  <a:gd name="T85" fmla="*/ 7 h 12"/>
                  <a:gd name="T86" fmla="*/ 2 w 14"/>
                  <a:gd name="T87" fmla="*/ 8 h 12"/>
                  <a:gd name="T88" fmla="*/ 2 w 14"/>
                  <a:gd name="T89" fmla="*/ 8 h 12"/>
                  <a:gd name="T90" fmla="*/ 3 w 14"/>
                  <a:gd name="T91" fmla="*/ 9 h 12"/>
                  <a:gd name="T92" fmla="*/ 3 w 14"/>
                  <a:gd name="T93" fmla="*/ 11 h 12"/>
                  <a:gd name="T94" fmla="*/ 3 w 14"/>
                  <a:gd name="T95" fmla="*/ 10 h 12"/>
                  <a:gd name="T96" fmla="*/ 4 w 14"/>
                  <a:gd name="T97" fmla="*/ 11 h 12"/>
                  <a:gd name="T98" fmla="*/ 5 w 14"/>
                  <a:gd name="T99" fmla="*/ 12 h 12"/>
                  <a:gd name="T100" fmla="*/ 6 w 14"/>
                  <a:gd name="T101" fmla="*/ 12 h 12"/>
                  <a:gd name="T102" fmla="*/ 6 w 14"/>
                  <a:gd name="T103"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 h="12">
                    <a:moveTo>
                      <a:pt x="6" y="12"/>
                    </a:moveTo>
                    <a:cubicBezTo>
                      <a:pt x="6" y="12"/>
                      <a:pt x="6" y="12"/>
                      <a:pt x="6" y="12"/>
                    </a:cubicBezTo>
                    <a:cubicBezTo>
                      <a:pt x="7" y="12"/>
                      <a:pt x="7" y="11"/>
                      <a:pt x="7" y="11"/>
                    </a:cubicBezTo>
                    <a:cubicBezTo>
                      <a:pt x="7" y="11"/>
                      <a:pt x="8" y="11"/>
                      <a:pt x="8" y="11"/>
                    </a:cubicBezTo>
                    <a:cubicBezTo>
                      <a:pt x="8" y="11"/>
                      <a:pt x="8" y="11"/>
                      <a:pt x="8" y="11"/>
                    </a:cubicBezTo>
                    <a:cubicBezTo>
                      <a:pt x="8" y="10"/>
                      <a:pt x="8" y="10"/>
                      <a:pt x="9" y="10"/>
                    </a:cubicBezTo>
                    <a:cubicBezTo>
                      <a:pt x="9" y="10"/>
                      <a:pt x="10" y="10"/>
                      <a:pt x="10" y="10"/>
                    </a:cubicBezTo>
                    <a:cubicBezTo>
                      <a:pt x="10" y="10"/>
                      <a:pt x="10" y="9"/>
                      <a:pt x="10" y="9"/>
                    </a:cubicBezTo>
                    <a:cubicBezTo>
                      <a:pt x="10" y="9"/>
                      <a:pt x="10" y="8"/>
                      <a:pt x="10" y="8"/>
                    </a:cubicBezTo>
                    <a:cubicBezTo>
                      <a:pt x="10" y="8"/>
                      <a:pt x="11" y="8"/>
                      <a:pt x="11" y="8"/>
                    </a:cubicBezTo>
                    <a:cubicBezTo>
                      <a:pt x="11" y="8"/>
                      <a:pt x="11" y="7"/>
                      <a:pt x="11" y="7"/>
                    </a:cubicBezTo>
                    <a:cubicBezTo>
                      <a:pt x="12" y="7"/>
                      <a:pt x="12" y="7"/>
                      <a:pt x="12" y="7"/>
                    </a:cubicBezTo>
                    <a:cubicBezTo>
                      <a:pt x="12" y="7"/>
                      <a:pt x="12" y="6"/>
                      <a:pt x="13" y="6"/>
                    </a:cubicBezTo>
                    <a:cubicBezTo>
                      <a:pt x="13" y="6"/>
                      <a:pt x="13" y="7"/>
                      <a:pt x="13" y="7"/>
                    </a:cubicBezTo>
                    <a:cubicBezTo>
                      <a:pt x="13" y="7"/>
                      <a:pt x="13" y="6"/>
                      <a:pt x="14" y="6"/>
                    </a:cubicBezTo>
                    <a:cubicBezTo>
                      <a:pt x="14" y="6"/>
                      <a:pt x="14" y="5"/>
                      <a:pt x="14" y="5"/>
                    </a:cubicBezTo>
                    <a:cubicBezTo>
                      <a:pt x="13" y="4"/>
                      <a:pt x="13" y="4"/>
                      <a:pt x="13" y="4"/>
                    </a:cubicBezTo>
                    <a:cubicBezTo>
                      <a:pt x="13" y="3"/>
                      <a:pt x="14" y="3"/>
                      <a:pt x="14" y="3"/>
                    </a:cubicBezTo>
                    <a:cubicBezTo>
                      <a:pt x="13" y="2"/>
                      <a:pt x="13" y="3"/>
                      <a:pt x="13" y="2"/>
                    </a:cubicBezTo>
                    <a:cubicBezTo>
                      <a:pt x="13" y="2"/>
                      <a:pt x="13" y="2"/>
                      <a:pt x="13" y="2"/>
                    </a:cubicBezTo>
                    <a:cubicBezTo>
                      <a:pt x="13" y="1"/>
                      <a:pt x="13" y="1"/>
                      <a:pt x="12" y="1"/>
                    </a:cubicBezTo>
                    <a:cubicBezTo>
                      <a:pt x="12" y="1"/>
                      <a:pt x="12" y="1"/>
                      <a:pt x="12" y="1"/>
                    </a:cubicBezTo>
                    <a:cubicBezTo>
                      <a:pt x="12" y="1"/>
                      <a:pt x="12" y="1"/>
                      <a:pt x="11" y="1"/>
                    </a:cubicBezTo>
                    <a:cubicBezTo>
                      <a:pt x="11" y="0"/>
                      <a:pt x="10" y="0"/>
                      <a:pt x="10" y="0"/>
                    </a:cubicBezTo>
                    <a:cubicBezTo>
                      <a:pt x="10" y="0"/>
                      <a:pt x="10" y="1"/>
                      <a:pt x="10" y="1"/>
                    </a:cubicBezTo>
                    <a:cubicBezTo>
                      <a:pt x="9" y="1"/>
                      <a:pt x="9" y="2"/>
                      <a:pt x="9" y="2"/>
                    </a:cubicBezTo>
                    <a:cubicBezTo>
                      <a:pt x="9" y="2"/>
                      <a:pt x="9" y="1"/>
                      <a:pt x="8" y="1"/>
                    </a:cubicBezTo>
                    <a:cubicBezTo>
                      <a:pt x="8" y="1"/>
                      <a:pt x="8" y="2"/>
                      <a:pt x="7" y="1"/>
                    </a:cubicBezTo>
                    <a:cubicBezTo>
                      <a:pt x="7" y="1"/>
                      <a:pt x="7" y="1"/>
                      <a:pt x="7" y="1"/>
                    </a:cubicBezTo>
                    <a:cubicBezTo>
                      <a:pt x="7" y="1"/>
                      <a:pt x="6" y="1"/>
                      <a:pt x="6" y="1"/>
                    </a:cubicBezTo>
                    <a:cubicBezTo>
                      <a:pt x="6" y="1"/>
                      <a:pt x="5" y="1"/>
                      <a:pt x="5" y="1"/>
                    </a:cubicBezTo>
                    <a:cubicBezTo>
                      <a:pt x="5" y="1"/>
                      <a:pt x="4" y="1"/>
                      <a:pt x="4" y="1"/>
                    </a:cubicBezTo>
                    <a:cubicBezTo>
                      <a:pt x="3" y="1"/>
                      <a:pt x="3" y="0"/>
                      <a:pt x="3" y="1"/>
                    </a:cubicBezTo>
                    <a:cubicBezTo>
                      <a:pt x="2" y="1"/>
                      <a:pt x="2" y="1"/>
                      <a:pt x="2" y="1"/>
                    </a:cubicBezTo>
                    <a:cubicBezTo>
                      <a:pt x="2" y="1"/>
                      <a:pt x="1" y="1"/>
                      <a:pt x="1" y="2"/>
                    </a:cubicBezTo>
                    <a:cubicBezTo>
                      <a:pt x="1" y="2"/>
                      <a:pt x="1" y="3"/>
                      <a:pt x="1" y="3"/>
                    </a:cubicBezTo>
                    <a:cubicBezTo>
                      <a:pt x="1" y="3"/>
                      <a:pt x="0" y="3"/>
                      <a:pt x="0" y="3"/>
                    </a:cubicBezTo>
                    <a:cubicBezTo>
                      <a:pt x="0" y="4"/>
                      <a:pt x="0" y="4"/>
                      <a:pt x="0" y="5"/>
                    </a:cubicBezTo>
                    <a:cubicBezTo>
                      <a:pt x="0" y="5"/>
                      <a:pt x="0" y="5"/>
                      <a:pt x="1" y="5"/>
                    </a:cubicBezTo>
                    <a:cubicBezTo>
                      <a:pt x="1" y="6"/>
                      <a:pt x="1" y="6"/>
                      <a:pt x="1" y="6"/>
                    </a:cubicBezTo>
                    <a:cubicBezTo>
                      <a:pt x="2" y="6"/>
                      <a:pt x="1" y="7"/>
                      <a:pt x="1" y="7"/>
                    </a:cubicBezTo>
                    <a:cubicBezTo>
                      <a:pt x="1" y="7"/>
                      <a:pt x="1" y="7"/>
                      <a:pt x="1" y="7"/>
                    </a:cubicBezTo>
                    <a:cubicBezTo>
                      <a:pt x="1" y="7"/>
                      <a:pt x="2" y="7"/>
                      <a:pt x="2" y="7"/>
                    </a:cubicBezTo>
                    <a:cubicBezTo>
                      <a:pt x="2" y="8"/>
                      <a:pt x="2" y="8"/>
                      <a:pt x="2" y="8"/>
                    </a:cubicBezTo>
                    <a:cubicBezTo>
                      <a:pt x="2" y="8"/>
                      <a:pt x="2" y="8"/>
                      <a:pt x="2" y="8"/>
                    </a:cubicBezTo>
                    <a:cubicBezTo>
                      <a:pt x="3" y="9"/>
                      <a:pt x="3" y="9"/>
                      <a:pt x="3" y="9"/>
                    </a:cubicBezTo>
                    <a:cubicBezTo>
                      <a:pt x="3" y="10"/>
                      <a:pt x="2" y="10"/>
                      <a:pt x="3" y="11"/>
                    </a:cubicBezTo>
                    <a:cubicBezTo>
                      <a:pt x="3" y="11"/>
                      <a:pt x="3" y="10"/>
                      <a:pt x="3" y="10"/>
                    </a:cubicBezTo>
                    <a:cubicBezTo>
                      <a:pt x="4" y="10"/>
                      <a:pt x="4" y="11"/>
                      <a:pt x="4" y="11"/>
                    </a:cubicBezTo>
                    <a:cubicBezTo>
                      <a:pt x="4" y="11"/>
                      <a:pt x="4" y="12"/>
                      <a:pt x="5" y="12"/>
                    </a:cubicBezTo>
                    <a:cubicBezTo>
                      <a:pt x="5" y="12"/>
                      <a:pt x="5" y="12"/>
                      <a:pt x="6" y="12"/>
                    </a:cubicBezTo>
                    <a:cubicBezTo>
                      <a:pt x="6" y="12"/>
                      <a:pt x="6" y="12"/>
                      <a:pt x="6" y="1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56" name="Freeform 44">
                <a:extLst>
                  <a:ext uri="{FF2B5EF4-FFF2-40B4-BE49-F238E27FC236}">
                    <a16:creationId xmlns:a16="http://schemas.microsoft.com/office/drawing/2014/main" id="{17116623-425B-09BF-294F-1894CAB05C14}"/>
                  </a:ext>
                </a:extLst>
              </p:cNvPr>
              <p:cNvSpPr>
                <a:spLocks/>
              </p:cNvSpPr>
              <p:nvPr/>
            </p:nvSpPr>
            <p:spPr bwMode="auto">
              <a:xfrm>
                <a:off x="1936752" y="2362201"/>
                <a:ext cx="269875" cy="107950"/>
              </a:xfrm>
              <a:custGeom>
                <a:avLst/>
                <a:gdLst>
                  <a:gd name="T0" fmla="*/ 25 w 25"/>
                  <a:gd name="T1" fmla="*/ 7 h 10"/>
                  <a:gd name="T2" fmla="*/ 23 w 25"/>
                  <a:gd name="T3" fmla="*/ 7 h 10"/>
                  <a:gd name="T4" fmla="*/ 22 w 25"/>
                  <a:gd name="T5" fmla="*/ 7 h 10"/>
                  <a:gd name="T6" fmla="*/ 22 w 25"/>
                  <a:gd name="T7" fmla="*/ 6 h 10"/>
                  <a:gd name="T8" fmla="*/ 22 w 25"/>
                  <a:gd name="T9" fmla="*/ 6 h 10"/>
                  <a:gd name="T10" fmla="*/ 21 w 25"/>
                  <a:gd name="T11" fmla="*/ 5 h 10"/>
                  <a:gd name="T12" fmla="*/ 20 w 25"/>
                  <a:gd name="T13" fmla="*/ 6 h 10"/>
                  <a:gd name="T14" fmla="*/ 19 w 25"/>
                  <a:gd name="T15" fmla="*/ 5 h 10"/>
                  <a:gd name="T16" fmla="*/ 18 w 25"/>
                  <a:gd name="T17" fmla="*/ 5 h 10"/>
                  <a:gd name="T18" fmla="*/ 17 w 25"/>
                  <a:gd name="T19" fmla="*/ 4 h 10"/>
                  <a:gd name="T20" fmla="*/ 16 w 25"/>
                  <a:gd name="T21" fmla="*/ 3 h 10"/>
                  <a:gd name="T22" fmla="*/ 15 w 25"/>
                  <a:gd name="T23" fmla="*/ 2 h 10"/>
                  <a:gd name="T24" fmla="*/ 14 w 25"/>
                  <a:gd name="T25" fmla="*/ 2 h 10"/>
                  <a:gd name="T26" fmla="*/ 13 w 25"/>
                  <a:gd name="T27" fmla="*/ 2 h 10"/>
                  <a:gd name="T28" fmla="*/ 13 w 25"/>
                  <a:gd name="T29" fmla="*/ 1 h 10"/>
                  <a:gd name="T30" fmla="*/ 12 w 25"/>
                  <a:gd name="T31" fmla="*/ 0 h 10"/>
                  <a:gd name="T32" fmla="*/ 10 w 25"/>
                  <a:gd name="T33" fmla="*/ 0 h 10"/>
                  <a:gd name="T34" fmla="*/ 8 w 25"/>
                  <a:gd name="T35" fmla="*/ 0 h 10"/>
                  <a:gd name="T36" fmla="*/ 7 w 25"/>
                  <a:gd name="T37" fmla="*/ 0 h 10"/>
                  <a:gd name="T38" fmla="*/ 6 w 25"/>
                  <a:gd name="T39" fmla="*/ 0 h 10"/>
                  <a:gd name="T40" fmla="*/ 4 w 25"/>
                  <a:gd name="T41" fmla="*/ 0 h 10"/>
                  <a:gd name="T42" fmla="*/ 2 w 25"/>
                  <a:gd name="T43" fmla="*/ 1 h 10"/>
                  <a:gd name="T44" fmla="*/ 1 w 25"/>
                  <a:gd name="T45" fmla="*/ 2 h 10"/>
                  <a:gd name="T46" fmla="*/ 1 w 25"/>
                  <a:gd name="T47" fmla="*/ 3 h 10"/>
                  <a:gd name="T48" fmla="*/ 0 w 25"/>
                  <a:gd name="T49" fmla="*/ 4 h 10"/>
                  <a:gd name="T50" fmla="*/ 1 w 25"/>
                  <a:gd name="T51" fmla="*/ 4 h 10"/>
                  <a:gd name="T52" fmla="*/ 2 w 25"/>
                  <a:gd name="T53" fmla="*/ 4 h 10"/>
                  <a:gd name="T54" fmla="*/ 2 w 25"/>
                  <a:gd name="T55" fmla="*/ 3 h 10"/>
                  <a:gd name="T56" fmla="*/ 3 w 25"/>
                  <a:gd name="T57" fmla="*/ 3 h 10"/>
                  <a:gd name="T58" fmla="*/ 4 w 25"/>
                  <a:gd name="T59" fmla="*/ 3 h 10"/>
                  <a:gd name="T60" fmla="*/ 5 w 25"/>
                  <a:gd name="T61" fmla="*/ 2 h 10"/>
                  <a:gd name="T62" fmla="*/ 6 w 25"/>
                  <a:gd name="T63" fmla="*/ 2 h 10"/>
                  <a:gd name="T64" fmla="*/ 7 w 25"/>
                  <a:gd name="T65" fmla="*/ 1 h 10"/>
                  <a:gd name="T66" fmla="*/ 8 w 25"/>
                  <a:gd name="T67" fmla="*/ 2 h 10"/>
                  <a:gd name="T68" fmla="*/ 7 w 25"/>
                  <a:gd name="T69" fmla="*/ 2 h 10"/>
                  <a:gd name="T70" fmla="*/ 8 w 25"/>
                  <a:gd name="T71" fmla="*/ 3 h 10"/>
                  <a:gd name="T72" fmla="*/ 9 w 25"/>
                  <a:gd name="T73" fmla="*/ 3 h 10"/>
                  <a:gd name="T74" fmla="*/ 9 w 25"/>
                  <a:gd name="T75" fmla="*/ 3 h 10"/>
                  <a:gd name="T76" fmla="*/ 11 w 25"/>
                  <a:gd name="T77" fmla="*/ 3 h 10"/>
                  <a:gd name="T78" fmla="*/ 12 w 25"/>
                  <a:gd name="T79" fmla="*/ 3 h 10"/>
                  <a:gd name="T80" fmla="*/ 11 w 25"/>
                  <a:gd name="T81" fmla="*/ 4 h 10"/>
                  <a:gd name="T82" fmla="*/ 12 w 25"/>
                  <a:gd name="T83" fmla="*/ 5 h 10"/>
                  <a:gd name="T84" fmla="*/ 14 w 25"/>
                  <a:gd name="T85" fmla="*/ 5 h 10"/>
                  <a:gd name="T86" fmla="*/ 15 w 25"/>
                  <a:gd name="T87" fmla="*/ 5 h 10"/>
                  <a:gd name="T88" fmla="*/ 15 w 25"/>
                  <a:gd name="T89" fmla="*/ 6 h 10"/>
                  <a:gd name="T90" fmla="*/ 16 w 25"/>
                  <a:gd name="T91" fmla="*/ 7 h 10"/>
                  <a:gd name="T92" fmla="*/ 17 w 25"/>
                  <a:gd name="T93" fmla="*/ 8 h 10"/>
                  <a:gd name="T94" fmla="*/ 17 w 25"/>
                  <a:gd name="T95" fmla="*/ 9 h 10"/>
                  <a:gd name="T96" fmla="*/ 18 w 25"/>
                  <a:gd name="T97" fmla="*/ 9 h 10"/>
                  <a:gd name="T98" fmla="*/ 19 w 25"/>
                  <a:gd name="T99" fmla="*/ 9 h 10"/>
                  <a:gd name="T100" fmla="*/ 21 w 25"/>
                  <a:gd name="T101" fmla="*/ 9 h 10"/>
                  <a:gd name="T102" fmla="*/ 22 w 25"/>
                  <a:gd name="T103" fmla="*/ 9 h 10"/>
                  <a:gd name="T104" fmla="*/ 24 w 25"/>
                  <a:gd name="T105" fmla="*/ 9 h 10"/>
                  <a:gd name="T106" fmla="*/ 25 w 25"/>
                  <a:gd name="T107" fmla="*/ 9 h 10"/>
                  <a:gd name="T108" fmla="*/ 25 w 25"/>
                  <a:gd name="T109" fmla="*/ 8 h 10"/>
                  <a:gd name="T110" fmla="*/ 25 w 25"/>
                  <a:gd name="T111"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 h="10">
                    <a:moveTo>
                      <a:pt x="25" y="7"/>
                    </a:moveTo>
                    <a:cubicBezTo>
                      <a:pt x="24" y="7"/>
                      <a:pt x="24" y="7"/>
                      <a:pt x="23" y="7"/>
                    </a:cubicBezTo>
                    <a:cubicBezTo>
                      <a:pt x="23" y="7"/>
                      <a:pt x="23" y="7"/>
                      <a:pt x="22" y="7"/>
                    </a:cubicBezTo>
                    <a:cubicBezTo>
                      <a:pt x="22" y="7"/>
                      <a:pt x="22" y="6"/>
                      <a:pt x="22" y="6"/>
                    </a:cubicBezTo>
                    <a:cubicBezTo>
                      <a:pt x="22" y="6"/>
                      <a:pt x="22" y="6"/>
                      <a:pt x="22" y="6"/>
                    </a:cubicBezTo>
                    <a:cubicBezTo>
                      <a:pt x="21" y="6"/>
                      <a:pt x="21" y="5"/>
                      <a:pt x="21" y="5"/>
                    </a:cubicBezTo>
                    <a:cubicBezTo>
                      <a:pt x="21" y="5"/>
                      <a:pt x="20" y="6"/>
                      <a:pt x="20" y="6"/>
                    </a:cubicBezTo>
                    <a:cubicBezTo>
                      <a:pt x="20" y="6"/>
                      <a:pt x="20" y="5"/>
                      <a:pt x="19" y="5"/>
                    </a:cubicBezTo>
                    <a:cubicBezTo>
                      <a:pt x="19" y="5"/>
                      <a:pt x="19" y="5"/>
                      <a:pt x="18" y="5"/>
                    </a:cubicBezTo>
                    <a:cubicBezTo>
                      <a:pt x="18" y="4"/>
                      <a:pt x="18" y="4"/>
                      <a:pt x="17" y="4"/>
                    </a:cubicBezTo>
                    <a:cubicBezTo>
                      <a:pt x="17" y="3"/>
                      <a:pt x="17" y="3"/>
                      <a:pt x="16" y="3"/>
                    </a:cubicBezTo>
                    <a:cubicBezTo>
                      <a:pt x="16" y="3"/>
                      <a:pt x="16" y="2"/>
                      <a:pt x="15" y="2"/>
                    </a:cubicBezTo>
                    <a:cubicBezTo>
                      <a:pt x="15" y="2"/>
                      <a:pt x="14" y="2"/>
                      <a:pt x="14" y="2"/>
                    </a:cubicBezTo>
                    <a:cubicBezTo>
                      <a:pt x="14" y="2"/>
                      <a:pt x="13" y="2"/>
                      <a:pt x="13" y="2"/>
                    </a:cubicBezTo>
                    <a:cubicBezTo>
                      <a:pt x="13" y="2"/>
                      <a:pt x="13" y="1"/>
                      <a:pt x="13" y="1"/>
                    </a:cubicBezTo>
                    <a:cubicBezTo>
                      <a:pt x="13" y="0"/>
                      <a:pt x="12" y="0"/>
                      <a:pt x="12" y="0"/>
                    </a:cubicBezTo>
                    <a:cubicBezTo>
                      <a:pt x="11" y="0"/>
                      <a:pt x="11" y="0"/>
                      <a:pt x="10" y="0"/>
                    </a:cubicBezTo>
                    <a:cubicBezTo>
                      <a:pt x="9" y="0"/>
                      <a:pt x="9" y="0"/>
                      <a:pt x="8" y="0"/>
                    </a:cubicBezTo>
                    <a:cubicBezTo>
                      <a:pt x="8" y="0"/>
                      <a:pt x="7" y="0"/>
                      <a:pt x="7" y="0"/>
                    </a:cubicBezTo>
                    <a:cubicBezTo>
                      <a:pt x="6" y="0"/>
                      <a:pt x="6" y="0"/>
                      <a:pt x="6" y="0"/>
                    </a:cubicBezTo>
                    <a:cubicBezTo>
                      <a:pt x="5" y="0"/>
                      <a:pt x="5" y="0"/>
                      <a:pt x="4" y="0"/>
                    </a:cubicBezTo>
                    <a:cubicBezTo>
                      <a:pt x="3" y="0"/>
                      <a:pt x="3" y="1"/>
                      <a:pt x="2" y="1"/>
                    </a:cubicBezTo>
                    <a:cubicBezTo>
                      <a:pt x="2" y="2"/>
                      <a:pt x="1" y="2"/>
                      <a:pt x="1" y="2"/>
                    </a:cubicBezTo>
                    <a:cubicBezTo>
                      <a:pt x="1" y="2"/>
                      <a:pt x="1" y="3"/>
                      <a:pt x="1" y="3"/>
                    </a:cubicBezTo>
                    <a:cubicBezTo>
                      <a:pt x="1" y="3"/>
                      <a:pt x="0" y="4"/>
                      <a:pt x="0" y="4"/>
                    </a:cubicBezTo>
                    <a:cubicBezTo>
                      <a:pt x="1" y="4"/>
                      <a:pt x="1" y="4"/>
                      <a:pt x="1" y="4"/>
                    </a:cubicBezTo>
                    <a:cubicBezTo>
                      <a:pt x="2" y="4"/>
                      <a:pt x="2" y="4"/>
                      <a:pt x="2" y="4"/>
                    </a:cubicBezTo>
                    <a:cubicBezTo>
                      <a:pt x="2" y="4"/>
                      <a:pt x="2" y="3"/>
                      <a:pt x="2" y="3"/>
                    </a:cubicBezTo>
                    <a:cubicBezTo>
                      <a:pt x="2" y="3"/>
                      <a:pt x="3" y="3"/>
                      <a:pt x="3" y="3"/>
                    </a:cubicBezTo>
                    <a:cubicBezTo>
                      <a:pt x="4" y="3"/>
                      <a:pt x="4" y="3"/>
                      <a:pt x="4" y="3"/>
                    </a:cubicBezTo>
                    <a:cubicBezTo>
                      <a:pt x="5" y="2"/>
                      <a:pt x="5" y="2"/>
                      <a:pt x="5" y="2"/>
                    </a:cubicBezTo>
                    <a:cubicBezTo>
                      <a:pt x="5" y="2"/>
                      <a:pt x="5" y="2"/>
                      <a:pt x="6" y="2"/>
                    </a:cubicBezTo>
                    <a:cubicBezTo>
                      <a:pt x="6" y="1"/>
                      <a:pt x="6" y="1"/>
                      <a:pt x="7" y="1"/>
                    </a:cubicBezTo>
                    <a:cubicBezTo>
                      <a:pt x="7" y="1"/>
                      <a:pt x="8" y="1"/>
                      <a:pt x="8" y="2"/>
                    </a:cubicBezTo>
                    <a:cubicBezTo>
                      <a:pt x="8" y="2"/>
                      <a:pt x="7" y="2"/>
                      <a:pt x="7" y="2"/>
                    </a:cubicBezTo>
                    <a:cubicBezTo>
                      <a:pt x="7" y="2"/>
                      <a:pt x="7" y="3"/>
                      <a:pt x="8" y="3"/>
                    </a:cubicBezTo>
                    <a:cubicBezTo>
                      <a:pt x="8" y="3"/>
                      <a:pt x="8" y="3"/>
                      <a:pt x="9" y="3"/>
                    </a:cubicBezTo>
                    <a:cubicBezTo>
                      <a:pt x="9" y="3"/>
                      <a:pt x="9" y="3"/>
                      <a:pt x="9" y="3"/>
                    </a:cubicBezTo>
                    <a:cubicBezTo>
                      <a:pt x="10" y="3"/>
                      <a:pt x="10" y="3"/>
                      <a:pt x="11" y="3"/>
                    </a:cubicBezTo>
                    <a:cubicBezTo>
                      <a:pt x="11" y="3"/>
                      <a:pt x="12" y="3"/>
                      <a:pt x="12" y="3"/>
                    </a:cubicBezTo>
                    <a:cubicBezTo>
                      <a:pt x="12" y="4"/>
                      <a:pt x="11" y="4"/>
                      <a:pt x="11" y="4"/>
                    </a:cubicBezTo>
                    <a:cubicBezTo>
                      <a:pt x="11" y="5"/>
                      <a:pt x="12" y="4"/>
                      <a:pt x="12" y="5"/>
                    </a:cubicBezTo>
                    <a:cubicBezTo>
                      <a:pt x="13" y="5"/>
                      <a:pt x="13" y="5"/>
                      <a:pt x="14" y="5"/>
                    </a:cubicBezTo>
                    <a:cubicBezTo>
                      <a:pt x="14" y="5"/>
                      <a:pt x="15" y="5"/>
                      <a:pt x="15" y="5"/>
                    </a:cubicBezTo>
                    <a:cubicBezTo>
                      <a:pt x="15" y="6"/>
                      <a:pt x="15" y="6"/>
                      <a:pt x="15" y="6"/>
                    </a:cubicBezTo>
                    <a:cubicBezTo>
                      <a:pt x="15" y="7"/>
                      <a:pt x="15" y="7"/>
                      <a:pt x="16" y="7"/>
                    </a:cubicBezTo>
                    <a:cubicBezTo>
                      <a:pt x="16" y="7"/>
                      <a:pt x="16" y="7"/>
                      <a:pt x="17" y="8"/>
                    </a:cubicBezTo>
                    <a:cubicBezTo>
                      <a:pt x="17" y="8"/>
                      <a:pt x="17" y="8"/>
                      <a:pt x="17" y="9"/>
                    </a:cubicBezTo>
                    <a:cubicBezTo>
                      <a:pt x="17" y="9"/>
                      <a:pt x="17" y="9"/>
                      <a:pt x="18" y="9"/>
                    </a:cubicBezTo>
                    <a:cubicBezTo>
                      <a:pt x="18" y="9"/>
                      <a:pt x="18" y="9"/>
                      <a:pt x="19" y="9"/>
                    </a:cubicBezTo>
                    <a:cubicBezTo>
                      <a:pt x="20" y="9"/>
                      <a:pt x="20" y="9"/>
                      <a:pt x="21" y="9"/>
                    </a:cubicBezTo>
                    <a:cubicBezTo>
                      <a:pt x="21" y="9"/>
                      <a:pt x="22" y="9"/>
                      <a:pt x="22" y="9"/>
                    </a:cubicBezTo>
                    <a:cubicBezTo>
                      <a:pt x="23" y="9"/>
                      <a:pt x="23" y="9"/>
                      <a:pt x="24" y="9"/>
                    </a:cubicBezTo>
                    <a:cubicBezTo>
                      <a:pt x="24" y="9"/>
                      <a:pt x="25" y="10"/>
                      <a:pt x="25" y="9"/>
                    </a:cubicBezTo>
                    <a:cubicBezTo>
                      <a:pt x="25" y="9"/>
                      <a:pt x="25" y="8"/>
                      <a:pt x="25" y="8"/>
                    </a:cubicBezTo>
                    <a:cubicBezTo>
                      <a:pt x="25" y="8"/>
                      <a:pt x="25" y="8"/>
                      <a:pt x="25" y="7"/>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57" name="Freeform 45">
                <a:extLst>
                  <a:ext uri="{FF2B5EF4-FFF2-40B4-BE49-F238E27FC236}">
                    <a16:creationId xmlns:a16="http://schemas.microsoft.com/office/drawing/2014/main" id="{1C544CDE-39A1-1697-6B97-D94F19F703B8}"/>
                  </a:ext>
                </a:extLst>
              </p:cNvPr>
              <p:cNvSpPr>
                <a:spLocks/>
              </p:cNvSpPr>
              <p:nvPr/>
            </p:nvSpPr>
            <p:spPr bwMode="auto">
              <a:xfrm>
                <a:off x="1970089" y="2395539"/>
                <a:ext cx="31750" cy="20638"/>
              </a:xfrm>
              <a:custGeom>
                <a:avLst/>
                <a:gdLst>
                  <a:gd name="T0" fmla="*/ 2 w 3"/>
                  <a:gd name="T1" fmla="*/ 0 h 2"/>
                  <a:gd name="T2" fmla="*/ 1 w 3"/>
                  <a:gd name="T3" fmla="*/ 1 h 2"/>
                  <a:gd name="T4" fmla="*/ 1 w 3"/>
                  <a:gd name="T5" fmla="*/ 1 h 2"/>
                  <a:gd name="T6" fmla="*/ 0 w 3"/>
                  <a:gd name="T7" fmla="*/ 2 h 2"/>
                  <a:gd name="T8" fmla="*/ 1 w 3"/>
                  <a:gd name="T9" fmla="*/ 2 h 2"/>
                  <a:gd name="T10" fmla="*/ 2 w 3"/>
                  <a:gd name="T11" fmla="*/ 2 h 2"/>
                  <a:gd name="T12" fmla="*/ 3 w 3"/>
                  <a:gd name="T13" fmla="*/ 2 h 2"/>
                  <a:gd name="T14" fmla="*/ 3 w 3"/>
                  <a:gd name="T15" fmla="*/ 1 h 2"/>
                  <a:gd name="T16" fmla="*/ 2 w 3"/>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2">
                    <a:moveTo>
                      <a:pt x="2" y="0"/>
                    </a:moveTo>
                    <a:cubicBezTo>
                      <a:pt x="2" y="0"/>
                      <a:pt x="2" y="0"/>
                      <a:pt x="1" y="1"/>
                    </a:cubicBezTo>
                    <a:cubicBezTo>
                      <a:pt x="1" y="1"/>
                      <a:pt x="1" y="1"/>
                      <a:pt x="1" y="1"/>
                    </a:cubicBezTo>
                    <a:cubicBezTo>
                      <a:pt x="0" y="1"/>
                      <a:pt x="0" y="1"/>
                      <a:pt x="0" y="2"/>
                    </a:cubicBezTo>
                    <a:cubicBezTo>
                      <a:pt x="0" y="2"/>
                      <a:pt x="1" y="2"/>
                      <a:pt x="1" y="2"/>
                    </a:cubicBezTo>
                    <a:cubicBezTo>
                      <a:pt x="1" y="2"/>
                      <a:pt x="2" y="2"/>
                      <a:pt x="2" y="2"/>
                    </a:cubicBezTo>
                    <a:cubicBezTo>
                      <a:pt x="2" y="2"/>
                      <a:pt x="3" y="2"/>
                      <a:pt x="3" y="2"/>
                    </a:cubicBezTo>
                    <a:cubicBezTo>
                      <a:pt x="3" y="2"/>
                      <a:pt x="3" y="1"/>
                      <a:pt x="3" y="1"/>
                    </a:cubicBezTo>
                    <a:cubicBezTo>
                      <a:pt x="3" y="1"/>
                      <a:pt x="3" y="1"/>
                      <a:pt x="2"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58" name="Freeform 46">
                <a:extLst>
                  <a:ext uri="{FF2B5EF4-FFF2-40B4-BE49-F238E27FC236}">
                    <a16:creationId xmlns:a16="http://schemas.microsoft.com/office/drawing/2014/main" id="{F8A38AFE-077A-14CF-8682-4C5FC9813459}"/>
                  </a:ext>
                </a:extLst>
              </p:cNvPr>
              <p:cNvSpPr>
                <a:spLocks/>
              </p:cNvSpPr>
              <p:nvPr/>
            </p:nvSpPr>
            <p:spPr bwMode="auto">
              <a:xfrm>
                <a:off x="1754189" y="2632076"/>
                <a:ext cx="74613" cy="53975"/>
              </a:xfrm>
              <a:custGeom>
                <a:avLst/>
                <a:gdLst>
                  <a:gd name="T0" fmla="*/ 6 w 7"/>
                  <a:gd name="T1" fmla="*/ 3 h 5"/>
                  <a:gd name="T2" fmla="*/ 6 w 7"/>
                  <a:gd name="T3" fmla="*/ 2 h 5"/>
                  <a:gd name="T4" fmla="*/ 6 w 7"/>
                  <a:gd name="T5" fmla="*/ 2 h 5"/>
                  <a:gd name="T6" fmla="*/ 5 w 7"/>
                  <a:gd name="T7" fmla="*/ 2 h 5"/>
                  <a:gd name="T8" fmla="*/ 5 w 7"/>
                  <a:gd name="T9" fmla="*/ 2 h 5"/>
                  <a:gd name="T10" fmla="*/ 4 w 7"/>
                  <a:gd name="T11" fmla="*/ 1 h 5"/>
                  <a:gd name="T12" fmla="*/ 3 w 7"/>
                  <a:gd name="T13" fmla="*/ 0 h 5"/>
                  <a:gd name="T14" fmla="*/ 3 w 7"/>
                  <a:gd name="T15" fmla="*/ 0 h 5"/>
                  <a:gd name="T16" fmla="*/ 2 w 7"/>
                  <a:gd name="T17" fmla="*/ 0 h 5"/>
                  <a:gd name="T18" fmla="*/ 1 w 7"/>
                  <a:gd name="T19" fmla="*/ 1 h 5"/>
                  <a:gd name="T20" fmla="*/ 0 w 7"/>
                  <a:gd name="T21" fmla="*/ 2 h 5"/>
                  <a:gd name="T22" fmla="*/ 0 w 7"/>
                  <a:gd name="T23" fmla="*/ 3 h 5"/>
                  <a:gd name="T24" fmla="*/ 1 w 7"/>
                  <a:gd name="T25" fmla="*/ 3 h 5"/>
                  <a:gd name="T26" fmla="*/ 2 w 7"/>
                  <a:gd name="T27" fmla="*/ 4 h 5"/>
                  <a:gd name="T28" fmla="*/ 3 w 7"/>
                  <a:gd name="T29" fmla="*/ 4 h 5"/>
                  <a:gd name="T30" fmla="*/ 4 w 7"/>
                  <a:gd name="T31" fmla="*/ 4 h 5"/>
                  <a:gd name="T32" fmla="*/ 5 w 7"/>
                  <a:gd name="T33" fmla="*/ 5 h 5"/>
                  <a:gd name="T34" fmla="*/ 6 w 7"/>
                  <a:gd name="T35" fmla="*/ 4 h 5"/>
                  <a:gd name="T36" fmla="*/ 6 w 7"/>
                  <a:gd name="T37" fmla="*/ 4 h 5"/>
                  <a:gd name="T38" fmla="*/ 6 w 7"/>
                  <a:gd name="T39" fmla="*/ 4 h 5"/>
                  <a:gd name="T40" fmla="*/ 6 w 7"/>
                  <a:gd name="T41"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 h="5">
                    <a:moveTo>
                      <a:pt x="6" y="3"/>
                    </a:moveTo>
                    <a:cubicBezTo>
                      <a:pt x="6" y="3"/>
                      <a:pt x="7" y="2"/>
                      <a:pt x="6" y="2"/>
                    </a:cubicBezTo>
                    <a:cubicBezTo>
                      <a:pt x="6" y="2"/>
                      <a:pt x="6" y="2"/>
                      <a:pt x="6" y="2"/>
                    </a:cubicBezTo>
                    <a:cubicBezTo>
                      <a:pt x="5" y="2"/>
                      <a:pt x="5" y="2"/>
                      <a:pt x="5" y="2"/>
                    </a:cubicBezTo>
                    <a:cubicBezTo>
                      <a:pt x="5" y="2"/>
                      <a:pt x="5" y="2"/>
                      <a:pt x="5" y="2"/>
                    </a:cubicBezTo>
                    <a:cubicBezTo>
                      <a:pt x="4" y="1"/>
                      <a:pt x="4" y="1"/>
                      <a:pt x="4" y="1"/>
                    </a:cubicBezTo>
                    <a:cubicBezTo>
                      <a:pt x="3" y="1"/>
                      <a:pt x="3" y="1"/>
                      <a:pt x="3" y="0"/>
                    </a:cubicBezTo>
                    <a:cubicBezTo>
                      <a:pt x="3" y="0"/>
                      <a:pt x="3" y="0"/>
                      <a:pt x="3" y="0"/>
                    </a:cubicBezTo>
                    <a:cubicBezTo>
                      <a:pt x="3" y="0"/>
                      <a:pt x="3" y="0"/>
                      <a:pt x="2" y="0"/>
                    </a:cubicBezTo>
                    <a:cubicBezTo>
                      <a:pt x="2" y="1"/>
                      <a:pt x="2" y="1"/>
                      <a:pt x="1" y="1"/>
                    </a:cubicBezTo>
                    <a:cubicBezTo>
                      <a:pt x="1" y="1"/>
                      <a:pt x="1" y="2"/>
                      <a:pt x="0" y="2"/>
                    </a:cubicBezTo>
                    <a:cubicBezTo>
                      <a:pt x="0" y="3"/>
                      <a:pt x="0" y="3"/>
                      <a:pt x="0" y="3"/>
                    </a:cubicBezTo>
                    <a:cubicBezTo>
                      <a:pt x="0" y="3"/>
                      <a:pt x="1" y="3"/>
                      <a:pt x="1" y="3"/>
                    </a:cubicBezTo>
                    <a:cubicBezTo>
                      <a:pt x="1" y="3"/>
                      <a:pt x="1" y="3"/>
                      <a:pt x="2" y="4"/>
                    </a:cubicBezTo>
                    <a:cubicBezTo>
                      <a:pt x="2" y="4"/>
                      <a:pt x="3" y="4"/>
                      <a:pt x="3" y="4"/>
                    </a:cubicBezTo>
                    <a:cubicBezTo>
                      <a:pt x="4" y="4"/>
                      <a:pt x="4" y="4"/>
                      <a:pt x="4" y="4"/>
                    </a:cubicBezTo>
                    <a:cubicBezTo>
                      <a:pt x="5" y="4"/>
                      <a:pt x="5" y="5"/>
                      <a:pt x="5" y="5"/>
                    </a:cubicBezTo>
                    <a:cubicBezTo>
                      <a:pt x="6" y="4"/>
                      <a:pt x="6" y="4"/>
                      <a:pt x="6" y="4"/>
                    </a:cubicBezTo>
                    <a:cubicBezTo>
                      <a:pt x="6" y="4"/>
                      <a:pt x="6" y="4"/>
                      <a:pt x="6" y="4"/>
                    </a:cubicBezTo>
                    <a:cubicBezTo>
                      <a:pt x="6" y="4"/>
                      <a:pt x="6" y="4"/>
                      <a:pt x="6" y="4"/>
                    </a:cubicBezTo>
                    <a:cubicBezTo>
                      <a:pt x="6" y="4"/>
                      <a:pt x="6" y="3"/>
                      <a:pt x="6" y="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59" name="Freeform 47">
                <a:extLst>
                  <a:ext uri="{FF2B5EF4-FFF2-40B4-BE49-F238E27FC236}">
                    <a16:creationId xmlns:a16="http://schemas.microsoft.com/office/drawing/2014/main" id="{71BE2E5F-AF72-5A3B-FF58-CFBBEDD7A56C}"/>
                  </a:ext>
                </a:extLst>
              </p:cNvPr>
              <p:cNvSpPr>
                <a:spLocks/>
              </p:cNvSpPr>
              <p:nvPr/>
            </p:nvSpPr>
            <p:spPr bwMode="auto">
              <a:xfrm>
                <a:off x="1873252" y="2730501"/>
                <a:ext cx="85725" cy="96838"/>
              </a:xfrm>
              <a:custGeom>
                <a:avLst/>
                <a:gdLst>
                  <a:gd name="T0" fmla="*/ 7 w 8"/>
                  <a:gd name="T1" fmla="*/ 3 h 9"/>
                  <a:gd name="T2" fmla="*/ 7 w 8"/>
                  <a:gd name="T3" fmla="*/ 3 h 9"/>
                  <a:gd name="T4" fmla="*/ 6 w 8"/>
                  <a:gd name="T5" fmla="*/ 2 h 9"/>
                  <a:gd name="T6" fmla="*/ 6 w 8"/>
                  <a:gd name="T7" fmla="*/ 1 h 9"/>
                  <a:gd name="T8" fmla="*/ 5 w 8"/>
                  <a:gd name="T9" fmla="*/ 1 h 9"/>
                  <a:gd name="T10" fmla="*/ 5 w 8"/>
                  <a:gd name="T11" fmla="*/ 1 h 9"/>
                  <a:gd name="T12" fmla="*/ 4 w 8"/>
                  <a:gd name="T13" fmla="*/ 1 h 9"/>
                  <a:gd name="T14" fmla="*/ 3 w 8"/>
                  <a:gd name="T15" fmla="*/ 1 h 9"/>
                  <a:gd name="T16" fmla="*/ 2 w 8"/>
                  <a:gd name="T17" fmla="*/ 1 h 9"/>
                  <a:gd name="T18" fmla="*/ 2 w 8"/>
                  <a:gd name="T19" fmla="*/ 1 h 9"/>
                  <a:gd name="T20" fmla="*/ 1 w 8"/>
                  <a:gd name="T21" fmla="*/ 0 h 9"/>
                  <a:gd name="T22" fmla="*/ 0 w 8"/>
                  <a:gd name="T23" fmla="*/ 0 h 9"/>
                  <a:gd name="T24" fmla="*/ 0 w 8"/>
                  <a:gd name="T25" fmla="*/ 0 h 9"/>
                  <a:gd name="T26" fmla="*/ 0 w 8"/>
                  <a:gd name="T27" fmla="*/ 1 h 9"/>
                  <a:gd name="T28" fmla="*/ 0 w 8"/>
                  <a:gd name="T29" fmla="*/ 2 h 9"/>
                  <a:gd name="T30" fmla="*/ 0 w 8"/>
                  <a:gd name="T31" fmla="*/ 2 h 9"/>
                  <a:gd name="T32" fmla="*/ 0 w 8"/>
                  <a:gd name="T33" fmla="*/ 4 h 9"/>
                  <a:gd name="T34" fmla="*/ 1 w 8"/>
                  <a:gd name="T35" fmla="*/ 4 h 9"/>
                  <a:gd name="T36" fmla="*/ 2 w 8"/>
                  <a:gd name="T37" fmla="*/ 5 h 9"/>
                  <a:gd name="T38" fmla="*/ 2 w 8"/>
                  <a:gd name="T39" fmla="*/ 5 h 9"/>
                  <a:gd name="T40" fmla="*/ 2 w 8"/>
                  <a:gd name="T41" fmla="*/ 4 h 9"/>
                  <a:gd name="T42" fmla="*/ 3 w 8"/>
                  <a:gd name="T43" fmla="*/ 5 h 9"/>
                  <a:gd name="T44" fmla="*/ 4 w 8"/>
                  <a:gd name="T45" fmla="*/ 6 h 9"/>
                  <a:gd name="T46" fmla="*/ 5 w 8"/>
                  <a:gd name="T47" fmla="*/ 6 h 9"/>
                  <a:gd name="T48" fmla="*/ 5 w 8"/>
                  <a:gd name="T49" fmla="*/ 7 h 9"/>
                  <a:gd name="T50" fmla="*/ 5 w 8"/>
                  <a:gd name="T51" fmla="*/ 9 h 9"/>
                  <a:gd name="T52" fmla="*/ 6 w 8"/>
                  <a:gd name="T53" fmla="*/ 9 h 9"/>
                  <a:gd name="T54" fmla="*/ 6 w 8"/>
                  <a:gd name="T55" fmla="*/ 8 h 9"/>
                  <a:gd name="T56" fmla="*/ 7 w 8"/>
                  <a:gd name="T57" fmla="*/ 7 h 9"/>
                  <a:gd name="T58" fmla="*/ 7 w 8"/>
                  <a:gd name="T59" fmla="*/ 6 h 9"/>
                  <a:gd name="T60" fmla="*/ 6 w 8"/>
                  <a:gd name="T61" fmla="*/ 6 h 9"/>
                  <a:gd name="T62" fmla="*/ 7 w 8"/>
                  <a:gd name="T63" fmla="*/ 5 h 9"/>
                  <a:gd name="T64" fmla="*/ 8 w 8"/>
                  <a:gd name="T65" fmla="*/ 5 h 9"/>
                  <a:gd name="T66" fmla="*/ 8 w 8"/>
                  <a:gd name="T67" fmla="*/ 5 h 9"/>
                  <a:gd name="T68" fmla="*/ 8 w 8"/>
                  <a:gd name="T69" fmla="*/ 4 h 9"/>
                  <a:gd name="T70" fmla="*/ 7 w 8"/>
                  <a:gd name="T7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 h="9">
                    <a:moveTo>
                      <a:pt x="7" y="3"/>
                    </a:moveTo>
                    <a:cubicBezTo>
                      <a:pt x="7" y="3"/>
                      <a:pt x="7" y="4"/>
                      <a:pt x="7" y="3"/>
                    </a:cubicBezTo>
                    <a:cubicBezTo>
                      <a:pt x="6" y="3"/>
                      <a:pt x="6" y="3"/>
                      <a:pt x="6" y="2"/>
                    </a:cubicBezTo>
                    <a:cubicBezTo>
                      <a:pt x="6" y="2"/>
                      <a:pt x="6" y="1"/>
                      <a:pt x="6" y="1"/>
                    </a:cubicBezTo>
                    <a:cubicBezTo>
                      <a:pt x="5" y="1"/>
                      <a:pt x="5" y="1"/>
                      <a:pt x="5" y="1"/>
                    </a:cubicBezTo>
                    <a:cubicBezTo>
                      <a:pt x="5" y="1"/>
                      <a:pt x="5" y="1"/>
                      <a:pt x="5" y="1"/>
                    </a:cubicBezTo>
                    <a:cubicBezTo>
                      <a:pt x="4" y="1"/>
                      <a:pt x="4" y="1"/>
                      <a:pt x="4" y="1"/>
                    </a:cubicBezTo>
                    <a:cubicBezTo>
                      <a:pt x="4" y="1"/>
                      <a:pt x="4" y="1"/>
                      <a:pt x="3" y="1"/>
                    </a:cubicBezTo>
                    <a:cubicBezTo>
                      <a:pt x="3" y="0"/>
                      <a:pt x="3" y="1"/>
                      <a:pt x="2" y="1"/>
                    </a:cubicBezTo>
                    <a:cubicBezTo>
                      <a:pt x="2" y="1"/>
                      <a:pt x="2" y="1"/>
                      <a:pt x="2" y="1"/>
                    </a:cubicBezTo>
                    <a:cubicBezTo>
                      <a:pt x="1" y="0"/>
                      <a:pt x="1" y="0"/>
                      <a:pt x="1" y="0"/>
                    </a:cubicBezTo>
                    <a:cubicBezTo>
                      <a:pt x="0" y="0"/>
                      <a:pt x="0" y="0"/>
                      <a:pt x="0" y="0"/>
                    </a:cubicBezTo>
                    <a:cubicBezTo>
                      <a:pt x="0" y="0"/>
                      <a:pt x="0" y="0"/>
                      <a:pt x="0" y="0"/>
                    </a:cubicBezTo>
                    <a:cubicBezTo>
                      <a:pt x="0" y="1"/>
                      <a:pt x="0" y="1"/>
                      <a:pt x="0" y="1"/>
                    </a:cubicBezTo>
                    <a:cubicBezTo>
                      <a:pt x="0" y="1"/>
                      <a:pt x="0" y="1"/>
                      <a:pt x="0" y="2"/>
                    </a:cubicBezTo>
                    <a:cubicBezTo>
                      <a:pt x="0" y="2"/>
                      <a:pt x="0" y="2"/>
                      <a:pt x="0" y="2"/>
                    </a:cubicBezTo>
                    <a:cubicBezTo>
                      <a:pt x="0" y="3"/>
                      <a:pt x="0" y="3"/>
                      <a:pt x="0" y="4"/>
                    </a:cubicBezTo>
                    <a:cubicBezTo>
                      <a:pt x="0" y="4"/>
                      <a:pt x="1" y="4"/>
                      <a:pt x="1" y="4"/>
                    </a:cubicBezTo>
                    <a:cubicBezTo>
                      <a:pt x="1" y="4"/>
                      <a:pt x="1" y="5"/>
                      <a:pt x="2" y="5"/>
                    </a:cubicBezTo>
                    <a:cubicBezTo>
                      <a:pt x="2" y="5"/>
                      <a:pt x="2" y="5"/>
                      <a:pt x="2" y="5"/>
                    </a:cubicBezTo>
                    <a:cubicBezTo>
                      <a:pt x="3" y="4"/>
                      <a:pt x="2" y="4"/>
                      <a:pt x="2" y="4"/>
                    </a:cubicBezTo>
                    <a:cubicBezTo>
                      <a:pt x="3" y="3"/>
                      <a:pt x="3" y="4"/>
                      <a:pt x="3" y="5"/>
                    </a:cubicBezTo>
                    <a:cubicBezTo>
                      <a:pt x="3" y="5"/>
                      <a:pt x="3" y="6"/>
                      <a:pt x="4" y="6"/>
                    </a:cubicBezTo>
                    <a:cubicBezTo>
                      <a:pt x="4" y="6"/>
                      <a:pt x="4" y="6"/>
                      <a:pt x="5" y="6"/>
                    </a:cubicBezTo>
                    <a:cubicBezTo>
                      <a:pt x="5" y="6"/>
                      <a:pt x="5" y="7"/>
                      <a:pt x="5" y="7"/>
                    </a:cubicBezTo>
                    <a:cubicBezTo>
                      <a:pt x="5" y="8"/>
                      <a:pt x="5" y="8"/>
                      <a:pt x="5" y="9"/>
                    </a:cubicBezTo>
                    <a:cubicBezTo>
                      <a:pt x="5" y="9"/>
                      <a:pt x="6" y="9"/>
                      <a:pt x="6" y="9"/>
                    </a:cubicBezTo>
                    <a:cubicBezTo>
                      <a:pt x="6" y="9"/>
                      <a:pt x="6" y="9"/>
                      <a:pt x="6" y="8"/>
                    </a:cubicBezTo>
                    <a:cubicBezTo>
                      <a:pt x="6" y="8"/>
                      <a:pt x="7" y="8"/>
                      <a:pt x="7" y="7"/>
                    </a:cubicBezTo>
                    <a:cubicBezTo>
                      <a:pt x="7" y="7"/>
                      <a:pt x="7" y="7"/>
                      <a:pt x="7" y="6"/>
                    </a:cubicBezTo>
                    <a:cubicBezTo>
                      <a:pt x="7" y="6"/>
                      <a:pt x="6" y="6"/>
                      <a:pt x="6" y="6"/>
                    </a:cubicBezTo>
                    <a:cubicBezTo>
                      <a:pt x="6" y="5"/>
                      <a:pt x="6" y="5"/>
                      <a:pt x="7" y="5"/>
                    </a:cubicBezTo>
                    <a:cubicBezTo>
                      <a:pt x="7" y="5"/>
                      <a:pt x="7" y="5"/>
                      <a:pt x="8" y="5"/>
                    </a:cubicBezTo>
                    <a:cubicBezTo>
                      <a:pt x="8" y="5"/>
                      <a:pt x="8" y="5"/>
                      <a:pt x="8" y="5"/>
                    </a:cubicBezTo>
                    <a:cubicBezTo>
                      <a:pt x="8" y="5"/>
                      <a:pt x="8" y="5"/>
                      <a:pt x="8" y="4"/>
                    </a:cubicBezTo>
                    <a:cubicBezTo>
                      <a:pt x="7" y="4"/>
                      <a:pt x="8" y="4"/>
                      <a:pt x="7" y="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60" name="Freeform 48">
                <a:extLst>
                  <a:ext uri="{FF2B5EF4-FFF2-40B4-BE49-F238E27FC236}">
                    <a16:creationId xmlns:a16="http://schemas.microsoft.com/office/drawing/2014/main" id="{A0062C88-D155-1B4C-B42C-E0FB1357F805}"/>
                  </a:ext>
                </a:extLst>
              </p:cNvPr>
              <p:cNvSpPr>
                <a:spLocks/>
              </p:cNvSpPr>
              <p:nvPr/>
            </p:nvSpPr>
            <p:spPr bwMode="auto">
              <a:xfrm>
                <a:off x="1936752" y="2827339"/>
                <a:ext cx="11113"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0" y="0"/>
                      <a:pt x="0" y="0"/>
                    </a:cubicBezTo>
                    <a:cubicBezTo>
                      <a:pt x="1" y="0"/>
                      <a:pt x="1" y="0"/>
                      <a:pt x="1"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61" name="Freeform 49">
                <a:extLst>
                  <a:ext uri="{FF2B5EF4-FFF2-40B4-BE49-F238E27FC236}">
                    <a16:creationId xmlns:a16="http://schemas.microsoft.com/office/drawing/2014/main" id="{E8265EF3-EDBF-79CA-7332-72DF9A6EE72D}"/>
                  </a:ext>
                </a:extLst>
              </p:cNvPr>
              <p:cNvSpPr>
                <a:spLocks/>
              </p:cNvSpPr>
              <p:nvPr/>
            </p:nvSpPr>
            <p:spPr bwMode="auto">
              <a:xfrm>
                <a:off x="2314577" y="342106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62" name="Freeform 50">
                <a:extLst>
                  <a:ext uri="{FF2B5EF4-FFF2-40B4-BE49-F238E27FC236}">
                    <a16:creationId xmlns:a16="http://schemas.microsoft.com/office/drawing/2014/main" id="{7E5C849E-438A-2978-47EE-D78367D4928D}"/>
                  </a:ext>
                </a:extLst>
              </p:cNvPr>
              <p:cNvSpPr>
                <a:spLocks/>
              </p:cNvSpPr>
              <p:nvPr/>
            </p:nvSpPr>
            <p:spPr bwMode="auto">
              <a:xfrm>
                <a:off x="2314577" y="3389314"/>
                <a:ext cx="346075" cy="400050"/>
              </a:xfrm>
              <a:custGeom>
                <a:avLst/>
                <a:gdLst>
                  <a:gd name="T0" fmla="*/ 31 w 32"/>
                  <a:gd name="T1" fmla="*/ 22 h 37"/>
                  <a:gd name="T2" fmla="*/ 29 w 32"/>
                  <a:gd name="T3" fmla="*/ 20 h 37"/>
                  <a:gd name="T4" fmla="*/ 29 w 32"/>
                  <a:gd name="T5" fmla="*/ 19 h 37"/>
                  <a:gd name="T6" fmla="*/ 25 w 32"/>
                  <a:gd name="T7" fmla="*/ 18 h 37"/>
                  <a:gd name="T8" fmla="*/ 25 w 32"/>
                  <a:gd name="T9" fmla="*/ 18 h 37"/>
                  <a:gd name="T10" fmla="*/ 24 w 32"/>
                  <a:gd name="T11" fmla="*/ 16 h 37"/>
                  <a:gd name="T12" fmla="*/ 24 w 32"/>
                  <a:gd name="T13" fmla="*/ 13 h 37"/>
                  <a:gd name="T14" fmla="*/ 23 w 32"/>
                  <a:gd name="T15" fmla="*/ 11 h 37"/>
                  <a:gd name="T16" fmla="*/ 20 w 32"/>
                  <a:gd name="T17" fmla="*/ 11 h 37"/>
                  <a:gd name="T18" fmla="*/ 19 w 32"/>
                  <a:gd name="T19" fmla="*/ 9 h 37"/>
                  <a:gd name="T20" fmla="*/ 16 w 32"/>
                  <a:gd name="T21" fmla="*/ 8 h 37"/>
                  <a:gd name="T22" fmla="*/ 14 w 32"/>
                  <a:gd name="T23" fmla="*/ 8 h 37"/>
                  <a:gd name="T24" fmla="*/ 13 w 32"/>
                  <a:gd name="T25" fmla="*/ 7 h 37"/>
                  <a:gd name="T26" fmla="*/ 11 w 32"/>
                  <a:gd name="T27" fmla="*/ 5 h 37"/>
                  <a:gd name="T28" fmla="*/ 11 w 32"/>
                  <a:gd name="T29" fmla="*/ 2 h 37"/>
                  <a:gd name="T30" fmla="*/ 11 w 32"/>
                  <a:gd name="T31" fmla="*/ 0 h 37"/>
                  <a:gd name="T32" fmla="*/ 9 w 32"/>
                  <a:gd name="T33" fmla="*/ 0 h 37"/>
                  <a:gd name="T34" fmla="*/ 7 w 32"/>
                  <a:gd name="T35" fmla="*/ 1 h 37"/>
                  <a:gd name="T36" fmla="*/ 6 w 32"/>
                  <a:gd name="T37" fmla="*/ 2 h 37"/>
                  <a:gd name="T38" fmla="*/ 4 w 32"/>
                  <a:gd name="T39" fmla="*/ 3 h 37"/>
                  <a:gd name="T40" fmla="*/ 2 w 32"/>
                  <a:gd name="T41" fmla="*/ 4 h 37"/>
                  <a:gd name="T42" fmla="*/ 1 w 32"/>
                  <a:gd name="T43" fmla="*/ 5 h 37"/>
                  <a:gd name="T44" fmla="*/ 2 w 32"/>
                  <a:gd name="T45" fmla="*/ 7 h 37"/>
                  <a:gd name="T46" fmla="*/ 3 w 32"/>
                  <a:gd name="T47" fmla="*/ 10 h 37"/>
                  <a:gd name="T48" fmla="*/ 3 w 32"/>
                  <a:gd name="T49" fmla="*/ 13 h 37"/>
                  <a:gd name="T50" fmla="*/ 2 w 32"/>
                  <a:gd name="T51" fmla="*/ 14 h 37"/>
                  <a:gd name="T52" fmla="*/ 2 w 32"/>
                  <a:gd name="T53" fmla="*/ 17 h 37"/>
                  <a:gd name="T54" fmla="*/ 3 w 32"/>
                  <a:gd name="T55" fmla="*/ 18 h 37"/>
                  <a:gd name="T56" fmla="*/ 3 w 32"/>
                  <a:gd name="T57" fmla="*/ 19 h 37"/>
                  <a:gd name="T58" fmla="*/ 3 w 32"/>
                  <a:gd name="T59" fmla="*/ 19 h 37"/>
                  <a:gd name="T60" fmla="*/ 3 w 32"/>
                  <a:gd name="T61" fmla="*/ 19 h 37"/>
                  <a:gd name="T62" fmla="*/ 2 w 32"/>
                  <a:gd name="T63" fmla="*/ 21 h 37"/>
                  <a:gd name="T64" fmla="*/ 3 w 32"/>
                  <a:gd name="T65" fmla="*/ 21 h 37"/>
                  <a:gd name="T66" fmla="*/ 5 w 32"/>
                  <a:gd name="T67" fmla="*/ 24 h 37"/>
                  <a:gd name="T68" fmla="*/ 8 w 32"/>
                  <a:gd name="T69" fmla="*/ 26 h 37"/>
                  <a:gd name="T70" fmla="*/ 8 w 32"/>
                  <a:gd name="T71" fmla="*/ 29 h 37"/>
                  <a:gd name="T72" fmla="*/ 10 w 32"/>
                  <a:gd name="T73" fmla="*/ 30 h 37"/>
                  <a:gd name="T74" fmla="*/ 10 w 32"/>
                  <a:gd name="T75" fmla="*/ 33 h 37"/>
                  <a:gd name="T76" fmla="*/ 9 w 32"/>
                  <a:gd name="T77" fmla="*/ 36 h 37"/>
                  <a:gd name="T78" fmla="*/ 10 w 32"/>
                  <a:gd name="T79" fmla="*/ 37 h 37"/>
                  <a:gd name="T80" fmla="*/ 11 w 32"/>
                  <a:gd name="T81" fmla="*/ 36 h 37"/>
                  <a:gd name="T82" fmla="*/ 14 w 32"/>
                  <a:gd name="T83" fmla="*/ 36 h 37"/>
                  <a:gd name="T84" fmla="*/ 16 w 32"/>
                  <a:gd name="T85" fmla="*/ 37 h 37"/>
                  <a:gd name="T86" fmla="*/ 17 w 32"/>
                  <a:gd name="T87" fmla="*/ 35 h 37"/>
                  <a:gd name="T88" fmla="*/ 19 w 32"/>
                  <a:gd name="T89" fmla="*/ 35 h 37"/>
                  <a:gd name="T90" fmla="*/ 20 w 32"/>
                  <a:gd name="T91" fmla="*/ 36 h 37"/>
                  <a:gd name="T92" fmla="*/ 20 w 32"/>
                  <a:gd name="T93" fmla="*/ 34 h 37"/>
                  <a:gd name="T94" fmla="*/ 21 w 32"/>
                  <a:gd name="T95" fmla="*/ 30 h 37"/>
                  <a:gd name="T96" fmla="*/ 23 w 32"/>
                  <a:gd name="T97" fmla="*/ 28 h 37"/>
                  <a:gd name="T98" fmla="*/ 26 w 32"/>
                  <a:gd name="T99" fmla="*/ 27 h 37"/>
                  <a:gd name="T100" fmla="*/ 30 w 32"/>
                  <a:gd name="T101" fmla="*/ 28 h 37"/>
                  <a:gd name="T102" fmla="*/ 31 w 32"/>
                  <a:gd name="T103" fmla="*/ 29 h 37"/>
                  <a:gd name="T104" fmla="*/ 31 w 32"/>
                  <a:gd name="T105" fmla="*/ 29 h 37"/>
                  <a:gd name="T106" fmla="*/ 32 w 32"/>
                  <a:gd name="T107" fmla="*/ 25 h 37"/>
                  <a:gd name="T108" fmla="*/ 31 w 32"/>
                  <a:gd name="T109"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 h="37">
                    <a:moveTo>
                      <a:pt x="31" y="23"/>
                    </a:moveTo>
                    <a:cubicBezTo>
                      <a:pt x="31" y="23"/>
                      <a:pt x="31" y="22"/>
                      <a:pt x="31" y="22"/>
                    </a:cubicBezTo>
                    <a:cubicBezTo>
                      <a:pt x="31" y="22"/>
                      <a:pt x="30" y="22"/>
                      <a:pt x="29" y="22"/>
                    </a:cubicBezTo>
                    <a:cubicBezTo>
                      <a:pt x="29" y="21"/>
                      <a:pt x="29" y="21"/>
                      <a:pt x="29" y="20"/>
                    </a:cubicBezTo>
                    <a:cubicBezTo>
                      <a:pt x="29" y="20"/>
                      <a:pt x="30" y="20"/>
                      <a:pt x="29" y="19"/>
                    </a:cubicBezTo>
                    <a:cubicBezTo>
                      <a:pt x="29" y="19"/>
                      <a:pt x="29" y="19"/>
                      <a:pt x="29" y="19"/>
                    </a:cubicBezTo>
                    <a:cubicBezTo>
                      <a:pt x="28" y="19"/>
                      <a:pt x="27" y="19"/>
                      <a:pt x="26" y="19"/>
                    </a:cubicBezTo>
                    <a:cubicBezTo>
                      <a:pt x="25" y="18"/>
                      <a:pt x="25" y="18"/>
                      <a:pt x="25" y="18"/>
                    </a:cubicBezTo>
                    <a:cubicBezTo>
                      <a:pt x="25" y="18"/>
                      <a:pt x="25" y="18"/>
                      <a:pt x="25" y="18"/>
                    </a:cubicBezTo>
                    <a:cubicBezTo>
                      <a:pt x="25" y="18"/>
                      <a:pt x="25" y="18"/>
                      <a:pt x="25" y="18"/>
                    </a:cubicBezTo>
                    <a:cubicBezTo>
                      <a:pt x="25" y="17"/>
                      <a:pt x="25" y="17"/>
                      <a:pt x="25" y="16"/>
                    </a:cubicBezTo>
                    <a:cubicBezTo>
                      <a:pt x="24" y="16"/>
                      <a:pt x="24" y="16"/>
                      <a:pt x="24" y="16"/>
                    </a:cubicBezTo>
                    <a:cubicBezTo>
                      <a:pt x="23" y="15"/>
                      <a:pt x="24" y="14"/>
                      <a:pt x="24" y="14"/>
                    </a:cubicBezTo>
                    <a:cubicBezTo>
                      <a:pt x="24" y="13"/>
                      <a:pt x="24" y="13"/>
                      <a:pt x="24" y="13"/>
                    </a:cubicBezTo>
                    <a:cubicBezTo>
                      <a:pt x="24" y="13"/>
                      <a:pt x="24" y="12"/>
                      <a:pt x="23" y="12"/>
                    </a:cubicBezTo>
                    <a:cubicBezTo>
                      <a:pt x="23" y="11"/>
                      <a:pt x="23" y="11"/>
                      <a:pt x="23" y="11"/>
                    </a:cubicBezTo>
                    <a:cubicBezTo>
                      <a:pt x="22" y="11"/>
                      <a:pt x="22" y="11"/>
                      <a:pt x="22" y="11"/>
                    </a:cubicBezTo>
                    <a:cubicBezTo>
                      <a:pt x="21" y="11"/>
                      <a:pt x="21" y="11"/>
                      <a:pt x="20" y="11"/>
                    </a:cubicBezTo>
                    <a:cubicBezTo>
                      <a:pt x="20" y="11"/>
                      <a:pt x="20" y="10"/>
                      <a:pt x="20" y="10"/>
                    </a:cubicBezTo>
                    <a:cubicBezTo>
                      <a:pt x="19" y="10"/>
                      <a:pt x="19" y="10"/>
                      <a:pt x="19" y="9"/>
                    </a:cubicBezTo>
                    <a:cubicBezTo>
                      <a:pt x="18" y="9"/>
                      <a:pt x="18" y="9"/>
                      <a:pt x="17" y="9"/>
                    </a:cubicBezTo>
                    <a:cubicBezTo>
                      <a:pt x="17" y="8"/>
                      <a:pt x="17" y="8"/>
                      <a:pt x="16" y="8"/>
                    </a:cubicBezTo>
                    <a:cubicBezTo>
                      <a:pt x="16" y="8"/>
                      <a:pt x="15" y="8"/>
                      <a:pt x="15" y="8"/>
                    </a:cubicBezTo>
                    <a:cubicBezTo>
                      <a:pt x="15" y="8"/>
                      <a:pt x="15" y="8"/>
                      <a:pt x="14" y="8"/>
                    </a:cubicBezTo>
                    <a:cubicBezTo>
                      <a:pt x="14" y="8"/>
                      <a:pt x="14" y="8"/>
                      <a:pt x="13" y="8"/>
                    </a:cubicBezTo>
                    <a:cubicBezTo>
                      <a:pt x="13" y="7"/>
                      <a:pt x="13" y="7"/>
                      <a:pt x="13" y="7"/>
                    </a:cubicBezTo>
                    <a:cubicBezTo>
                      <a:pt x="12" y="6"/>
                      <a:pt x="12" y="7"/>
                      <a:pt x="11" y="6"/>
                    </a:cubicBezTo>
                    <a:cubicBezTo>
                      <a:pt x="11" y="6"/>
                      <a:pt x="11" y="5"/>
                      <a:pt x="11" y="5"/>
                    </a:cubicBezTo>
                    <a:cubicBezTo>
                      <a:pt x="11" y="4"/>
                      <a:pt x="11" y="4"/>
                      <a:pt x="11" y="3"/>
                    </a:cubicBezTo>
                    <a:cubicBezTo>
                      <a:pt x="11" y="3"/>
                      <a:pt x="11" y="2"/>
                      <a:pt x="11" y="2"/>
                    </a:cubicBezTo>
                    <a:cubicBezTo>
                      <a:pt x="11" y="1"/>
                      <a:pt x="11" y="1"/>
                      <a:pt x="11" y="0"/>
                    </a:cubicBezTo>
                    <a:cubicBezTo>
                      <a:pt x="11" y="0"/>
                      <a:pt x="11" y="0"/>
                      <a:pt x="11" y="0"/>
                    </a:cubicBezTo>
                    <a:cubicBezTo>
                      <a:pt x="11" y="0"/>
                      <a:pt x="10" y="0"/>
                      <a:pt x="10" y="0"/>
                    </a:cubicBezTo>
                    <a:cubicBezTo>
                      <a:pt x="10" y="0"/>
                      <a:pt x="10" y="0"/>
                      <a:pt x="9" y="0"/>
                    </a:cubicBezTo>
                    <a:cubicBezTo>
                      <a:pt x="9" y="0"/>
                      <a:pt x="9" y="0"/>
                      <a:pt x="8" y="0"/>
                    </a:cubicBezTo>
                    <a:cubicBezTo>
                      <a:pt x="8" y="0"/>
                      <a:pt x="8" y="0"/>
                      <a:pt x="7" y="1"/>
                    </a:cubicBezTo>
                    <a:cubicBezTo>
                      <a:pt x="7" y="1"/>
                      <a:pt x="7" y="2"/>
                      <a:pt x="6" y="2"/>
                    </a:cubicBezTo>
                    <a:cubicBezTo>
                      <a:pt x="6" y="2"/>
                      <a:pt x="6" y="2"/>
                      <a:pt x="6" y="2"/>
                    </a:cubicBezTo>
                    <a:cubicBezTo>
                      <a:pt x="5" y="2"/>
                      <a:pt x="5" y="2"/>
                      <a:pt x="4" y="2"/>
                    </a:cubicBezTo>
                    <a:cubicBezTo>
                      <a:pt x="4" y="3"/>
                      <a:pt x="4" y="3"/>
                      <a:pt x="4" y="3"/>
                    </a:cubicBezTo>
                    <a:cubicBezTo>
                      <a:pt x="4" y="3"/>
                      <a:pt x="4" y="3"/>
                      <a:pt x="3" y="4"/>
                    </a:cubicBezTo>
                    <a:cubicBezTo>
                      <a:pt x="3" y="4"/>
                      <a:pt x="2" y="4"/>
                      <a:pt x="2" y="4"/>
                    </a:cubicBezTo>
                    <a:cubicBezTo>
                      <a:pt x="1" y="4"/>
                      <a:pt x="1" y="4"/>
                      <a:pt x="0" y="3"/>
                    </a:cubicBezTo>
                    <a:cubicBezTo>
                      <a:pt x="1" y="4"/>
                      <a:pt x="1" y="4"/>
                      <a:pt x="1" y="5"/>
                    </a:cubicBezTo>
                    <a:cubicBezTo>
                      <a:pt x="1" y="5"/>
                      <a:pt x="1" y="5"/>
                      <a:pt x="1" y="6"/>
                    </a:cubicBezTo>
                    <a:cubicBezTo>
                      <a:pt x="2" y="6"/>
                      <a:pt x="2" y="6"/>
                      <a:pt x="2" y="7"/>
                    </a:cubicBezTo>
                    <a:cubicBezTo>
                      <a:pt x="2" y="8"/>
                      <a:pt x="2" y="8"/>
                      <a:pt x="2" y="8"/>
                    </a:cubicBezTo>
                    <a:cubicBezTo>
                      <a:pt x="2" y="9"/>
                      <a:pt x="3" y="9"/>
                      <a:pt x="3" y="10"/>
                    </a:cubicBezTo>
                    <a:cubicBezTo>
                      <a:pt x="2" y="11"/>
                      <a:pt x="2" y="11"/>
                      <a:pt x="2" y="11"/>
                    </a:cubicBezTo>
                    <a:cubicBezTo>
                      <a:pt x="2" y="12"/>
                      <a:pt x="2" y="12"/>
                      <a:pt x="3" y="13"/>
                    </a:cubicBezTo>
                    <a:cubicBezTo>
                      <a:pt x="3" y="13"/>
                      <a:pt x="3" y="13"/>
                      <a:pt x="3" y="14"/>
                    </a:cubicBezTo>
                    <a:cubicBezTo>
                      <a:pt x="3" y="14"/>
                      <a:pt x="3" y="14"/>
                      <a:pt x="2" y="14"/>
                    </a:cubicBezTo>
                    <a:cubicBezTo>
                      <a:pt x="2" y="15"/>
                      <a:pt x="2" y="15"/>
                      <a:pt x="2" y="16"/>
                    </a:cubicBezTo>
                    <a:cubicBezTo>
                      <a:pt x="2" y="16"/>
                      <a:pt x="2" y="16"/>
                      <a:pt x="2" y="17"/>
                    </a:cubicBezTo>
                    <a:cubicBezTo>
                      <a:pt x="3" y="17"/>
                      <a:pt x="3" y="17"/>
                      <a:pt x="3" y="18"/>
                    </a:cubicBezTo>
                    <a:cubicBezTo>
                      <a:pt x="3" y="18"/>
                      <a:pt x="3" y="18"/>
                      <a:pt x="3" y="18"/>
                    </a:cubicBezTo>
                    <a:cubicBezTo>
                      <a:pt x="3" y="18"/>
                      <a:pt x="3" y="18"/>
                      <a:pt x="3" y="18"/>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3" y="20"/>
                    </a:cubicBezTo>
                    <a:cubicBezTo>
                      <a:pt x="3" y="20"/>
                      <a:pt x="2" y="20"/>
                      <a:pt x="2" y="21"/>
                    </a:cubicBezTo>
                    <a:cubicBezTo>
                      <a:pt x="2" y="21"/>
                      <a:pt x="2" y="21"/>
                      <a:pt x="2" y="21"/>
                    </a:cubicBezTo>
                    <a:cubicBezTo>
                      <a:pt x="3" y="21"/>
                      <a:pt x="3" y="21"/>
                      <a:pt x="3" y="21"/>
                    </a:cubicBezTo>
                    <a:cubicBezTo>
                      <a:pt x="4" y="22"/>
                      <a:pt x="4" y="22"/>
                      <a:pt x="4" y="22"/>
                    </a:cubicBezTo>
                    <a:cubicBezTo>
                      <a:pt x="4" y="23"/>
                      <a:pt x="5" y="23"/>
                      <a:pt x="5" y="24"/>
                    </a:cubicBezTo>
                    <a:cubicBezTo>
                      <a:pt x="6" y="24"/>
                      <a:pt x="6" y="25"/>
                      <a:pt x="7" y="25"/>
                    </a:cubicBezTo>
                    <a:cubicBezTo>
                      <a:pt x="8" y="25"/>
                      <a:pt x="7" y="25"/>
                      <a:pt x="8" y="26"/>
                    </a:cubicBezTo>
                    <a:cubicBezTo>
                      <a:pt x="8" y="27"/>
                      <a:pt x="8" y="26"/>
                      <a:pt x="8" y="27"/>
                    </a:cubicBezTo>
                    <a:cubicBezTo>
                      <a:pt x="8" y="28"/>
                      <a:pt x="8" y="28"/>
                      <a:pt x="8" y="29"/>
                    </a:cubicBezTo>
                    <a:cubicBezTo>
                      <a:pt x="9" y="29"/>
                      <a:pt x="9" y="29"/>
                      <a:pt x="9" y="29"/>
                    </a:cubicBezTo>
                    <a:cubicBezTo>
                      <a:pt x="10" y="30"/>
                      <a:pt x="10" y="30"/>
                      <a:pt x="10" y="30"/>
                    </a:cubicBezTo>
                    <a:cubicBezTo>
                      <a:pt x="10" y="31"/>
                      <a:pt x="10" y="31"/>
                      <a:pt x="10" y="32"/>
                    </a:cubicBezTo>
                    <a:cubicBezTo>
                      <a:pt x="10" y="32"/>
                      <a:pt x="10" y="32"/>
                      <a:pt x="10" y="33"/>
                    </a:cubicBezTo>
                    <a:cubicBezTo>
                      <a:pt x="9" y="33"/>
                      <a:pt x="9" y="34"/>
                      <a:pt x="9" y="34"/>
                    </a:cubicBezTo>
                    <a:cubicBezTo>
                      <a:pt x="9" y="35"/>
                      <a:pt x="9" y="35"/>
                      <a:pt x="9" y="36"/>
                    </a:cubicBezTo>
                    <a:cubicBezTo>
                      <a:pt x="10" y="36"/>
                      <a:pt x="10" y="36"/>
                      <a:pt x="10" y="37"/>
                    </a:cubicBezTo>
                    <a:cubicBezTo>
                      <a:pt x="10" y="37"/>
                      <a:pt x="10" y="37"/>
                      <a:pt x="10" y="37"/>
                    </a:cubicBezTo>
                    <a:cubicBezTo>
                      <a:pt x="10" y="36"/>
                      <a:pt x="10" y="36"/>
                      <a:pt x="11" y="36"/>
                    </a:cubicBezTo>
                    <a:cubicBezTo>
                      <a:pt x="11" y="36"/>
                      <a:pt x="11" y="36"/>
                      <a:pt x="11" y="36"/>
                    </a:cubicBezTo>
                    <a:cubicBezTo>
                      <a:pt x="11" y="35"/>
                      <a:pt x="12" y="35"/>
                      <a:pt x="12" y="35"/>
                    </a:cubicBezTo>
                    <a:cubicBezTo>
                      <a:pt x="13" y="35"/>
                      <a:pt x="13" y="36"/>
                      <a:pt x="14" y="36"/>
                    </a:cubicBezTo>
                    <a:cubicBezTo>
                      <a:pt x="14" y="36"/>
                      <a:pt x="14" y="36"/>
                      <a:pt x="15" y="36"/>
                    </a:cubicBezTo>
                    <a:cubicBezTo>
                      <a:pt x="15" y="36"/>
                      <a:pt x="15" y="37"/>
                      <a:pt x="16" y="37"/>
                    </a:cubicBezTo>
                    <a:cubicBezTo>
                      <a:pt x="16" y="37"/>
                      <a:pt x="16" y="36"/>
                      <a:pt x="16" y="36"/>
                    </a:cubicBezTo>
                    <a:cubicBezTo>
                      <a:pt x="16" y="36"/>
                      <a:pt x="17" y="36"/>
                      <a:pt x="17" y="35"/>
                    </a:cubicBezTo>
                    <a:cubicBezTo>
                      <a:pt x="18" y="35"/>
                      <a:pt x="18" y="35"/>
                      <a:pt x="18" y="35"/>
                    </a:cubicBezTo>
                    <a:cubicBezTo>
                      <a:pt x="19" y="35"/>
                      <a:pt x="19" y="35"/>
                      <a:pt x="19" y="35"/>
                    </a:cubicBezTo>
                    <a:cubicBezTo>
                      <a:pt x="20" y="36"/>
                      <a:pt x="20" y="36"/>
                      <a:pt x="20" y="36"/>
                    </a:cubicBezTo>
                    <a:cubicBezTo>
                      <a:pt x="20" y="36"/>
                      <a:pt x="20" y="36"/>
                      <a:pt x="20" y="36"/>
                    </a:cubicBezTo>
                    <a:cubicBezTo>
                      <a:pt x="20" y="35"/>
                      <a:pt x="20" y="35"/>
                      <a:pt x="20" y="35"/>
                    </a:cubicBezTo>
                    <a:cubicBezTo>
                      <a:pt x="20" y="35"/>
                      <a:pt x="20" y="34"/>
                      <a:pt x="20" y="34"/>
                    </a:cubicBezTo>
                    <a:cubicBezTo>
                      <a:pt x="20" y="33"/>
                      <a:pt x="20" y="33"/>
                      <a:pt x="20" y="32"/>
                    </a:cubicBezTo>
                    <a:cubicBezTo>
                      <a:pt x="20" y="31"/>
                      <a:pt x="20" y="31"/>
                      <a:pt x="21" y="30"/>
                    </a:cubicBezTo>
                    <a:cubicBezTo>
                      <a:pt x="21" y="29"/>
                      <a:pt x="21" y="29"/>
                      <a:pt x="22" y="29"/>
                    </a:cubicBezTo>
                    <a:cubicBezTo>
                      <a:pt x="22" y="28"/>
                      <a:pt x="23" y="28"/>
                      <a:pt x="23" y="28"/>
                    </a:cubicBezTo>
                    <a:cubicBezTo>
                      <a:pt x="24" y="28"/>
                      <a:pt x="24" y="28"/>
                      <a:pt x="25" y="28"/>
                    </a:cubicBezTo>
                    <a:cubicBezTo>
                      <a:pt x="25" y="28"/>
                      <a:pt x="26" y="27"/>
                      <a:pt x="26" y="27"/>
                    </a:cubicBezTo>
                    <a:cubicBezTo>
                      <a:pt x="27" y="27"/>
                      <a:pt x="28" y="27"/>
                      <a:pt x="28" y="28"/>
                    </a:cubicBezTo>
                    <a:cubicBezTo>
                      <a:pt x="29" y="28"/>
                      <a:pt x="29" y="28"/>
                      <a:pt x="30" y="28"/>
                    </a:cubicBezTo>
                    <a:cubicBezTo>
                      <a:pt x="30" y="29"/>
                      <a:pt x="30" y="29"/>
                      <a:pt x="31" y="29"/>
                    </a:cubicBezTo>
                    <a:cubicBezTo>
                      <a:pt x="31" y="29"/>
                      <a:pt x="31" y="29"/>
                      <a:pt x="31" y="29"/>
                    </a:cubicBezTo>
                    <a:cubicBezTo>
                      <a:pt x="31" y="29"/>
                      <a:pt x="31" y="30"/>
                      <a:pt x="32" y="29"/>
                    </a:cubicBezTo>
                    <a:cubicBezTo>
                      <a:pt x="32" y="29"/>
                      <a:pt x="31" y="29"/>
                      <a:pt x="31" y="29"/>
                    </a:cubicBezTo>
                    <a:cubicBezTo>
                      <a:pt x="31" y="28"/>
                      <a:pt x="31" y="28"/>
                      <a:pt x="32" y="27"/>
                    </a:cubicBezTo>
                    <a:cubicBezTo>
                      <a:pt x="32" y="26"/>
                      <a:pt x="32" y="26"/>
                      <a:pt x="32" y="25"/>
                    </a:cubicBezTo>
                    <a:cubicBezTo>
                      <a:pt x="32" y="24"/>
                      <a:pt x="32" y="24"/>
                      <a:pt x="32" y="24"/>
                    </a:cubicBezTo>
                    <a:cubicBezTo>
                      <a:pt x="32" y="23"/>
                      <a:pt x="32" y="23"/>
                      <a:pt x="31" y="2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63" name="Freeform 51">
                <a:extLst>
                  <a:ext uri="{FF2B5EF4-FFF2-40B4-BE49-F238E27FC236}">
                    <a16:creationId xmlns:a16="http://schemas.microsoft.com/office/drawing/2014/main" id="{D6844774-C319-F4B5-985E-64745F165900}"/>
                  </a:ext>
                </a:extLst>
              </p:cNvPr>
              <p:cNvSpPr>
                <a:spLocks/>
              </p:cNvSpPr>
              <p:nvPr/>
            </p:nvSpPr>
            <p:spPr bwMode="auto">
              <a:xfrm>
                <a:off x="5348289" y="2492376"/>
                <a:ext cx="292100" cy="193675"/>
              </a:xfrm>
              <a:custGeom>
                <a:avLst/>
                <a:gdLst>
                  <a:gd name="T0" fmla="*/ 23 w 27"/>
                  <a:gd name="T1" fmla="*/ 2 h 18"/>
                  <a:gd name="T2" fmla="*/ 22 w 27"/>
                  <a:gd name="T3" fmla="*/ 0 h 18"/>
                  <a:gd name="T4" fmla="*/ 22 w 27"/>
                  <a:gd name="T5" fmla="*/ 0 h 18"/>
                  <a:gd name="T6" fmla="*/ 21 w 27"/>
                  <a:gd name="T7" fmla="*/ 1 h 18"/>
                  <a:gd name="T8" fmla="*/ 18 w 27"/>
                  <a:gd name="T9" fmla="*/ 2 h 18"/>
                  <a:gd name="T10" fmla="*/ 16 w 27"/>
                  <a:gd name="T11" fmla="*/ 2 h 18"/>
                  <a:gd name="T12" fmla="*/ 13 w 27"/>
                  <a:gd name="T13" fmla="*/ 3 h 18"/>
                  <a:gd name="T14" fmla="*/ 11 w 27"/>
                  <a:gd name="T15" fmla="*/ 4 h 18"/>
                  <a:gd name="T16" fmla="*/ 11 w 27"/>
                  <a:gd name="T17" fmla="*/ 5 h 18"/>
                  <a:gd name="T18" fmla="*/ 10 w 27"/>
                  <a:gd name="T19" fmla="*/ 7 h 18"/>
                  <a:gd name="T20" fmla="*/ 9 w 27"/>
                  <a:gd name="T21" fmla="*/ 8 h 18"/>
                  <a:gd name="T22" fmla="*/ 8 w 27"/>
                  <a:gd name="T23" fmla="*/ 9 h 18"/>
                  <a:gd name="T24" fmla="*/ 8 w 27"/>
                  <a:gd name="T25" fmla="*/ 9 h 18"/>
                  <a:gd name="T26" fmla="*/ 7 w 27"/>
                  <a:gd name="T27" fmla="*/ 7 h 18"/>
                  <a:gd name="T28" fmla="*/ 6 w 27"/>
                  <a:gd name="T29" fmla="*/ 6 h 18"/>
                  <a:gd name="T30" fmla="*/ 5 w 27"/>
                  <a:gd name="T31" fmla="*/ 6 h 18"/>
                  <a:gd name="T32" fmla="*/ 4 w 27"/>
                  <a:gd name="T33" fmla="*/ 5 h 18"/>
                  <a:gd name="T34" fmla="*/ 2 w 27"/>
                  <a:gd name="T35" fmla="*/ 5 h 18"/>
                  <a:gd name="T36" fmla="*/ 0 w 27"/>
                  <a:gd name="T37" fmla="*/ 5 h 18"/>
                  <a:gd name="T38" fmla="*/ 0 w 27"/>
                  <a:gd name="T39" fmla="*/ 5 h 18"/>
                  <a:gd name="T40" fmla="*/ 0 w 27"/>
                  <a:gd name="T41" fmla="*/ 6 h 18"/>
                  <a:gd name="T42" fmla="*/ 1 w 27"/>
                  <a:gd name="T43" fmla="*/ 6 h 18"/>
                  <a:gd name="T44" fmla="*/ 2 w 27"/>
                  <a:gd name="T45" fmla="*/ 8 h 18"/>
                  <a:gd name="T46" fmla="*/ 2 w 27"/>
                  <a:gd name="T47" fmla="*/ 8 h 18"/>
                  <a:gd name="T48" fmla="*/ 1 w 27"/>
                  <a:gd name="T49" fmla="*/ 9 h 18"/>
                  <a:gd name="T50" fmla="*/ 1 w 27"/>
                  <a:gd name="T51" fmla="*/ 10 h 18"/>
                  <a:gd name="T52" fmla="*/ 1 w 27"/>
                  <a:gd name="T53" fmla="*/ 11 h 18"/>
                  <a:gd name="T54" fmla="*/ 2 w 27"/>
                  <a:gd name="T55" fmla="*/ 12 h 18"/>
                  <a:gd name="T56" fmla="*/ 2 w 27"/>
                  <a:gd name="T57" fmla="*/ 13 h 18"/>
                  <a:gd name="T58" fmla="*/ 2 w 27"/>
                  <a:gd name="T59" fmla="*/ 15 h 18"/>
                  <a:gd name="T60" fmla="*/ 3 w 27"/>
                  <a:gd name="T61" fmla="*/ 16 h 18"/>
                  <a:gd name="T62" fmla="*/ 2 w 27"/>
                  <a:gd name="T63" fmla="*/ 17 h 18"/>
                  <a:gd name="T64" fmla="*/ 3 w 27"/>
                  <a:gd name="T65" fmla="*/ 18 h 18"/>
                  <a:gd name="T66" fmla="*/ 4 w 27"/>
                  <a:gd name="T67" fmla="*/ 18 h 18"/>
                  <a:gd name="T68" fmla="*/ 6 w 27"/>
                  <a:gd name="T69" fmla="*/ 18 h 18"/>
                  <a:gd name="T70" fmla="*/ 7 w 27"/>
                  <a:gd name="T71" fmla="*/ 18 h 18"/>
                  <a:gd name="T72" fmla="*/ 8 w 27"/>
                  <a:gd name="T73" fmla="*/ 17 h 18"/>
                  <a:gd name="T74" fmla="*/ 9 w 27"/>
                  <a:gd name="T75" fmla="*/ 16 h 18"/>
                  <a:gd name="T76" fmla="*/ 11 w 27"/>
                  <a:gd name="T77" fmla="*/ 16 h 18"/>
                  <a:gd name="T78" fmla="*/ 12 w 27"/>
                  <a:gd name="T79" fmla="*/ 16 h 18"/>
                  <a:gd name="T80" fmla="*/ 13 w 27"/>
                  <a:gd name="T81" fmla="*/ 15 h 18"/>
                  <a:gd name="T82" fmla="*/ 14 w 27"/>
                  <a:gd name="T83" fmla="*/ 15 h 18"/>
                  <a:gd name="T84" fmla="*/ 15 w 27"/>
                  <a:gd name="T85" fmla="*/ 15 h 18"/>
                  <a:gd name="T86" fmla="*/ 15 w 27"/>
                  <a:gd name="T87" fmla="*/ 15 h 18"/>
                  <a:gd name="T88" fmla="*/ 17 w 27"/>
                  <a:gd name="T89" fmla="*/ 14 h 18"/>
                  <a:gd name="T90" fmla="*/ 17 w 27"/>
                  <a:gd name="T91" fmla="*/ 13 h 18"/>
                  <a:gd name="T92" fmla="*/ 18 w 27"/>
                  <a:gd name="T93" fmla="*/ 13 h 18"/>
                  <a:gd name="T94" fmla="*/ 19 w 27"/>
                  <a:gd name="T95" fmla="*/ 12 h 18"/>
                  <a:gd name="T96" fmla="*/ 21 w 27"/>
                  <a:gd name="T97" fmla="*/ 12 h 18"/>
                  <a:gd name="T98" fmla="*/ 22 w 27"/>
                  <a:gd name="T99" fmla="*/ 11 h 18"/>
                  <a:gd name="T100" fmla="*/ 24 w 27"/>
                  <a:gd name="T101" fmla="*/ 11 h 18"/>
                  <a:gd name="T102" fmla="*/ 25 w 27"/>
                  <a:gd name="T103" fmla="*/ 10 h 18"/>
                  <a:gd name="T104" fmla="*/ 25 w 27"/>
                  <a:gd name="T105" fmla="*/ 10 h 18"/>
                  <a:gd name="T106" fmla="*/ 25 w 27"/>
                  <a:gd name="T107" fmla="*/ 8 h 18"/>
                  <a:gd name="T108" fmla="*/ 26 w 27"/>
                  <a:gd name="T109" fmla="*/ 7 h 18"/>
                  <a:gd name="T110" fmla="*/ 26 w 27"/>
                  <a:gd name="T111" fmla="*/ 7 h 18"/>
                  <a:gd name="T112" fmla="*/ 26 w 27"/>
                  <a:gd name="T113" fmla="*/ 7 h 18"/>
                  <a:gd name="T114" fmla="*/ 27 w 27"/>
                  <a:gd name="T115" fmla="*/ 7 h 18"/>
                  <a:gd name="T116" fmla="*/ 24 w 27"/>
                  <a:gd name="T117" fmla="*/ 4 h 18"/>
                  <a:gd name="T118" fmla="*/ 23 w 27"/>
                  <a:gd name="T119"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 h="18">
                    <a:moveTo>
                      <a:pt x="23" y="2"/>
                    </a:moveTo>
                    <a:cubicBezTo>
                      <a:pt x="23" y="1"/>
                      <a:pt x="22" y="1"/>
                      <a:pt x="22" y="0"/>
                    </a:cubicBezTo>
                    <a:cubicBezTo>
                      <a:pt x="22" y="0"/>
                      <a:pt x="22" y="0"/>
                      <a:pt x="22" y="0"/>
                    </a:cubicBezTo>
                    <a:cubicBezTo>
                      <a:pt x="21" y="1"/>
                      <a:pt x="21" y="1"/>
                      <a:pt x="21" y="1"/>
                    </a:cubicBezTo>
                    <a:cubicBezTo>
                      <a:pt x="20" y="1"/>
                      <a:pt x="19" y="1"/>
                      <a:pt x="18" y="2"/>
                    </a:cubicBezTo>
                    <a:cubicBezTo>
                      <a:pt x="17" y="2"/>
                      <a:pt x="17" y="2"/>
                      <a:pt x="16" y="2"/>
                    </a:cubicBezTo>
                    <a:cubicBezTo>
                      <a:pt x="15" y="3"/>
                      <a:pt x="14" y="3"/>
                      <a:pt x="13" y="3"/>
                    </a:cubicBezTo>
                    <a:cubicBezTo>
                      <a:pt x="12" y="4"/>
                      <a:pt x="12" y="3"/>
                      <a:pt x="11" y="4"/>
                    </a:cubicBezTo>
                    <a:cubicBezTo>
                      <a:pt x="11" y="4"/>
                      <a:pt x="11" y="5"/>
                      <a:pt x="11" y="5"/>
                    </a:cubicBezTo>
                    <a:cubicBezTo>
                      <a:pt x="10" y="6"/>
                      <a:pt x="10" y="6"/>
                      <a:pt x="10" y="7"/>
                    </a:cubicBezTo>
                    <a:cubicBezTo>
                      <a:pt x="10" y="7"/>
                      <a:pt x="10" y="8"/>
                      <a:pt x="9" y="8"/>
                    </a:cubicBezTo>
                    <a:cubicBezTo>
                      <a:pt x="9" y="9"/>
                      <a:pt x="9" y="9"/>
                      <a:pt x="8" y="9"/>
                    </a:cubicBezTo>
                    <a:cubicBezTo>
                      <a:pt x="8" y="9"/>
                      <a:pt x="8" y="9"/>
                      <a:pt x="8" y="9"/>
                    </a:cubicBezTo>
                    <a:cubicBezTo>
                      <a:pt x="8" y="8"/>
                      <a:pt x="8" y="8"/>
                      <a:pt x="7" y="7"/>
                    </a:cubicBezTo>
                    <a:cubicBezTo>
                      <a:pt x="7" y="7"/>
                      <a:pt x="7" y="6"/>
                      <a:pt x="6" y="6"/>
                    </a:cubicBezTo>
                    <a:cubicBezTo>
                      <a:pt x="6" y="6"/>
                      <a:pt x="6" y="6"/>
                      <a:pt x="5" y="6"/>
                    </a:cubicBezTo>
                    <a:cubicBezTo>
                      <a:pt x="5" y="6"/>
                      <a:pt x="5" y="5"/>
                      <a:pt x="4" y="5"/>
                    </a:cubicBezTo>
                    <a:cubicBezTo>
                      <a:pt x="4" y="5"/>
                      <a:pt x="3" y="5"/>
                      <a:pt x="2" y="5"/>
                    </a:cubicBezTo>
                    <a:cubicBezTo>
                      <a:pt x="1" y="5"/>
                      <a:pt x="1" y="5"/>
                      <a:pt x="0" y="5"/>
                    </a:cubicBezTo>
                    <a:cubicBezTo>
                      <a:pt x="0" y="5"/>
                      <a:pt x="0" y="5"/>
                      <a:pt x="0" y="5"/>
                    </a:cubicBezTo>
                    <a:cubicBezTo>
                      <a:pt x="0" y="6"/>
                      <a:pt x="0" y="6"/>
                      <a:pt x="0" y="6"/>
                    </a:cubicBezTo>
                    <a:cubicBezTo>
                      <a:pt x="0" y="6"/>
                      <a:pt x="1" y="6"/>
                      <a:pt x="1" y="6"/>
                    </a:cubicBezTo>
                    <a:cubicBezTo>
                      <a:pt x="1" y="7"/>
                      <a:pt x="1" y="7"/>
                      <a:pt x="2" y="8"/>
                    </a:cubicBezTo>
                    <a:cubicBezTo>
                      <a:pt x="2" y="8"/>
                      <a:pt x="2" y="8"/>
                      <a:pt x="2" y="8"/>
                    </a:cubicBezTo>
                    <a:cubicBezTo>
                      <a:pt x="1" y="9"/>
                      <a:pt x="1" y="9"/>
                      <a:pt x="1" y="9"/>
                    </a:cubicBezTo>
                    <a:cubicBezTo>
                      <a:pt x="0" y="9"/>
                      <a:pt x="0" y="10"/>
                      <a:pt x="1" y="10"/>
                    </a:cubicBezTo>
                    <a:cubicBezTo>
                      <a:pt x="1" y="11"/>
                      <a:pt x="1" y="11"/>
                      <a:pt x="1" y="11"/>
                    </a:cubicBezTo>
                    <a:cubicBezTo>
                      <a:pt x="1" y="12"/>
                      <a:pt x="1" y="12"/>
                      <a:pt x="2" y="12"/>
                    </a:cubicBezTo>
                    <a:cubicBezTo>
                      <a:pt x="2" y="13"/>
                      <a:pt x="2" y="13"/>
                      <a:pt x="2" y="13"/>
                    </a:cubicBezTo>
                    <a:cubicBezTo>
                      <a:pt x="2" y="14"/>
                      <a:pt x="2" y="14"/>
                      <a:pt x="2" y="15"/>
                    </a:cubicBezTo>
                    <a:cubicBezTo>
                      <a:pt x="2" y="15"/>
                      <a:pt x="3" y="15"/>
                      <a:pt x="3" y="16"/>
                    </a:cubicBezTo>
                    <a:cubicBezTo>
                      <a:pt x="3" y="16"/>
                      <a:pt x="2" y="17"/>
                      <a:pt x="2" y="17"/>
                    </a:cubicBezTo>
                    <a:cubicBezTo>
                      <a:pt x="3" y="18"/>
                      <a:pt x="3" y="18"/>
                      <a:pt x="3" y="18"/>
                    </a:cubicBezTo>
                    <a:cubicBezTo>
                      <a:pt x="4" y="18"/>
                      <a:pt x="4" y="18"/>
                      <a:pt x="4" y="18"/>
                    </a:cubicBezTo>
                    <a:cubicBezTo>
                      <a:pt x="5" y="18"/>
                      <a:pt x="5" y="18"/>
                      <a:pt x="6" y="18"/>
                    </a:cubicBezTo>
                    <a:cubicBezTo>
                      <a:pt x="6" y="18"/>
                      <a:pt x="6" y="18"/>
                      <a:pt x="7" y="18"/>
                    </a:cubicBezTo>
                    <a:cubicBezTo>
                      <a:pt x="8" y="17"/>
                      <a:pt x="8" y="17"/>
                      <a:pt x="8" y="17"/>
                    </a:cubicBezTo>
                    <a:cubicBezTo>
                      <a:pt x="9" y="17"/>
                      <a:pt x="9" y="17"/>
                      <a:pt x="9" y="16"/>
                    </a:cubicBezTo>
                    <a:cubicBezTo>
                      <a:pt x="10" y="16"/>
                      <a:pt x="10" y="16"/>
                      <a:pt x="11" y="16"/>
                    </a:cubicBezTo>
                    <a:cubicBezTo>
                      <a:pt x="11" y="16"/>
                      <a:pt x="11" y="16"/>
                      <a:pt x="12" y="16"/>
                    </a:cubicBezTo>
                    <a:cubicBezTo>
                      <a:pt x="12" y="16"/>
                      <a:pt x="13" y="16"/>
                      <a:pt x="13" y="15"/>
                    </a:cubicBezTo>
                    <a:cubicBezTo>
                      <a:pt x="14" y="15"/>
                      <a:pt x="14" y="14"/>
                      <a:pt x="14" y="15"/>
                    </a:cubicBezTo>
                    <a:cubicBezTo>
                      <a:pt x="14" y="15"/>
                      <a:pt x="14" y="15"/>
                      <a:pt x="15" y="15"/>
                    </a:cubicBezTo>
                    <a:cubicBezTo>
                      <a:pt x="15" y="15"/>
                      <a:pt x="15" y="15"/>
                      <a:pt x="15" y="15"/>
                    </a:cubicBezTo>
                    <a:cubicBezTo>
                      <a:pt x="16" y="15"/>
                      <a:pt x="16" y="15"/>
                      <a:pt x="17" y="14"/>
                    </a:cubicBezTo>
                    <a:cubicBezTo>
                      <a:pt x="17" y="14"/>
                      <a:pt x="17" y="14"/>
                      <a:pt x="17" y="13"/>
                    </a:cubicBezTo>
                    <a:cubicBezTo>
                      <a:pt x="18" y="13"/>
                      <a:pt x="18" y="13"/>
                      <a:pt x="18" y="13"/>
                    </a:cubicBezTo>
                    <a:cubicBezTo>
                      <a:pt x="19" y="13"/>
                      <a:pt x="19" y="13"/>
                      <a:pt x="19" y="12"/>
                    </a:cubicBezTo>
                    <a:cubicBezTo>
                      <a:pt x="20" y="12"/>
                      <a:pt x="20" y="12"/>
                      <a:pt x="21" y="12"/>
                    </a:cubicBezTo>
                    <a:cubicBezTo>
                      <a:pt x="21" y="12"/>
                      <a:pt x="22" y="12"/>
                      <a:pt x="22" y="11"/>
                    </a:cubicBezTo>
                    <a:cubicBezTo>
                      <a:pt x="23" y="11"/>
                      <a:pt x="23" y="11"/>
                      <a:pt x="24" y="11"/>
                    </a:cubicBezTo>
                    <a:cubicBezTo>
                      <a:pt x="24" y="11"/>
                      <a:pt x="24" y="11"/>
                      <a:pt x="25" y="10"/>
                    </a:cubicBezTo>
                    <a:cubicBezTo>
                      <a:pt x="25" y="10"/>
                      <a:pt x="25" y="10"/>
                      <a:pt x="25" y="10"/>
                    </a:cubicBezTo>
                    <a:cubicBezTo>
                      <a:pt x="25" y="9"/>
                      <a:pt x="24" y="9"/>
                      <a:pt x="25" y="8"/>
                    </a:cubicBezTo>
                    <a:cubicBezTo>
                      <a:pt x="25" y="8"/>
                      <a:pt x="25" y="8"/>
                      <a:pt x="26" y="7"/>
                    </a:cubicBezTo>
                    <a:cubicBezTo>
                      <a:pt x="26" y="7"/>
                      <a:pt x="26" y="7"/>
                      <a:pt x="26" y="7"/>
                    </a:cubicBezTo>
                    <a:cubicBezTo>
                      <a:pt x="26" y="7"/>
                      <a:pt x="26" y="7"/>
                      <a:pt x="26" y="7"/>
                    </a:cubicBezTo>
                    <a:cubicBezTo>
                      <a:pt x="27" y="7"/>
                      <a:pt x="27" y="7"/>
                      <a:pt x="27" y="7"/>
                    </a:cubicBezTo>
                    <a:cubicBezTo>
                      <a:pt x="26" y="6"/>
                      <a:pt x="25" y="5"/>
                      <a:pt x="24" y="4"/>
                    </a:cubicBezTo>
                    <a:cubicBezTo>
                      <a:pt x="24" y="3"/>
                      <a:pt x="24" y="3"/>
                      <a:pt x="23"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64" name="Freeform 52">
                <a:extLst>
                  <a:ext uri="{FF2B5EF4-FFF2-40B4-BE49-F238E27FC236}">
                    <a16:creationId xmlns:a16="http://schemas.microsoft.com/office/drawing/2014/main" id="{37903498-6E33-E0F6-068A-427814A69085}"/>
                  </a:ext>
                </a:extLst>
              </p:cNvPr>
              <p:cNvSpPr>
                <a:spLocks/>
              </p:cNvSpPr>
              <p:nvPr/>
            </p:nvSpPr>
            <p:spPr bwMode="auto">
              <a:xfrm>
                <a:off x="3729039" y="2557464"/>
                <a:ext cx="161925" cy="139700"/>
              </a:xfrm>
              <a:custGeom>
                <a:avLst/>
                <a:gdLst>
                  <a:gd name="T0" fmla="*/ 14 w 15"/>
                  <a:gd name="T1" fmla="*/ 10 h 13"/>
                  <a:gd name="T2" fmla="*/ 13 w 15"/>
                  <a:gd name="T3" fmla="*/ 10 h 13"/>
                  <a:gd name="T4" fmla="*/ 13 w 15"/>
                  <a:gd name="T5" fmla="*/ 9 h 13"/>
                  <a:gd name="T6" fmla="*/ 13 w 15"/>
                  <a:gd name="T7" fmla="*/ 8 h 13"/>
                  <a:gd name="T8" fmla="*/ 13 w 15"/>
                  <a:gd name="T9" fmla="*/ 7 h 13"/>
                  <a:gd name="T10" fmla="*/ 13 w 15"/>
                  <a:gd name="T11" fmla="*/ 6 h 13"/>
                  <a:gd name="T12" fmla="*/ 12 w 15"/>
                  <a:gd name="T13" fmla="*/ 5 h 13"/>
                  <a:gd name="T14" fmla="*/ 11 w 15"/>
                  <a:gd name="T15" fmla="*/ 4 h 13"/>
                  <a:gd name="T16" fmla="*/ 11 w 15"/>
                  <a:gd name="T17" fmla="*/ 4 h 13"/>
                  <a:gd name="T18" fmla="*/ 10 w 15"/>
                  <a:gd name="T19" fmla="*/ 3 h 13"/>
                  <a:gd name="T20" fmla="*/ 10 w 15"/>
                  <a:gd name="T21" fmla="*/ 2 h 13"/>
                  <a:gd name="T22" fmla="*/ 9 w 15"/>
                  <a:gd name="T23" fmla="*/ 2 h 13"/>
                  <a:gd name="T24" fmla="*/ 8 w 15"/>
                  <a:gd name="T25" fmla="*/ 2 h 13"/>
                  <a:gd name="T26" fmla="*/ 8 w 15"/>
                  <a:gd name="T27" fmla="*/ 1 h 13"/>
                  <a:gd name="T28" fmla="*/ 7 w 15"/>
                  <a:gd name="T29" fmla="*/ 1 h 13"/>
                  <a:gd name="T30" fmla="*/ 6 w 15"/>
                  <a:gd name="T31" fmla="*/ 0 h 13"/>
                  <a:gd name="T32" fmla="*/ 5 w 15"/>
                  <a:gd name="T33" fmla="*/ 1 h 13"/>
                  <a:gd name="T34" fmla="*/ 4 w 15"/>
                  <a:gd name="T35" fmla="*/ 1 h 13"/>
                  <a:gd name="T36" fmla="*/ 3 w 15"/>
                  <a:gd name="T37" fmla="*/ 1 h 13"/>
                  <a:gd name="T38" fmla="*/ 2 w 15"/>
                  <a:gd name="T39" fmla="*/ 2 h 13"/>
                  <a:gd name="T40" fmla="*/ 2 w 15"/>
                  <a:gd name="T41" fmla="*/ 2 h 13"/>
                  <a:gd name="T42" fmla="*/ 2 w 15"/>
                  <a:gd name="T43" fmla="*/ 3 h 13"/>
                  <a:gd name="T44" fmla="*/ 1 w 15"/>
                  <a:gd name="T45" fmla="*/ 4 h 13"/>
                  <a:gd name="T46" fmla="*/ 0 w 15"/>
                  <a:gd name="T47" fmla="*/ 5 h 13"/>
                  <a:gd name="T48" fmla="*/ 0 w 15"/>
                  <a:gd name="T49" fmla="*/ 7 h 13"/>
                  <a:gd name="T50" fmla="*/ 1 w 15"/>
                  <a:gd name="T51" fmla="*/ 8 h 13"/>
                  <a:gd name="T52" fmla="*/ 1 w 15"/>
                  <a:gd name="T53" fmla="*/ 9 h 13"/>
                  <a:gd name="T54" fmla="*/ 3 w 15"/>
                  <a:gd name="T55" fmla="*/ 9 h 13"/>
                  <a:gd name="T56" fmla="*/ 4 w 15"/>
                  <a:gd name="T57" fmla="*/ 9 h 13"/>
                  <a:gd name="T58" fmla="*/ 5 w 15"/>
                  <a:gd name="T59" fmla="*/ 9 h 13"/>
                  <a:gd name="T60" fmla="*/ 6 w 15"/>
                  <a:gd name="T61" fmla="*/ 9 h 13"/>
                  <a:gd name="T62" fmla="*/ 7 w 15"/>
                  <a:gd name="T63" fmla="*/ 9 h 13"/>
                  <a:gd name="T64" fmla="*/ 8 w 15"/>
                  <a:gd name="T65" fmla="*/ 9 h 13"/>
                  <a:gd name="T66" fmla="*/ 9 w 15"/>
                  <a:gd name="T67" fmla="*/ 10 h 13"/>
                  <a:gd name="T68" fmla="*/ 8 w 15"/>
                  <a:gd name="T69" fmla="*/ 10 h 13"/>
                  <a:gd name="T70" fmla="*/ 7 w 15"/>
                  <a:gd name="T71" fmla="*/ 10 h 13"/>
                  <a:gd name="T72" fmla="*/ 6 w 15"/>
                  <a:gd name="T73" fmla="*/ 10 h 13"/>
                  <a:gd name="T74" fmla="*/ 6 w 15"/>
                  <a:gd name="T75" fmla="*/ 10 h 13"/>
                  <a:gd name="T76" fmla="*/ 5 w 15"/>
                  <a:gd name="T77" fmla="*/ 10 h 13"/>
                  <a:gd name="T78" fmla="*/ 4 w 15"/>
                  <a:gd name="T79" fmla="*/ 10 h 13"/>
                  <a:gd name="T80" fmla="*/ 4 w 15"/>
                  <a:gd name="T81" fmla="*/ 10 h 13"/>
                  <a:gd name="T82" fmla="*/ 3 w 15"/>
                  <a:gd name="T83" fmla="*/ 10 h 13"/>
                  <a:gd name="T84" fmla="*/ 2 w 15"/>
                  <a:gd name="T85" fmla="*/ 10 h 13"/>
                  <a:gd name="T86" fmla="*/ 1 w 15"/>
                  <a:gd name="T87" fmla="*/ 11 h 13"/>
                  <a:gd name="T88" fmla="*/ 1 w 15"/>
                  <a:gd name="T89" fmla="*/ 12 h 13"/>
                  <a:gd name="T90" fmla="*/ 1 w 15"/>
                  <a:gd name="T91" fmla="*/ 13 h 13"/>
                  <a:gd name="T92" fmla="*/ 1 w 15"/>
                  <a:gd name="T93" fmla="*/ 13 h 13"/>
                  <a:gd name="T94" fmla="*/ 3 w 15"/>
                  <a:gd name="T95" fmla="*/ 13 h 13"/>
                  <a:gd name="T96" fmla="*/ 4 w 15"/>
                  <a:gd name="T97" fmla="*/ 13 h 13"/>
                  <a:gd name="T98" fmla="*/ 5 w 15"/>
                  <a:gd name="T99" fmla="*/ 12 h 13"/>
                  <a:gd name="T100" fmla="*/ 5 w 15"/>
                  <a:gd name="T101" fmla="*/ 12 h 13"/>
                  <a:gd name="T102" fmla="*/ 7 w 15"/>
                  <a:gd name="T103" fmla="*/ 12 h 13"/>
                  <a:gd name="T104" fmla="*/ 9 w 15"/>
                  <a:gd name="T105" fmla="*/ 12 h 13"/>
                  <a:gd name="T106" fmla="*/ 9 w 15"/>
                  <a:gd name="T107" fmla="*/ 12 h 13"/>
                  <a:gd name="T108" fmla="*/ 10 w 15"/>
                  <a:gd name="T109" fmla="*/ 12 h 13"/>
                  <a:gd name="T110" fmla="*/ 11 w 15"/>
                  <a:gd name="T111" fmla="*/ 13 h 13"/>
                  <a:gd name="T112" fmla="*/ 12 w 15"/>
                  <a:gd name="T113" fmla="*/ 13 h 13"/>
                  <a:gd name="T114" fmla="*/ 13 w 15"/>
                  <a:gd name="T115" fmla="*/ 13 h 13"/>
                  <a:gd name="T116" fmla="*/ 14 w 15"/>
                  <a:gd name="T117" fmla="*/ 13 h 13"/>
                  <a:gd name="T118" fmla="*/ 15 w 15"/>
                  <a:gd name="T119" fmla="*/ 12 h 13"/>
                  <a:gd name="T120" fmla="*/ 15 w 15"/>
                  <a:gd name="T121" fmla="*/ 11 h 13"/>
                  <a:gd name="T122" fmla="*/ 14 w 15"/>
                  <a:gd name="T123"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 h="13">
                    <a:moveTo>
                      <a:pt x="14" y="10"/>
                    </a:moveTo>
                    <a:cubicBezTo>
                      <a:pt x="14" y="10"/>
                      <a:pt x="14" y="10"/>
                      <a:pt x="13" y="10"/>
                    </a:cubicBezTo>
                    <a:cubicBezTo>
                      <a:pt x="13" y="9"/>
                      <a:pt x="13" y="9"/>
                      <a:pt x="13" y="9"/>
                    </a:cubicBezTo>
                    <a:cubicBezTo>
                      <a:pt x="13" y="8"/>
                      <a:pt x="13" y="8"/>
                      <a:pt x="13" y="8"/>
                    </a:cubicBezTo>
                    <a:cubicBezTo>
                      <a:pt x="13" y="7"/>
                      <a:pt x="13" y="7"/>
                      <a:pt x="13" y="7"/>
                    </a:cubicBezTo>
                    <a:cubicBezTo>
                      <a:pt x="13" y="6"/>
                      <a:pt x="13" y="6"/>
                      <a:pt x="13" y="6"/>
                    </a:cubicBezTo>
                    <a:cubicBezTo>
                      <a:pt x="12" y="6"/>
                      <a:pt x="12" y="5"/>
                      <a:pt x="12" y="5"/>
                    </a:cubicBezTo>
                    <a:cubicBezTo>
                      <a:pt x="12" y="5"/>
                      <a:pt x="11" y="5"/>
                      <a:pt x="11" y="4"/>
                    </a:cubicBezTo>
                    <a:cubicBezTo>
                      <a:pt x="11" y="4"/>
                      <a:pt x="11" y="4"/>
                      <a:pt x="11" y="4"/>
                    </a:cubicBezTo>
                    <a:cubicBezTo>
                      <a:pt x="11" y="3"/>
                      <a:pt x="10" y="4"/>
                      <a:pt x="10" y="3"/>
                    </a:cubicBezTo>
                    <a:cubicBezTo>
                      <a:pt x="10" y="3"/>
                      <a:pt x="10" y="3"/>
                      <a:pt x="10" y="2"/>
                    </a:cubicBezTo>
                    <a:cubicBezTo>
                      <a:pt x="10" y="2"/>
                      <a:pt x="10" y="2"/>
                      <a:pt x="9" y="2"/>
                    </a:cubicBezTo>
                    <a:cubicBezTo>
                      <a:pt x="9" y="2"/>
                      <a:pt x="9" y="2"/>
                      <a:pt x="8" y="2"/>
                    </a:cubicBezTo>
                    <a:cubicBezTo>
                      <a:pt x="8" y="1"/>
                      <a:pt x="8" y="1"/>
                      <a:pt x="8" y="1"/>
                    </a:cubicBezTo>
                    <a:cubicBezTo>
                      <a:pt x="8" y="0"/>
                      <a:pt x="7" y="1"/>
                      <a:pt x="7" y="1"/>
                    </a:cubicBezTo>
                    <a:cubicBezTo>
                      <a:pt x="6" y="0"/>
                      <a:pt x="6" y="0"/>
                      <a:pt x="6" y="0"/>
                    </a:cubicBezTo>
                    <a:cubicBezTo>
                      <a:pt x="5" y="0"/>
                      <a:pt x="5" y="0"/>
                      <a:pt x="5" y="1"/>
                    </a:cubicBezTo>
                    <a:cubicBezTo>
                      <a:pt x="5" y="1"/>
                      <a:pt x="4" y="1"/>
                      <a:pt x="4" y="1"/>
                    </a:cubicBezTo>
                    <a:cubicBezTo>
                      <a:pt x="4" y="1"/>
                      <a:pt x="3" y="1"/>
                      <a:pt x="3" y="1"/>
                    </a:cubicBezTo>
                    <a:cubicBezTo>
                      <a:pt x="3" y="1"/>
                      <a:pt x="3" y="1"/>
                      <a:pt x="2" y="2"/>
                    </a:cubicBezTo>
                    <a:cubicBezTo>
                      <a:pt x="2" y="2"/>
                      <a:pt x="2" y="2"/>
                      <a:pt x="2" y="2"/>
                    </a:cubicBezTo>
                    <a:cubicBezTo>
                      <a:pt x="2" y="2"/>
                      <a:pt x="3" y="3"/>
                      <a:pt x="2" y="3"/>
                    </a:cubicBezTo>
                    <a:cubicBezTo>
                      <a:pt x="2" y="4"/>
                      <a:pt x="2" y="4"/>
                      <a:pt x="1" y="4"/>
                    </a:cubicBezTo>
                    <a:cubicBezTo>
                      <a:pt x="1" y="5"/>
                      <a:pt x="0" y="5"/>
                      <a:pt x="0" y="5"/>
                    </a:cubicBezTo>
                    <a:cubicBezTo>
                      <a:pt x="0" y="6"/>
                      <a:pt x="0" y="6"/>
                      <a:pt x="0" y="7"/>
                    </a:cubicBezTo>
                    <a:cubicBezTo>
                      <a:pt x="1" y="7"/>
                      <a:pt x="1" y="7"/>
                      <a:pt x="1" y="8"/>
                    </a:cubicBezTo>
                    <a:cubicBezTo>
                      <a:pt x="2" y="8"/>
                      <a:pt x="1" y="9"/>
                      <a:pt x="1" y="9"/>
                    </a:cubicBezTo>
                    <a:cubicBezTo>
                      <a:pt x="2" y="9"/>
                      <a:pt x="2" y="9"/>
                      <a:pt x="3" y="9"/>
                    </a:cubicBezTo>
                    <a:cubicBezTo>
                      <a:pt x="3" y="9"/>
                      <a:pt x="4" y="9"/>
                      <a:pt x="4" y="9"/>
                    </a:cubicBezTo>
                    <a:cubicBezTo>
                      <a:pt x="5" y="9"/>
                      <a:pt x="5" y="9"/>
                      <a:pt x="5" y="9"/>
                    </a:cubicBezTo>
                    <a:cubicBezTo>
                      <a:pt x="6" y="8"/>
                      <a:pt x="6" y="8"/>
                      <a:pt x="6" y="9"/>
                    </a:cubicBezTo>
                    <a:cubicBezTo>
                      <a:pt x="7" y="9"/>
                      <a:pt x="7" y="9"/>
                      <a:pt x="7" y="9"/>
                    </a:cubicBezTo>
                    <a:cubicBezTo>
                      <a:pt x="8" y="9"/>
                      <a:pt x="8" y="9"/>
                      <a:pt x="8" y="9"/>
                    </a:cubicBezTo>
                    <a:cubicBezTo>
                      <a:pt x="9" y="9"/>
                      <a:pt x="9" y="9"/>
                      <a:pt x="9" y="10"/>
                    </a:cubicBezTo>
                    <a:cubicBezTo>
                      <a:pt x="9" y="10"/>
                      <a:pt x="8" y="10"/>
                      <a:pt x="8" y="10"/>
                    </a:cubicBezTo>
                    <a:cubicBezTo>
                      <a:pt x="8" y="10"/>
                      <a:pt x="7" y="10"/>
                      <a:pt x="7" y="10"/>
                    </a:cubicBezTo>
                    <a:cubicBezTo>
                      <a:pt x="7" y="10"/>
                      <a:pt x="7" y="10"/>
                      <a:pt x="6" y="10"/>
                    </a:cubicBezTo>
                    <a:cubicBezTo>
                      <a:pt x="6" y="9"/>
                      <a:pt x="6" y="9"/>
                      <a:pt x="6" y="10"/>
                    </a:cubicBezTo>
                    <a:cubicBezTo>
                      <a:pt x="5" y="10"/>
                      <a:pt x="5" y="10"/>
                      <a:pt x="5" y="10"/>
                    </a:cubicBezTo>
                    <a:cubicBezTo>
                      <a:pt x="5" y="10"/>
                      <a:pt x="5" y="10"/>
                      <a:pt x="4" y="10"/>
                    </a:cubicBezTo>
                    <a:cubicBezTo>
                      <a:pt x="4" y="10"/>
                      <a:pt x="4" y="10"/>
                      <a:pt x="4" y="10"/>
                    </a:cubicBezTo>
                    <a:cubicBezTo>
                      <a:pt x="4" y="11"/>
                      <a:pt x="3" y="10"/>
                      <a:pt x="3" y="10"/>
                    </a:cubicBezTo>
                    <a:cubicBezTo>
                      <a:pt x="3" y="10"/>
                      <a:pt x="3" y="10"/>
                      <a:pt x="2" y="10"/>
                    </a:cubicBezTo>
                    <a:cubicBezTo>
                      <a:pt x="1" y="11"/>
                      <a:pt x="1" y="11"/>
                      <a:pt x="1" y="11"/>
                    </a:cubicBezTo>
                    <a:cubicBezTo>
                      <a:pt x="1" y="11"/>
                      <a:pt x="1" y="11"/>
                      <a:pt x="1" y="12"/>
                    </a:cubicBezTo>
                    <a:cubicBezTo>
                      <a:pt x="1" y="12"/>
                      <a:pt x="1" y="12"/>
                      <a:pt x="1" y="13"/>
                    </a:cubicBezTo>
                    <a:cubicBezTo>
                      <a:pt x="1" y="13"/>
                      <a:pt x="1" y="13"/>
                      <a:pt x="1" y="13"/>
                    </a:cubicBezTo>
                    <a:cubicBezTo>
                      <a:pt x="2" y="13"/>
                      <a:pt x="2" y="13"/>
                      <a:pt x="3" y="13"/>
                    </a:cubicBezTo>
                    <a:cubicBezTo>
                      <a:pt x="3" y="13"/>
                      <a:pt x="3" y="13"/>
                      <a:pt x="4" y="13"/>
                    </a:cubicBezTo>
                    <a:cubicBezTo>
                      <a:pt x="4" y="13"/>
                      <a:pt x="4" y="12"/>
                      <a:pt x="5" y="12"/>
                    </a:cubicBezTo>
                    <a:cubicBezTo>
                      <a:pt x="5" y="12"/>
                      <a:pt x="5" y="12"/>
                      <a:pt x="5" y="12"/>
                    </a:cubicBezTo>
                    <a:cubicBezTo>
                      <a:pt x="6" y="12"/>
                      <a:pt x="7" y="12"/>
                      <a:pt x="7" y="12"/>
                    </a:cubicBezTo>
                    <a:cubicBezTo>
                      <a:pt x="8" y="12"/>
                      <a:pt x="8" y="12"/>
                      <a:pt x="9" y="12"/>
                    </a:cubicBezTo>
                    <a:cubicBezTo>
                      <a:pt x="9" y="12"/>
                      <a:pt x="9" y="12"/>
                      <a:pt x="9" y="12"/>
                    </a:cubicBezTo>
                    <a:cubicBezTo>
                      <a:pt x="9" y="12"/>
                      <a:pt x="9" y="12"/>
                      <a:pt x="10" y="12"/>
                    </a:cubicBezTo>
                    <a:cubicBezTo>
                      <a:pt x="10" y="12"/>
                      <a:pt x="10" y="12"/>
                      <a:pt x="11" y="13"/>
                    </a:cubicBezTo>
                    <a:cubicBezTo>
                      <a:pt x="11" y="13"/>
                      <a:pt x="12" y="13"/>
                      <a:pt x="12" y="13"/>
                    </a:cubicBezTo>
                    <a:cubicBezTo>
                      <a:pt x="13" y="13"/>
                      <a:pt x="13" y="12"/>
                      <a:pt x="13" y="13"/>
                    </a:cubicBezTo>
                    <a:cubicBezTo>
                      <a:pt x="14" y="13"/>
                      <a:pt x="14" y="13"/>
                      <a:pt x="14" y="13"/>
                    </a:cubicBezTo>
                    <a:cubicBezTo>
                      <a:pt x="14" y="13"/>
                      <a:pt x="14" y="13"/>
                      <a:pt x="15" y="12"/>
                    </a:cubicBezTo>
                    <a:cubicBezTo>
                      <a:pt x="15" y="12"/>
                      <a:pt x="15" y="12"/>
                      <a:pt x="15" y="11"/>
                    </a:cubicBezTo>
                    <a:cubicBezTo>
                      <a:pt x="15" y="11"/>
                      <a:pt x="15" y="11"/>
                      <a:pt x="14" y="1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65" name="Freeform 53">
                <a:extLst>
                  <a:ext uri="{FF2B5EF4-FFF2-40B4-BE49-F238E27FC236}">
                    <a16:creationId xmlns:a16="http://schemas.microsoft.com/office/drawing/2014/main" id="{A8A2320F-7ACB-4C14-D95B-A6A2E1720FCF}"/>
                  </a:ext>
                </a:extLst>
              </p:cNvPr>
              <p:cNvSpPr>
                <a:spLocks/>
              </p:cNvSpPr>
              <p:nvPr/>
            </p:nvSpPr>
            <p:spPr bwMode="auto">
              <a:xfrm>
                <a:off x="3740152" y="265430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66" name="Freeform 54">
                <a:extLst>
                  <a:ext uri="{FF2B5EF4-FFF2-40B4-BE49-F238E27FC236}">
                    <a16:creationId xmlns:a16="http://schemas.microsoft.com/office/drawing/2014/main" id="{7CF10E1F-742B-FA96-3FB9-3560C8894F09}"/>
                  </a:ext>
                </a:extLst>
              </p:cNvPr>
              <p:cNvSpPr>
                <a:spLocks/>
              </p:cNvSpPr>
              <p:nvPr/>
            </p:nvSpPr>
            <p:spPr bwMode="auto">
              <a:xfrm>
                <a:off x="3751264" y="257810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67" name="Freeform 55">
                <a:extLst>
                  <a:ext uri="{FF2B5EF4-FFF2-40B4-BE49-F238E27FC236}">
                    <a16:creationId xmlns:a16="http://schemas.microsoft.com/office/drawing/2014/main" id="{41646D33-B6AE-C27C-5141-5D9F3D2C5EAF}"/>
                  </a:ext>
                </a:extLst>
              </p:cNvPr>
              <p:cNvSpPr>
                <a:spLocks/>
              </p:cNvSpPr>
              <p:nvPr/>
            </p:nvSpPr>
            <p:spPr bwMode="auto">
              <a:xfrm>
                <a:off x="4268789" y="2643189"/>
                <a:ext cx="323850" cy="314325"/>
              </a:xfrm>
              <a:custGeom>
                <a:avLst/>
                <a:gdLst>
                  <a:gd name="T0" fmla="*/ 29 w 30"/>
                  <a:gd name="T1" fmla="*/ 5 h 29"/>
                  <a:gd name="T2" fmla="*/ 28 w 30"/>
                  <a:gd name="T3" fmla="*/ 3 h 29"/>
                  <a:gd name="T4" fmla="*/ 29 w 30"/>
                  <a:gd name="T5" fmla="*/ 2 h 29"/>
                  <a:gd name="T6" fmla="*/ 28 w 30"/>
                  <a:gd name="T7" fmla="*/ 1 h 29"/>
                  <a:gd name="T8" fmla="*/ 27 w 30"/>
                  <a:gd name="T9" fmla="*/ 1 h 29"/>
                  <a:gd name="T10" fmla="*/ 26 w 30"/>
                  <a:gd name="T11" fmla="*/ 2 h 29"/>
                  <a:gd name="T12" fmla="*/ 24 w 30"/>
                  <a:gd name="T13" fmla="*/ 3 h 29"/>
                  <a:gd name="T14" fmla="*/ 22 w 30"/>
                  <a:gd name="T15" fmla="*/ 2 h 29"/>
                  <a:gd name="T16" fmla="*/ 20 w 30"/>
                  <a:gd name="T17" fmla="*/ 2 h 29"/>
                  <a:gd name="T18" fmla="*/ 18 w 30"/>
                  <a:gd name="T19" fmla="*/ 3 h 29"/>
                  <a:gd name="T20" fmla="*/ 16 w 30"/>
                  <a:gd name="T21" fmla="*/ 4 h 29"/>
                  <a:gd name="T22" fmla="*/ 14 w 30"/>
                  <a:gd name="T23" fmla="*/ 2 h 29"/>
                  <a:gd name="T24" fmla="*/ 12 w 30"/>
                  <a:gd name="T25" fmla="*/ 3 h 29"/>
                  <a:gd name="T26" fmla="*/ 10 w 30"/>
                  <a:gd name="T27" fmla="*/ 2 h 29"/>
                  <a:gd name="T28" fmla="*/ 8 w 30"/>
                  <a:gd name="T29" fmla="*/ 1 h 29"/>
                  <a:gd name="T30" fmla="*/ 7 w 30"/>
                  <a:gd name="T31" fmla="*/ 1 h 29"/>
                  <a:gd name="T32" fmla="*/ 5 w 30"/>
                  <a:gd name="T33" fmla="*/ 1 h 29"/>
                  <a:gd name="T34" fmla="*/ 4 w 30"/>
                  <a:gd name="T35" fmla="*/ 3 h 29"/>
                  <a:gd name="T36" fmla="*/ 2 w 30"/>
                  <a:gd name="T37" fmla="*/ 5 h 29"/>
                  <a:gd name="T38" fmla="*/ 2 w 30"/>
                  <a:gd name="T39" fmla="*/ 6 h 29"/>
                  <a:gd name="T40" fmla="*/ 2 w 30"/>
                  <a:gd name="T41" fmla="*/ 9 h 29"/>
                  <a:gd name="T42" fmla="*/ 2 w 30"/>
                  <a:gd name="T43" fmla="*/ 11 h 29"/>
                  <a:gd name="T44" fmla="*/ 2 w 30"/>
                  <a:gd name="T45" fmla="*/ 12 h 29"/>
                  <a:gd name="T46" fmla="*/ 1 w 30"/>
                  <a:gd name="T47" fmla="*/ 14 h 29"/>
                  <a:gd name="T48" fmla="*/ 0 w 30"/>
                  <a:gd name="T49" fmla="*/ 15 h 29"/>
                  <a:gd name="T50" fmla="*/ 0 w 30"/>
                  <a:gd name="T51" fmla="*/ 19 h 29"/>
                  <a:gd name="T52" fmla="*/ 0 w 30"/>
                  <a:gd name="T53" fmla="*/ 22 h 29"/>
                  <a:gd name="T54" fmla="*/ 2 w 30"/>
                  <a:gd name="T55" fmla="*/ 22 h 29"/>
                  <a:gd name="T56" fmla="*/ 4 w 30"/>
                  <a:gd name="T57" fmla="*/ 22 h 29"/>
                  <a:gd name="T58" fmla="*/ 5 w 30"/>
                  <a:gd name="T59" fmla="*/ 23 h 29"/>
                  <a:gd name="T60" fmla="*/ 6 w 30"/>
                  <a:gd name="T61" fmla="*/ 24 h 29"/>
                  <a:gd name="T62" fmla="*/ 7 w 30"/>
                  <a:gd name="T63" fmla="*/ 26 h 29"/>
                  <a:gd name="T64" fmla="*/ 8 w 30"/>
                  <a:gd name="T65" fmla="*/ 28 h 29"/>
                  <a:gd name="T66" fmla="*/ 9 w 30"/>
                  <a:gd name="T67" fmla="*/ 28 h 29"/>
                  <a:gd name="T68" fmla="*/ 12 w 30"/>
                  <a:gd name="T69" fmla="*/ 27 h 29"/>
                  <a:gd name="T70" fmla="*/ 14 w 30"/>
                  <a:gd name="T71" fmla="*/ 27 h 29"/>
                  <a:gd name="T72" fmla="*/ 15 w 30"/>
                  <a:gd name="T73" fmla="*/ 26 h 29"/>
                  <a:gd name="T74" fmla="*/ 15 w 30"/>
                  <a:gd name="T75" fmla="*/ 25 h 29"/>
                  <a:gd name="T76" fmla="*/ 16 w 30"/>
                  <a:gd name="T77" fmla="*/ 23 h 29"/>
                  <a:gd name="T78" fmla="*/ 17 w 30"/>
                  <a:gd name="T79" fmla="*/ 22 h 29"/>
                  <a:gd name="T80" fmla="*/ 19 w 30"/>
                  <a:gd name="T81" fmla="*/ 20 h 29"/>
                  <a:gd name="T82" fmla="*/ 20 w 30"/>
                  <a:gd name="T83" fmla="*/ 20 h 29"/>
                  <a:gd name="T84" fmla="*/ 22 w 30"/>
                  <a:gd name="T85" fmla="*/ 21 h 29"/>
                  <a:gd name="T86" fmla="*/ 23 w 30"/>
                  <a:gd name="T87" fmla="*/ 19 h 29"/>
                  <a:gd name="T88" fmla="*/ 23 w 30"/>
                  <a:gd name="T89" fmla="*/ 18 h 29"/>
                  <a:gd name="T90" fmla="*/ 24 w 30"/>
                  <a:gd name="T91" fmla="*/ 16 h 29"/>
                  <a:gd name="T92" fmla="*/ 25 w 30"/>
                  <a:gd name="T93" fmla="*/ 14 h 29"/>
                  <a:gd name="T94" fmla="*/ 26 w 30"/>
                  <a:gd name="T95" fmla="*/ 13 h 29"/>
                  <a:gd name="T96" fmla="*/ 26 w 30"/>
                  <a:gd name="T97" fmla="*/ 11 h 29"/>
                  <a:gd name="T98" fmla="*/ 27 w 30"/>
                  <a:gd name="T99" fmla="*/ 10 h 29"/>
                  <a:gd name="T100" fmla="*/ 28 w 30"/>
                  <a:gd name="T101" fmla="*/ 8 h 29"/>
                  <a:gd name="T102" fmla="*/ 30 w 30"/>
                  <a:gd name="T103" fmla="*/ 7 h 29"/>
                  <a:gd name="T104" fmla="*/ 29 w 30"/>
                  <a:gd name="T105" fmla="*/ 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 h="29">
                    <a:moveTo>
                      <a:pt x="29" y="5"/>
                    </a:moveTo>
                    <a:cubicBezTo>
                      <a:pt x="29" y="5"/>
                      <a:pt x="29" y="5"/>
                      <a:pt x="29" y="5"/>
                    </a:cubicBezTo>
                    <a:cubicBezTo>
                      <a:pt x="28" y="5"/>
                      <a:pt x="28" y="4"/>
                      <a:pt x="28" y="4"/>
                    </a:cubicBezTo>
                    <a:cubicBezTo>
                      <a:pt x="28" y="4"/>
                      <a:pt x="28" y="4"/>
                      <a:pt x="28" y="3"/>
                    </a:cubicBezTo>
                    <a:cubicBezTo>
                      <a:pt x="29" y="3"/>
                      <a:pt x="29" y="3"/>
                      <a:pt x="29" y="3"/>
                    </a:cubicBezTo>
                    <a:cubicBezTo>
                      <a:pt x="29" y="2"/>
                      <a:pt x="29" y="2"/>
                      <a:pt x="29" y="2"/>
                    </a:cubicBezTo>
                    <a:cubicBezTo>
                      <a:pt x="28" y="2"/>
                      <a:pt x="29" y="1"/>
                      <a:pt x="28" y="1"/>
                    </a:cubicBezTo>
                    <a:cubicBezTo>
                      <a:pt x="28" y="1"/>
                      <a:pt x="28" y="1"/>
                      <a:pt x="28" y="1"/>
                    </a:cubicBezTo>
                    <a:cubicBezTo>
                      <a:pt x="28" y="1"/>
                      <a:pt x="28" y="1"/>
                      <a:pt x="28" y="1"/>
                    </a:cubicBezTo>
                    <a:cubicBezTo>
                      <a:pt x="27" y="1"/>
                      <a:pt x="27" y="1"/>
                      <a:pt x="27" y="1"/>
                    </a:cubicBezTo>
                    <a:cubicBezTo>
                      <a:pt x="27" y="2"/>
                      <a:pt x="27" y="2"/>
                      <a:pt x="27" y="2"/>
                    </a:cubicBezTo>
                    <a:cubicBezTo>
                      <a:pt x="26" y="2"/>
                      <a:pt x="26" y="2"/>
                      <a:pt x="26" y="2"/>
                    </a:cubicBezTo>
                    <a:cubicBezTo>
                      <a:pt x="25" y="2"/>
                      <a:pt x="25" y="2"/>
                      <a:pt x="25" y="3"/>
                    </a:cubicBezTo>
                    <a:cubicBezTo>
                      <a:pt x="24" y="3"/>
                      <a:pt x="24" y="3"/>
                      <a:pt x="24" y="3"/>
                    </a:cubicBezTo>
                    <a:cubicBezTo>
                      <a:pt x="23" y="3"/>
                      <a:pt x="23" y="3"/>
                      <a:pt x="23" y="3"/>
                    </a:cubicBezTo>
                    <a:cubicBezTo>
                      <a:pt x="22" y="3"/>
                      <a:pt x="22" y="3"/>
                      <a:pt x="22" y="2"/>
                    </a:cubicBezTo>
                    <a:cubicBezTo>
                      <a:pt x="22" y="2"/>
                      <a:pt x="21" y="2"/>
                      <a:pt x="21" y="2"/>
                    </a:cubicBezTo>
                    <a:cubicBezTo>
                      <a:pt x="21" y="2"/>
                      <a:pt x="20" y="2"/>
                      <a:pt x="20" y="2"/>
                    </a:cubicBezTo>
                    <a:cubicBezTo>
                      <a:pt x="19" y="2"/>
                      <a:pt x="19" y="2"/>
                      <a:pt x="19" y="3"/>
                    </a:cubicBezTo>
                    <a:cubicBezTo>
                      <a:pt x="18" y="3"/>
                      <a:pt x="18" y="3"/>
                      <a:pt x="18" y="3"/>
                    </a:cubicBezTo>
                    <a:cubicBezTo>
                      <a:pt x="17" y="4"/>
                      <a:pt x="17" y="4"/>
                      <a:pt x="17" y="4"/>
                    </a:cubicBezTo>
                    <a:cubicBezTo>
                      <a:pt x="16" y="4"/>
                      <a:pt x="16" y="4"/>
                      <a:pt x="16" y="4"/>
                    </a:cubicBezTo>
                    <a:cubicBezTo>
                      <a:pt x="15" y="3"/>
                      <a:pt x="15" y="3"/>
                      <a:pt x="15" y="3"/>
                    </a:cubicBezTo>
                    <a:cubicBezTo>
                      <a:pt x="14" y="3"/>
                      <a:pt x="14" y="2"/>
                      <a:pt x="14" y="2"/>
                    </a:cubicBezTo>
                    <a:cubicBezTo>
                      <a:pt x="13" y="2"/>
                      <a:pt x="13" y="2"/>
                      <a:pt x="13" y="2"/>
                    </a:cubicBezTo>
                    <a:cubicBezTo>
                      <a:pt x="12" y="2"/>
                      <a:pt x="12" y="3"/>
                      <a:pt x="12" y="3"/>
                    </a:cubicBezTo>
                    <a:cubicBezTo>
                      <a:pt x="11" y="3"/>
                      <a:pt x="11" y="3"/>
                      <a:pt x="10" y="3"/>
                    </a:cubicBezTo>
                    <a:cubicBezTo>
                      <a:pt x="10" y="3"/>
                      <a:pt x="10" y="2"/>
                      <a:pt x="10" y="2"/>
                    </a:cubicBezTo>
                    <a:cubicBezTo>
                      <a:pt x="9" y="2"/>
                      <a:pt x="9" y="2"/>
                      <a:pt x="9" y="2"/>
                    </a:cubicBezTo>
                    <a:cubicBezTo>
                      <a:pt x="8" y="2"/>
                      <a:pt x="8" y="1"/>
                      <a:pt x="8" y="1"/>
                    </a:cubicBezTo>
                    <a:cubicBezTo>
                      <a:pt x="8" y="1"/>
                      <a:pt x="8" y="1"/>
                      <a:pt x="7" y="1"/>
                    </a:cubicBezTo>
                    <a:cubicBezTo>
                      <a:pt x="7" y="0"/>
                      <a:pt x="7" y="1"/>
                      <a:pt x="7" y="1"/>
                    </a:cubicBezTo>
                    <a:cubicBezTo>
                      <a:pt x="6" y="1"/>
                      <a:pt x="6" y="1"/>
                      <a:pt x="6" y="1"/>
                    </a:cubicBezTo>
                    <a:cubicBezTo>
                      <a:pt x="6" y="1"/>
                      <a:pt x="5" y="1"/>
                      <a:pt x="5" y="1"/>
                    </a:cubicBezTo>
                    <a:cubicBezTo>
                      <a:pt x="5" y="1"/>
                      <a:pt x="4" y="2"/>
                      <a:pt x="4" y="2"/>
                    </a:cubicBezTo>
                    <a:cubicBezTo>
                      <a:pt x="4" y="2"/>
                      <a:pt x="4" y="2"/>
                      <a:pt x="4" y="3"/>
                    </a:cubicBezTo>
                    <a:cubicBezTo>
                      <a:pt x="3" y="3"/>
                      <a:pt x="4" y="4"/>
                      <a:pt x="3" y="4"/>
                    </a:cubicBezTo>
                    <a:cubicBezTo>
                      <a:pt x="3" y="4"/>
                      <a:pt x="2" y="4"/>
                      <a:pt x="2" y="5"/>
                    </a:cubicBezTo>
                    <a:cubicBezTo>
                      <a:pt x="2" y="5"/>
                      <a:pt x="2" y="5"/>
                      <a:pt x="2" y="6"/>
                    </a:cubicBezTo>
                    <a:cubicBezTo>
                      <a:pt x="2" y="6"/>
                      <a:pt x="2" y="6"/>
                      <a:pt x="2" y="6"/>
                    </a:cubicBezTo>
                    <a:cubicBezTo>
                      <a:pt x="2" y="7"/>
                      <a:pt x="2" y="7"/>
                      <a:pt x="2" y="7"/>
                    </a:cubicBezTo>
                    <a:cubicBezTo>
                      <a:pt x="2" y="8"/>
                      <a:pt x="2" y="8"/>
                      <a:pt x="2" y="9"/>
                    </a:cubicBezTo>
                    <a:cubicBezTo>
                      <a:pt x="3" y="9"/>
                      <a:pt x="3" y="9"/>
                      <a:pt x="3" y="10"/>
                    </a:cubicBezTo>
                    <a:cubicBezTo>
                      <a:pt x="3" y="10"/>
                      <a:pt x="3" y="10"/>
                      <a:pt x="2" y="11"/>
                    </a:cubicBezTo>
                    <a:cubicBezTo>
                      <a:pt x="2" y="11"/>
                      <a:pt x="2" y="11"/>
                      <a:pt x="2" y="12"/>
                    </a:cubicBezTo>
                    <a:cubicBezTo>
                      <a:pt x="2" y="12"/>
                      <a:pt x="2" y="12"/>
                      <a:pt x="2" y="12"/>
                    </a:cubicBezTo>
                    <a:cubicBezTo>
                      <a:pt x="1" y="13"/>
                      <a:pt x="1" y="13"/>
                      <a:pt x="1" y="13"/>
                    </a:cubicBezTo>
                    <a:cubicBezTo>
                      <a:pt x="1" y="14"/>
                      <a:pt x="1" y="14"/>
                      <a:pt x="1" y="14"/>
                    </a:cubicBezTo>
                    <a:cubicBezTo>
                      <a:pt x="1" y="14"/>
                      <a:pt x="1" y="14"/>
                      <a:pt x="1" y="14"/>
                    </a:cubicBezTo>
                    <a:cubicBezTo>
                      <a:pt x="0" y="15"/>
                      <a:pt x="0" y="15"/>
                      <a:pt x="0" y="15"/>
                    </a:cubicBezTo>
                    <a:cubicBezTo>
                      <a:pt x="0" y="15"/>
                      <a:pt x="0" y="16"/>
                      <a:pt x="0" y="17"/>
                    </a:cubicBezTo>
                    <a:cubicBezTo>
                      <a:pt x="0" y="17"/>
                      <a:pt x="0" y="18"/>
                      <a:pt x="0" y="19"/>
                    </a:cubicBezTo>
                    <a:cubicBezTo>
                      <a:pt x="0" y="19"/>
                      <a:pt x="0" y="20"/>
                      <a:pt x="0" y="20"/>
                    </a:cubicBezTo>
                    <a:cubicBezTo>
                      <a:pt x="0" y="21"/>
                      <a:pt x="0" y="21"/>
                      <a:pt x="0" y="22"/>
                    </a:cubicBezTo>
                    <a:cubicBezTo>
                      <a:pt x="0" y="22"/>
                      <a:pt x="0" y="22"/>
                      <a:pt x="0" y="22"/>
                    </a:cubicBezTo>
                    <a:cubicBezTo>
                      <a:pt x="1" y="22"/>
                      <a:pt x="1" y="22"/>
                      <a:pt x="2" y="22"/>
                    </a:cubicBezTo>
                    <a:cubicBezTo>
                      <a:pt x="2" y="22"/>
                      <a:pt x="3" y="22"/>
                      <a:pt x="3" y="22"/>
                    </a:cubicBezTo>
                    <a:cubicBezTo>
                      <a:pt x="4" y="22"/>
                      <a:pt x="4" y="22"/>
                      <a:pt x="4" y="22"/>
                    </a:cubicBezTo>
                    <a:cubicBezTo>
                      <a:pt x="4" y="22"/>
                      <a:pt x="5" y="22"/>
                      <a:pt x="5" y="23"/>
                    </a:cubicBezTo>
                    <a:cubicBezTo>
                      <a:pt x="5" y="23"/>
                      <a:pt x="5" y="23"/>
                      <a:pt x="5" y="23"/>
                    </a:cubicBezTo>
                    <a:cubicBezTo>
                      <a:pt x="5" y="24"/>
                      <a:pt x="6" y="23"/>
                      <a:pt x="6" y="24"/>
                    </a:cubicBezTo>
                    <a:cubicBezTo>
                      <a:pt x="6" y="24"/>
                      <a:pt x="6" y="24"/>
                      <a:pt x="6" y="24"/>
                    </a:cubicBezTo>
                    <a:cubicBezTo>
                      <a:pt x="7" y="25"/>
                      <a:pt x="7" y="25"/>
                      <a:pt x="7" y="25"/>
                    </a:cubicBezTo>
                    <a:cubicBezTo>
                      <a:pt x="7" y="26"/>
                      <a:pt x="7" y="26"/>
                      <a:pt x="7" y="26"/>
                    </a:cubicBezTo>
                    <a:cubicBezTo>
                      <a:pt x="7" y="27"/>
                      <a:pt x="7" y="27"/>
                      <a:pt x="7" y="27"/>
                    </a:cubicBezTo>
                    <a:cubicBezTo>
                      <a:pt x="8" y="28"/>
                      <a:pt x="8" y="28"/>
                      <a:pt x="8" y="28"/>
                    </a:cubicBezTo>
                    <a:cubicBezTo>
                      <a:pt x="8" y="28"/>
                      <a:pt x="8" y="28"/>
                      <a:pt x="9" y="28"/>
                    </a:cubicBezTo>
                    <a:cubicBezTo>
                      <a:pt x="9" y="28"/>
                      <a:pt x="9" y="28"/>
                      <a:pt x="9" y="28"/>
                    </a:cubicBezTo>
                    <a:cubicBezTo>
                      <a:pt x="10" y="29"/>
                      <a:pt x="10" y="28"/>
                      <a:pt x="10" y="28"/>
                    </a:cubicBezTo>
                    <a:cubicBezTo>
                      <a:pt x="11" y="28"/>
                      <a:pt x="11" y="27"/>
                      <a:pt x="12" y="27"/>
                    </a:cubicBezTo>
                    <a:cubicBezTo>
                      <a:pt x="13" y="27"/>
                      <a:pt x="13" y="27"/>
                      <a:pt x="13" y="27"/>
                    </a:cubicBezTo>
                    <a:cubicBezTo>
                      <a:pt x="14" y="27"/>
                      <a:pt x="14" y="27"/>
                      <a:pt x="14" y="27"/>
                    </a:cubicBezTo>
                    <a:cubicBezTo>
                      <a:pt x="14" y="27"/>
                      <a:pt x="14" y="27"/>
                      <a:pt x="14" y="27"/>
                    </a:cubicBezTo>
                    <a:cubicBezTo>
                      <a:pt x="14" y="26"/>
                      <a:pt x="14" y="26"/>
                      <a:pt x="15" y="26"/>
                    </a:cubicBezTo>
                    <a:cubicBezTo>
                      <a:pt x="15" y="26"/>
                      <a:pt x="15" y="26"/>
                      <a:pt x="15" y="26"/>
                    </a:cubicBezTo>
                    <a:cubicBezTo>
                      <a:pt x="15" y="25"/>
                      <a:pt x="15" y="25"/>
                      <a:pt x="15" y="25"/>
                    </a:cubicBezTo>
                    <a:cubicBezTo>
                      <a:pt x="15" y="25"/>
                      <a:pt x="15" y="24"/>
                      <a:pt x="15" y="24"/>
                    </a:cubicBezTo>
                    <a:cubicBezTo>
                      <a:pt x="15" y="24"/>
                      <a:pt x="16" y="23"/>
                      <a:pt x="16" y="23"/>
                    </a:cubicBezTo>
                    <a:cubicBezTo>
                      <a:pt x="16" y="23"/>
                      <a:pt x="16" y="23"/>
                      <a:pt x="17" y="22"/>
                    </a:cubicBezTo>
                    <a:cubicBezTo>
                      <a:pt x="17" y="22"/>
                      <a:pt x="17" y="22"/>
                      <a:pt x="17" y="22"/>
                    </a:cubicBezTo>
                    <a:cubicBezTo>
                      <a:pt x="18" y="22"/>
                      <a:pt x="18" y="21"/>
                      <a:pt x="18" y="21"/>
                    </a:cubicBezTo>
                    <a:cubicBezTo>
                      <a:pt x="18" y="21"/>
                      <a:pt x="18" y="20"/>
                      <a:pt x="19" y="20"/>
                    </a:cubicBezTo>
                    <a:cubicBezTo>
                      <a:pt x="19" y="20"/>
                      <a:pt x="19" y="20"/>
                      <a:pt x="20" y="20"/>
                    </a:cubicBezTo>
                    <a:cubicBezTo>
                      <a:pt x="20" y="20"/>
                      <a:pt x="20" y="20"/>
                      <a:pt x="20" y="20"/>
                    </a:cubicBezTo>
                    <a:cubicBezTo>
                      <a:pt x="21" y="20"/>
                      <a:pt x="21" y="21"/>
                      <a:pt x="21" y="21"/>
                    </a:cubicBezTo>
                    <a:cubicBezTo>
                      <a:pt x="21" y="21"/>
                      <a:pt x="21" y="21"/>
                      <a:pt x="22" y="21"/>
                    </a:cubicBezTo>
                    <a:cubicBezTo>
                      <a:pt x="22" y="22"/>
                      <a:pt x="22" y="21"/>
                      <a:pt x="22" y="21"/>
                    </a:cubicBezTo>
                    <a:cubicBezTo>
                      <a:pt x="23" y="20"/>
                      <a:pt x="23" y="20"/>
                      <a:pt x="23" y="19"/>
                    </a:cubicBezTo>
                    <a:cubicBezTo>
                      <a:pt x="23" y="19"/>
                      <a:pt x="23" y="19"/>
                      <a:pt x="23" y="19"/>
                    </a:cubicBezTo>
                    <a:cubicBezTo>
                      <a:pt x="23" y="18"/>
                      <a:pt x="23" y="18"/>
                      <a:pt x="23" y="18"/>
                    </a:cubicBezTo>
                    <a:cubicBezTo>
                      <a:pt x="24" y="17"/>
                      <a:pt x="24" y="17"/>
                      <a:pt x="24" y="16"/>
                    </a:cubicBezTo>
                    <a:cubicBezTo>
                      <a:pt x="24" y="16"/>
                      <a:pt x="24" y="16"/>
                      <a:pt x="24" y="16"/>
                    </a:cubicBezTo>
                    <a:cubicBezTo>
                      <a:pt x="25" y="15"/>
                      <a:pt x="25" y="15"/>
                      <a:pt x="25" y="15"/>
                    </a:cubicBezTo>
                    <a:cubicBezTo>
                      <a:pt x="25" y="15"/>
                      <a:pt x="25" y="15"/>
                      <a:pt x="25" y="14"/>
                    </a:cubicBezTo>
                    <a:cubicBezTo>
                      <a:pt x="25" y="14"/>
                      <a:pt x="25" y="14"/>
                      <a:pt x="26" y="14"/>
                    </a:cubicBezTo>
                    <a:cubicBezTo>
                      <a:pt x="26" y="14"/>
                      <a:pt x="25" y="13"/>
                      <a:pt x="26" y="13"/>
                    </a:cubicBezTo>
                    <a:cubicBezTo>
                      <a:pt x="26" y="13"/>
                      <a:pt x="26" y="13"/>
                      <a:pt x="26" y="13"/>
                    </a:cubicBezTo>
                    <a:cubicBezTo>
                      <a:pt x="27" y="12"/>
                      <a:pt x="26" y="12"/>
                      <a:pt x="26" y="11"/>
                    </a:cubicBezTo>
                    <a:cubicBezTo>
                      <a:pt x="27" y="11"/>
                      <a:pt x="27" y="11"/>
                      <a:pt x="27" y="11"/>
                    </a:cubicBezTo>
                    <a:cubicBezTo>
                      <a:pt x="27" y="10"/>
                      <a:pt x="27" y="10"/>
                      <a:pt x="27" y="10"/>
                    </a:cubicBezTo>
                    <a:cubicBezTo>
                      <a:pt x="28" y="9"/>
                      <a:pt x="28" y="9"/>
                      <a:pt x="28" y="9"/>
                    </a:cubicBezTo>
                    <a:cubicBezTo>
                      <a:pt x="28" y="8"/>
                      <a:pt x="28" y="8"/>
                      <a:pt x="28" y="8"/>
                    </a:cubicBezTo>
                    <a:cubicBezTo>
                      <a:pt x="29" y="8"/>
                      <a:pt x="29" y="8"/>
                      <a:pt x="29" y="8"/>
                    </a:cubicBezTo>
                    <a:cubicBezTo>
                      <a:pt x="30" y="8"/>
                      <a:pt x="30" y="7"/>
                      <a:pt x="30" y="7"/>
                    </a:cubicBezTo>
                    <a:cubicBezTo>
                      <a:pt x="30" y="7"/>
                      <a:pt x="30" y="6"/>
                      <a:pt x="30" y="6"/>
                    </a:cubicBezTo>
                    <a:cubicBezTo>
                      <a:pt x="30" y="5"/>
                      <a:pt x="30" y="5"/>
                      <a:pt x="29" y="5"/>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68" name="Freeform 56">
                <a:extLst>
                  <a:ext uri="{FF2B5EF4-FFF2-40B4-BE49-F238E27FC236}">
                    <a16:creationId xmlns:a16="http://schemas.microsoft.com/office/drawing/2014/main" id="{33CEDDD8-20AF-24EF-35A8-436D108418E0}"/>
                  </a:ext>
                </a:extLst>
              </p:cNvPr>
              <p:cNvSpPr>
                <a:spLocks/>
              </p:cNvSpPr>
              <p:nvPr/>
            </p:nvSpPr>
            <p:spPr bwMode="auto">
              <a:xfrm>
                <a:off x="4862514" y="3573464"/>
                <a:ext cx="215900" cy="215900"/>
              </a:xfrm>
              <a:custGeom>
                <a:avLst/>
                <a:gdLst>
                  <a:gd name="T0" fmla="*/ 20 w 20"/>
                  <a:gd name="T1" fmla="*/ 3 h 20"/>
                  <a:gd name="T2" fmla="*/ 19 w 20"/>
                  <a:gd name="T3" fmla="*/ 3 h 20"/>
                  <a:gd name="T4" fmla="*/ 18 w 20"/>
                  <a:gd name="T5" fmla="*/ 2 h 20"/>
                  <a:gd name="T6" fmla="*/ 16 w 20"/>
                  <a:gd name="T7" fmla="*/ 1 h 20"/>
                  <a:gd name="T8" fmla="*/ 15 w 20"/>
                  <a:gd name="T9" fmla="*/ 1 h 20"/>
                  <a:gd name="T10" fmla="*/ 14 w 20"/>
                  <a:gd name="T11" fmla="*/ 0 h 20"/>
                  <a:gd name="T12" fmla="*/ 14 w 20"/>
                  <a:gd name="T13" fmla="*/ 0 h 20"/>
                  <a:gd name="T14" fmla="*/ 13 w 20"/>
                  <a:gd name="T15" fmla="*/ 0 h 20"/>
                  <a:gd name="T16" fmla="*/ 12 w 20"/>
                  <a:gd name="T17" fmla="*/ 0 h 20"/>
                  <a:gd name="T18" fmla="*/ 11 w 20"/>
                  <a:gd name="T19" fmla="*/ 0 h 20"/>
                  <a:gd name="T20" fmla="*/ 11 w 20"/>
                  <a:gd name="T21" fmla="*/ 0 h 20"/>
                  <a:gd name="T22" fmla="*/ 10 w 20"/>
                  <a:gd name="T23" fmla="*/ 1 h 20"/>
                  <a:gd name="T24" fmla="*/ 9 w 20"/>
                  <a:gd name="T25" fmla="*/ 2 h 20"/>
                  <a:gd name="T26" fmla="*/ 9 w 20"/>
                  <a:gd name="T27" fmla="*/ 3 h 20"/>
                  <a:gd name="T28" fmla="*/ 9 w 20"/>
                  <a:gd name="T29" fmla="*/ 3 h 20"/>
                  <a:gd name="T30" fmla="*/ 8 w 20"/>
                  <a:gd name="T31" fmla="*/ 4 h 20"/>
                  <a:gd name="T32" fmla="*/ 7 w 20"/>
                  <a:gd name="T33" fmla="*/ 4 h 20"/>
                  <a:gd name="T34" fmla="*/ 6 w 20"/>
                  <a:gd name="T35" fmla="*/ 5 h 20"/>
                  <a:gd name="T36" fmla="*/ 5 w 20"/>
                  <a:gd name="T37" fmla="*/ 6 h 20"/>
                  <a:gd name="T38" fmla="*/ 5 w 20"/>
                  <a:gd name="T39" fmla="*/ 7 h 20"/>
                  <a:gd name="T40" fmla="*/ 5 w 20"/>
                  <a:gd name="T41" fmla="*/ 7 h 20"/>
                  <a:gd name="T42" fmla="*/ 4 w 20"/>
                  <a:gd name="T43" fmla="*/ 7 h 20"/>
                  <a:gd name="T44" fmla="*/ 3 w 20"/>
                  <a:gd name="T45" fmla="*/ 7 h 20"/>
                  <a:gd name="T46" fmla="*/ 3 w 20"/>
                  <a:gd name="T47" fmla="*/ 6 h 20"/>
                  <a:gd name="T48" fmla="*/ 2 w 20"/>
                  <a:gd name="T49" fmla="*/ 6 h 20"/>
                  <a:gd name="T50" fmla="*/ 1 w 20"/>
                  <a:gd name="T51" fmla="*/ 6 h 20"/>
                  <a:gd name="T52" fmla="*/ 0 w 20"/>
                  <a:gd name="T53" fmla="*/ 6 h 20"/>
                  <a:gd name="T54" fmla="*/ 1 w 20"/>
                  <a:gd name="T55" fmla="*/ 6 h 20"/>
                  <a:gd name="T56" fmla="*/ 1 w 20"/>
                  <a:gd name="T57" fmla="*/ 7 h 20"/>
                  <a:gd name="T58" fmla="*/ 2 w 20"/>
                  <a:gd name="T59" fmla="*/ 8 h 20"/>
                  <a:gd name="T60" fmla="*/ 2 w 20"/>
                  <a:gd name="T61" fmla="*/ 9 h 20"/>
                  <a:gd name="T62" fmla="*/ 3 w 20"/>
                  <a:gd name="T63" fmla="*/ 11 h 20"/>
                  <a:gd name="T64" fmla="*/ 3 w 20"/>
                  <a:gd name="T65" fmla="*/ 12 h 20"/>
                  <a:gd name="T66" fmla="*/ 4 w 20"/>
                  <a:gd name="T67" fmla="*/ 13 h 20"/>
                  <a:gd name="T68" fmla="*/ 5 w 20"/>
                  <a:gd name="T69" fmla="*/ 13 h 20"/>
                  <a:gd name="T70" fmla="*/ 6 w 20"/>
                  <a:gd name="T71" fmla="*/ 14 h 20"/>
                  <a:gd name="T72" fmla="*/ 6 w 20"/>
                  <a:gd name="T73" fmla="*/ 15 h 20"/>
                  <a:gd name="T74" fmla="*/ 7 w 20"/>
                  <a:gd name="T75" fmla="*/ 16 h 20"/>
                  <a:gd name="T76" fmla="*/ 8 w 20"/>
                  <a:gd name="T77" fmla="*/ 17 h 20"/>
                  <a:gd name="T78" fmla="*/ 9 w 20"/>
                  <a:gd name="T79" fmla="*/ 17 h 20"/>
                  <a:gd name="T80" fmla="*/ 10 w 20"/>
                  <a:gd name="T81" fmla="*/ 19 h 20"/>
                  <a:gd name="T82" fmla="*/ 11 w 20"/>
                  <a:gd name="T83" fmla="*/ 19 h 20"/>
                  <a:gd name="T84" fmla="*/ 12 w 20"/>
                  <a:gd name="T85" fmla="*/ 19 h 20"/>
                  <a:gd name="T86" fmla="*/ 14 w 20"/>
                  <a:gd name="T87" fmla="*/ 20 h 20"/>
                  <a:gd name="T88" fmla="*/ 15 w 20"/>
                  <a:gd name="T89" fmla="*/ 20 h 20"/>
                  <a:gd name="T90" fmla="*/ 15 w 20"/>
                  <a:gd name="T91" fmla="*/ 20 h 20"/>
                  <a:gd name="T92" fmla="*/ 16 w 20"/>
                  <a:gd name="T93" fmla="*/ 19 h 20"/>
                  <a:gd name="T94" fmla="*/ 17 w 20"/>
                  <a:gd name="T95" fmla="*/ 18 h 20"/>
                  <a:gd name="T96" fmla="*/ 17 w 20"/>
                  <a:gd name="T97" fmla="*/ 17 h 20"/>
                  <a:gd name="T98" fmla="*/ 18 w 20"/>
                  <a:gd name="T99" fmla="*/ 16 h 20"/>
                  <a:gd name="T100" fmla="*/ 19 w 20"/>
                  <a:gd name="T101" fmla="*/ 15 h 20"/>
                  <a:gd name="T102" fmla="*/ 19 w 20"/>
                  <a:gd name="T103" fmla="*/ 14 h 20"/>
                  <a:gd name="T104" fmla="*/ 20 w 20"/>
                  <a:gd name="T105" fmla="*/ 12 h 20"/>
                  <a:gd name="T106" fmla="*/ 20 w 20"/>
                  <a:gd name="T107" fmla="*/ 10 h 20"/>
                  <a:gd name="T108" fmla="*/ 20 w 20"/>
                  <a:gd name="T109" fmla="*/ 8 h 20"/>
                  <a:gd name="T110" fmla="*/ 20 w 20"/>
                  <a:gd name="T111" fmla="*/ 6 h 20"/>
                  <a:gd name="T112" fmla="*/ 20 w 20"/>
                  <a:gd name="T113" fmla="*/ 4 h 20"/>
                  <a:gd name="T114" fmla="*/ 20 w 20"/>
                  <a:gd name="T115"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 h="20">
                    <a:moveTo>
                      <a:pt x="20" y="3"/>
                    </a:moveTo>
                    <a:cubicBezTo>
                      <a:pt x="20" y="3"/>
                      <a:pt x="19" y="3"/>
                      <a:pt x="19" y="3"/>
                    </a:cubicBezTo>
                    <a:cubicBezTo>
                      <a:pt x="19" y="2"/>
                      <a:pt x="18" y="2"/>
                      <a:pt x="18" y="2"/>
                    </a:cubicBezTo>
                    <a:cubicBezTo>
                      <a:pt x="17" y="2"/>
                      <a:pt x="17" y="2"/>
                      <a:pt x="16" y="1"/>
                    </a:cubicBezTo>
                    <a:cubicBezTo>
                      <a:pt x="16" y="1"/>
                      <a:pt x="15" y="1"/>
                      <a:pt x="15" y="1"/>
                    </a:cubicBezTo>
                    <a:cubicBezTo>
                      <a:pt x="14" y="0"/>
                      <a:pt x="14" y="0"/>
                      <a:pt x="14" y="0"/>
                    </a:cubicBezTo>
                    <a:cubicBezTo>
                      <a:pt x="14" y="0"/>
                      <a:pt x="14" y="0"/>
                      <a:pt x="14" y="0"/>
                    </a:cubicBezTo>
                    <a:cubicBezTo>
                      <a:pt x="13" y="0"/>
                      <a:pt x="13" y="0"/>
                      <a:pt x="13" y="0"/>
                    </a:cubicBezTo>
                    <a:cubicBezTo>
                      <a:pt x="13" y="0"/>
                      <a:pt x="12" y="0"/>
                      <a:pt x="12" y="0"/>
                    </a:cubicBezTo>
                    <a:cubicBezTo>
                      <a:pt x="12" y="0"/>
                      <a:pt x="12" y="0"/>
                      <a:pt x="11" y="0"/>
                    </a:cubicBezTo>
                    <a:cubicBezTo>
                      <a:pt x="11" y="0"/>
                      <a:pt x="11" y="0"/>
                      <a:pt x="11" y="0"/>
                    </a:cubicBezTo>
                    <a:cubicBezTo>
                      <a:pt x="10" y="0"/>
                      <a:pt x="10" y="1"/>
                      <a:pt x="10" y="1"/>
                    </a:cubicBezTo>
                    <a:cubicBezTo>
                      <a:pt x="9" y="1"/>
                      <a:pt x="9" y="2"/>
                      <a:pt x="9" y="2"/>
                    </a:cubicBezTo>
                    <a:cubicBezTo>
                      <a:pt x="9" y="2"/>
                      <a:pt x="9" y="3"/>
                      <a:pt x="9" y="3"/>
                    </a:cubicBezTo>
                    <a:cubicBezTo>
                      <a:pt x="9" y="3"/>
                      <a:pt x="9" y="3"/>
                      <a:pt x="9" y="3"/>
                    </a:cubicBezTo>
                    <a:cubicBezTo>
                      <a:pt x="8" y="3"/>
                      <a:pt x="8" y="3"/>
                      <a:pt x="8" y="4"/>
                    </a:cubicBezTo>
                    <a:cubicBezTo>
                      <a:pt x="7" y="4"/>
                      <a:pt x="7" y="4"/>
                      <a:pt x="7" y="4"/>
                    </a:cubicBezTo>
                    <a:cubicBezTo>
                      <a:pt x="7" y="5"/>
                      <a:pt x="7" y="5"/>
                      <a:pt x="6" y="5"/>
                    </a:cubicBezTo>
                    <a:cubicBezTo>
                      <a:pt x="6" y="6"/>
                      <a:pt x="6" y="6"/>
                      <a:pt x="5" y="6"/>
                    </a:cubicBezTo>
                    <a:cubicBezTo>
                      <a:pt x="5" y="6"/>
                      <a:pt x="6" y="7"/>
                      <a:pt x="5" y="7"/>
                    </a:cubicBezTo>
                    <a:cubicBezTo>
                      <a:pt x="5" y="7"/>
                      <a:pt x="5" y="7"/>
                      <a:pt x="5" y="7"/>
                    </a:cubicBezTo>
                    <a:cubicBezTo>
                      <a:pt x="4" y="7"/>
                      <a:pt x="4" y="7"/>
                      <a:pt x="4" y="7"/>
                    </a:cubicBezTo>
                    <a:cubicBezTo>
                      <a:pt x="4" y="7"/>
                      <a:pt x="4" y="7"/>
                      <a:pt x="3" y="7"/>
                    </a:cubicBezTo>
                    <a:cubicBezTo>
                      <a:pt x="3" y="7"/>
                      <a:pt x="3" y="7"/>
                      <a:pt x="3" y="6"/>
                    </a:cubicBezTo>
                    <a:cubicBezTo>
                      <a:pt x="2" y="6"/>
                      <a:pt x="2" y="6"/>
                      <a:pt x="2" y="6"/>
                    </a:cubicBezTo>
                    <a:cubicBezTo>
                      <a:pt x="2" y="6"/>
                      <a:pt x="1" y="6"/>
                      <a:pt x="1" y="6"/>
                    </a:cubicBezTo>
                    <a:cubicBezTo>
                      <a:pt x="1" y="6"/>
                      <a:pt x="1" y="6"/>
                      <a:pt x="0" y="6"/>
                    </a:cubicBezTo>
                    <a:cubicBezTo>
                      <a:pt x="1" y="6"/>
                      <a:pt x="1" y="6"/>
                      <a:pt x="1" y="6"/>
                    </a:cubicBezTo>
                    <a:cubicBezTo>
                      <a:pt x="1" y="6"/>
                      <a:pt x="1" y="7"/>
                      <a:pt x="1" y="7"/>
                    </a:cubicBezTo>
                    <a:cubicBezTo>
                      <a:pt x="1" y="7"/>
                      <a:pt x="2" y="7"/>
                      <a:pt x="2" y="8"/>
                    </a:cubicBezTo>
                    <a:cubicBezTo>
                      <a:pt x="2" y="8"/>
                      <a:pt x="2" y="8"/>
                      <a:pt x="2" y="9"/>
                    </a:cubicBezTo>
                    <a:cubicBezTo>
                      <a:pt x="2" y="10"/>
                      <a:pt x="2" y="10"/>
                      <a:pt x="3" y="11"/>
                    </a:cubicBezTo>
                    <a:cubicBezTo>
                      <a:pt x="3" y="11"/>
                      <a:pt x="3" y="12"/>
                      <a:pt x="3" y="12"/>
                    </a:cubicBezTo>
                    <a:cubicBezTo>
                      <a:pt x="4" y="12"/>
                      <a:pt x="4" y="13"/>
                      <a:pt x="4" y="13"/>
                    </a:cubicBezTo>
                    <a:cubicBezTo>
                      <a:pt x="5" y="13"/>
                      <a:pt x="5" y="13"/>
                      <a:pt x="5" y="13"/>
                    </a:cubicBezTo>
                    <a:cubicBezTo>
                      <a:pt x="6" y="14"/>
                      <a:pt x="6" y="14"/>
                      <a:pt x="6" y="14"/>
                    </a:cubicBezTo>
                    <a:cubicBezTo>
                      <a:pt x="6" y="14"/>
                      <a:pt x="6" y="14"/>
                      <a:pt x="6" y="15"/>
                    </a:cubicBezTo>
                    <a:cubicBezTo>
                      <a:pt x="6" y="15"/>
                      <a:pt x="6" y="16"/>
                      <a:pt x="7" y="16"/>
                    </a:cubicBezTo>
                    <a:cubicBezTo>
                      <a:pt x="7" y="17"/>
                      <a:pt x="7" y="17"/>
                      <a:pt x="8" y="17"/>
                    </a:cubicBezTo>
                    <a:cubicBezTo>
                      <a:pt x="9" y="17"/>
                      <a:pt x="9" y="17"/>
                      <a:pt x="9" y="17"/>
                    </a:cubicBezTo>
                    <a:cubicBezTo>
                      <a:pt x="10" y="18"/>
                      <a:pt x="10" y="18"/>
                      <a:pt x="10" y="19"/>
                    </a:cubicBezTo>
                    <a:cubicBezTo>
                      <a:pt x="10" y="19"/>
                      <a:pt x="10" y="19"/>
                      <a:pt x="11" y="19"/>
                    </a:cubicBezTo>
                    <a:cubicBezTo>
                      <a:pt x="11" y="20"/>
                      <a:pt x="12" y="19"/>
                      <a:pt x="12" y="19"/>
                    </a:cubicBezTo>
                    <a:cubicBezTo>
                      <a:pt x="13" y="19"/>
                      <a:pt x="13" y="19"/>
                      <a:pt x="14" y="20"/>
                    </a:cubicBezTo>
                    <a:cubicBezTo>
                      <a:pt x="14" y="20"/>
                      <a:pt x="15" y="20"/>
                      <a:pt x="15" y="20"/>
                    </a:cubicBezTo>
                    <a:cubicBezTo>
                      <a:pt x="15" y="20"/>
                      <a:pt x="15" y="20"/>
                      <a:pt x="15" y="20"/>
                    </a:cubicBezTo>
                    <a:cubicBezTo>
                      <a:pt x="15" y="19"/>
                      <a:pt x="16" y="19"/>
                      <a:pt x="16" y="19"/>
                    </a:cubicBezTo>
                    <a:cubicBezTo>
                      <a:pt x="16" y="18"/>
                      <a:pt x="17" y="18"/>
                      <a:pt x="17" y="18"/>
                    </a:cubicBezTo>
                    <a:cubicBezTo>
                      <a:pt x="17" y="18"/>
                      <a:pt x="17" y="17"/>
                      <a:pt x="17" y="17"/>
                    </a:cubicBezTo>
                    <a:cubicBezTo>
                      <a:pt x="18" y="17"/>
                      <a:pt x="18" y="17"/>
                      <a:pt x="18" y="16"/>
                    </a:cubicBezTo>
                    <a:cubicBezTo>
                      <a:pt x="18" y="16"/>
                      <a:pt x="19" y="15"/>
                      <a:pt x="19" y="15"/>
                    </a:cubicBezTo>
                    <a:cubicBezTo>
                      <a:pt x="19" y="15"/>
                      <a:pt x="19" y="14"/>
                      <a:pt x="19" y="14"/>
                    </a:cubicBezTo>
                    <a:cubicBezTo>
                      <a:pt x="19" y="13"/>
                      <a:pt x="20" y="13"/>
                      <a:pt x="20" y="12"/>
                    </a:cubicBezTo>
                    <a:cubicBezTo>
                      <a:pt x="20" y="11"/>
                      <a:pt x="20" y="11"/>
                      <a:pt x="20" y="10"/>
                    </a:cubicBezTo>
                    <a:cubicBezTo>
                      <a:pt x="20" y="9"/>
                      <a:pt x="20" y="9"/>
                      <a:pt x="20" y="8"/>
                    </a:cubicBezTo>
                    <a:cubicBezTo>
                      <a:pt x="20" y="7"/>
                      <a:pt x="20" y="7"/>
                      <a:pt x="20" y="6"/>
                    </a:cubicBezTo>
                    <a:cubicBezTo>
                      <a:pt x="20" y="5"/>
                      <a:pt x="20" y="5"/>
                      <a:pt x="20" y="4"/>
                    </a:cubicBezTo>
                    <a:cubicBezTo>
                      <a:pt x="20" y="4"/>
                      <a:pt x="20" y="3"/>
                      <a:pt x="20" y="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69" name="Freeform 57">
                <a:extLst>
                  <a:ext uri="{FF2B5EF4-FFF2-40B4-BE49-F238E27FC236}">
                    <a16:creationId xmlns:a16="http://schemas.microsoft.com/office/drawing/2014/main" id="{44B253B2-75C1-77F9-FD1E-77C03B0701ED}"/>
                  </a:ext>
                </a:extLst>
              </p:cNvPr>
              <p:cNvSpPr>
                <a:spLocks/>
              </p:cNvSpPr>
              <p:nvPr/>
            </p:nvSpPr>
            <p:spPr bwMode="auto">
              <a:xfrm>
                <a:off x="5003802" y="2957514"/>
                <a:ext cx="150813" cy="173038"/>
              </a:xfrm>
              <a:custGeom>
                <a:avLst/>
                <a:gdLst>
                  <a:gd name="T0" fmla="*/ 14 w 14"/>
                  <a:gd name="T1" fmla="*/ 5 h 16"/>
                  <a:gd name="T2" fmla="*/ 14 w 14"/>
                  <a:gd name="T3" fmla="*/ 4 h 16"/>
                  <a:gd name="T4" fmla="*/ 13 w 14"/>
                  <a:gd name="T5" fmla="*/ 3 h 16"/>
                  <a:gd name="T6" fmla="*/ 12 w 14"/>
                  <a:gd name="T7" fmla="*/ 1 h 16"/>
                  <a:gd name="T8" fmla="*/ 12 w 14"/>
                  <a:gd name="T9" fmla="*/ 1 h 16"/>
                  <a:gd name="T10" fmla="*/ 11 w 14"/>
                  <a:gd name="T11" fmla="*/ 0 h 16"/>
                  <a:gd name="T12" fmla="*/ 11 w 14"/>
                  <a:gd name="T13" fmla="*/ 0 h 16"/>
                  <a:gd name="T14" fmla="*/ 10 w 14"/>
                  <a:gd name="T15" fmla="*/ 0 h 16"/>
                  <a:gd name="T16" fmla="*/ 9 w 14"/>
                  <a:gd name="T17" fmla="*/ 1 h 16"/>
                  <a:gd name="T18" fmla="*/ 8 w 14"/>
                  <a:gd name="T19" fmla="*/ 1 h 16"/>
                  <a:gd name="T20" fmla="*/ 7 w 14"/>
                  <a:gd name="T21" fmla="*/ 1 h 16"/>
                  <a:gd name="T22" fmla="*/ 7 w 14"/>
                  <a:gd name="T23" fmla="*/ 1 h 16"/>
                  <a:gd name="T24" fmla="*/ 5 w 14"/>
                  <a:gd name="T25" fmla="*/ 1 h 16"/>
                  <a:gd name="T26" fmla="*/ 4 w 14"/>
                  <a:gd name="T27" fmla="*/ 1 h 16"/>
                  <a:gd name="T28" fmla="*/ 3 w 14"/>
                  <a:gd name="T29" fmla="*/ 1 h 16"/>
                  <a:gd name="T30" fmla="*/ 3 w 14"/>
                  <a:gd name="T31" fmla="*/ 1 h 16"/>
                  <a:gd name="T32" fmla="*/ 3 w 14"/>
                  <a:gd name="T33" fmla="*/ 3 h 16"/>
                  <a:gd name="T34" fmla="*/ 3 w 14"/>
                  <a:gd name="T35" fmla="*/ 4 h 16"/>
                  <a:gd name="T36" fmla="*/ 4 w 14"/>
                  <a:gd name="T37" fmla="*/ 5 h 16"/>
                  <a:gd name="T38" fmla="*/ 4 w 14"/>
                  <a:gd name="T39" fmla="*/ 6 h 16"/>
                  <a:gd name="T40" fmla="*/ 4 w 14"/>
                  <a:gd name="T41" fmla="*/ 6 h 16"/>
                  <a:gd name="T42" fmla="*/ 4 w 14"/>
                  <a:gd name="T43" fmla="*/ 6 h 16"/>
                  <a:gd name="T44" fmla="*/ 3 w 14"/>
                  <a:gd name="T45" fmla="*/ 7 h 16"/>
                  <a:gd name="T46" fmla="*/ 3 w 14"/>
                  <a:gd name="T47" fmla="*/ 7 h 16"/>
                  <a:gd name="T48" fmla="*/ 3 w 14"/>
                  <a:gd name="T49" fmla="*/ 8 h 16"/>
                  <a:gd name="T50" fmla="*/ 2 w 14"/>
                  <a:gd name="T51" fmla="*/ 8 h 16"/>
                  <a:gd name="T52" fmla="*/ 1 w 14"/>
                  <a:gd name="T53" fmla="*/ 9 h 16"/>
                  <a:gd name="T54" fmla="*/ 1 w 14"/>
                  <a:gd name="T55" fmla="*/ 11 h 16"/>
                  <a:gd name="T56" fmla="*/ 0 w 14"/>
                  <a:gd name="T57" fmla="*/ 13 h 16"/>
                  <a:gd name="T58" fmla="*/ 0 w 14"/>
                  <a:gd name="T59" fmla="*/ 15 h 16"/>
                  <a:gd name="T60" fmla="*/ 0 w 14"/>
                  <a:gd name="T61" fmla="*/ 15 h 16"/>
                  <a:gd name="T62" fmla="*/ 1 w 14"/>
                  <a:gd name="T63" fmla="*/ 16 h 16"/>
                  <a:gd name="T64" fmla="*/ 2 w 14"/>
                  <a:gd name="T65" fmla="*/ 15 h 16"/>
                  <a:gd name="T66" fmla="*/ 3 w 14"/>
                  <a:gd name="T67" fmla="*/ 15 h 16"/>
                  <a:gd name="T68" fmla="*/ 5 w 14"/>
                  <a:gd name="T69" fmla="*/ 15 h 16"/>
                  <a:gd name="T70" fmla="*/ 6 w 14"/>
                  <a:gd name="T71" fmla="*/ 15 h 16"/>
                  <a:gd name="T72" fmla="*/ 6 w 14"/>
                  <a:gd name="T73" fmla="*/ 15 h 16"/>
                  <a:gd name="T74" fmla="*/ 6 w 14"/>
                  <a:gd name="T75" fmla="*/ 14 h 16"/>
                  <a:gd name="T76" fmla="*/ 7 w 14"/>
                  <a:gd name="T77" fmla="*/ 13 h 16"/>
                  <a:gd name="T78" fmla="*/ 7 w 14"/>
                  <a:gd name="T79" fmla="*/ 12 h 16"/>
                  <a:gd name="T80" fmla="*/ 8 w 14"/>
                  <a:gd name="T81" fmla="*/ 11 h 16"/>
                  <a:gd name="T82" fmla="*/ 9 w 14"/>
                  <a:gd name="T83" fmla="*/ 11 h 16"/>
                  <a:gd name="T84" fmla="*/ 10 w 14"/>
                  <a:gd name="T85" fmla="*/ 11 h 16"/>
                  <a:gd name="T86" fmla="*/ 11 w 14"/>
                  <a:gd name="T87" fmla="*/ 11 h 16"/>
                  <a:gd name="T88" fmla="*/ 11 w 14"/>
                  <a:gd name="T89" fmla="*/ 12 h 16"/>
                  <a:gd name="T90" fmla="*/ 11 w 14"/>
                  <a:gd name="T91" fmla="*/ 12 h 16"/>
                  <a:gd name="T92" fmla="*/ 11 w 14"/>
                  <a:gd name="T93" fmla="*/ 10 h 16"/>
                  <a:gd name="T94" fmla="*/ 12 w 14"/>
                  <a:gd name="T95" fmla="*/ 9 h 16"/>
                  <a:gd name="T96" fmla="*/ 13 w 14"/>
                  <a:gd name="T97" fmla="*/ 8 h 16"/>
                  <a:gd name="T98" fmla="*/ 14 w 14"/>
                  <a:gd name="T99" fmla="*/ 8 h 16"/>
                  <a:gd name="T100" fmla="*/ 14 w 14"/>
                  <a:gd name="T101" fmla="*/ 6 h 16"/>
                  <a:gd name="T102" fmla="*/ 14 w 14"/>
                  <a:gd name="T103"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 h="16">
                    <a:moveTo>
                      <a:pt x="14" y="5"/>
                    </a:moveTo>
                    <a:cubicBezTo>
                      <a:pt x="14" y="5"/>
                      <a:pt x="14" y="4"/>
                      <a:pt x="14" y="4"/>
                    </a:cubicBezTo>
                    <a:cubicBezTo>
                      <a:pt x="14" y="3"/>
                      <a:pt x="13" y="3"/>
                      <a:pt x="13" y="3"/>
                    </a:cubicBezTo>
                    <a:cubicBezTo>
                      <a:pt x="13" y="2"/>
                      <a:pt x="13" y="2"/>
                      <a:pt x="12" y="1"/>
                    </a:cubicBezTo>
                    <a:cubicBezTo>
                      <a:pt x="12" y="1"/>
                      <a:pt x="12" y="1"/>
                      <a:pt x="12" y="1"/>
                    </a:cubicBezTo>
                    <a:cubicBezTo>
                      <a:pt x="12" y="0"/>
                      <a:pt x="12" y="0"/>
                      <a:pt x="11" y="0"/>
                    </a:cubicBezTo>
                    <a:cubicBezTo>
                      <a:pt x="11" y="0"/>
                      <a:pt x="11" y="0"/>
                      <a:pt x="11" y="0"/>
                    </a:cubicBezTo>
                    <a:cubicBezTo>
                      <a:pt x="11" y="0"/>
                      <a:pt x="11" y="0"/>
                      <a:pt x="10" y="0"/>
                    </a:cubicBezTo>
                    <a:cubicBezTo>
                      <a:pt x="10" y="0"/>
                      <a:pt x="10" y="1"/>
                      <a:pt x="9" y="1"/>
                    </a:cubicBezTo>
                    <a:cubicBezTo>
                      <a:pt x="9" y="1"/>
                      <a:pt x="9" y="1"/>
                      <a:pt x="8" y="1"/>
                    </a:cubicBezTo>
                    <a:cubicBezTo>
                      <a:pt x="8" y="1"/>
                      <a:pt x="8" y="1"/>
                      <a:pt x="7" y="1"/>
                    </a:cubicBezTo>
                    <a:cubicBezTo>
                      <a:pt x="7" y="1"/>
                      <a:pt x="7" y="1"/>
                      <a:pt x="7" y="1"/>
                    </a:cubicBezTo>
                    <a:cubicBezTo>
                      <a:pt x="6" y="1"/>
                      <a:pt x="6" y="1"/>
                      <a:pt x="5" y="1"/>
                    </a:cubicBezTo>
                    <a:cubicBezTo>
                      <a:pt x="5" y="1"/>
                      <a:pt x="4" y="1"/>
                      <a:pt x="4" y="1"/>
                    </a:cubicBezTo>
                    <a:cubicBezTo>
                      <a:pt x="4" y="1"/>
                      <a:pt x="3" y="1"/>
                      <a:pt x="3" y="1"/>
                    </a:cubicBezTo>
                    <a:cubicBezTo>
                      <a:pt x="3" y="1"/>
                      <a:pt x="3" y="1"/>
                      <a:pt x="3" y="1"/>
                    </a:cubicBezTo>
                    <a:cubicBezTo>
                      <a:pt x="3" y="2"/>
                      <a:pt x="3" y="2"/>
                      <a:pt x="3" y="3"/>
                    </a:cubicBezTo>
                    <a:cubicBezTo>
                      <a:pt x="3" y="3"/>
                      <a:pt x="3" y="4"/>
                      <a:pt x="3" y="4"/>
                    </a:cubicBezTo>
                    <a:cubicBezTo>
                      <a:pt x="4" y="5"/>
                      <a:pt x="4" y="5"/>
                      <a:pt x="4" y="5"/>
                    </a:cubicBezTo>
                    <a:cubicBezTo>
                      <a:pt x="4" y="5"/>
                      <a:pt x="4" y="6"/>
                      <a:pt x="4" y="6"/>
                    </a:cubicBezTo>
                    <a:cubicBezTo>
                      <a:pt x="4" y="6"/>
                      <a:pt x="4" y="6"/>
                      <a:pt x="4" y="6"/>
                    </a:cubicBezTo>
                    <a:cubicBezTo>
                      <a:pt x="4" y="6"/>
                      <a:pt x="4" y="6"/>
                      <a:pt x="4" y="6"/>
                    </a:cubicBezTo>
                    <a:cubicBezTo>
                      <a:pt x="4" y="6"/>
                      <a:pt x="3" y="7"/>
                      <a:pt x="3" y="7"/>
                    </a:cubicBezTo>
                    <a:cubicBezTo>
                      <a:pt x="3" y="7"/>
                      <a:pt x="3" y="7"/>
                      <a:pt x="3" y="7"/>
                    </a:cubicBezTo>
                    <a:cubicBezTo>
                      <a:pt x="3" y="8"/>
                      <a:pt x="3" y="8"/>
                      <a:pt x="3" y="8"/>
                    </a:cubicBezTo>
                    <a:cubicBezTo>
                      <a:pt x="2" y="8"/>
                      <a:pt x="2" y="8"/>
                      <a:pt x="2" y="8"/>
                    </a:cubicBezTo>
                    <a:cubicBezTo>
                      <a:pt x="2" y="8"/>
                      <a:pt x="2" y="8"/>
                      <a:pt x="1" y="9"/>
                    </a:cubicBezTo>
                    <a:cubicBezTo>
                      <a:pt x="1" y="9"/>
                      <a:pt x="1" y="10"/>
                      <a:pt x="1" y="11"/>
                    </a:cubicBezTo>
                    <a:cubicBezTo>
                      <a:pt x="0" y="12"/>
                      <a:pt x="1" y="12"/>
                      <a:pt x="0" y="13"/>
                    </a:cubicBezTo>
                    <a:cubicBezTo>
                      <a:pt x="0" y="14"/>
                      <a:pt x="0" y="14"/>
                      <a:pt x="0" y="15"/>
                    </a:cubicBezTo>
                    <a:cubicBezTo>
                      <a:pt x="0" y="15"/>
                      <a:pt x="0" y="15"/>
                      <a:pt x="0" y="15"/>
                    </a:cubicBezTo>
                    <a:cubicBezTo>
                      <a:pt x="0" y="16"/>
                      <a:pt x="0" y="16"/>
                      <a:pt x="1" y="16"/>
                    </a:cubicBezTo>
                    <a:cubicBezTo>
                      <a:pt x="1" y="16"/>
                      <a:pt x="1" y="15"/>
                      <a:pt x="2" y="15"/>
                    </a:cubicBezTo>
                    <a:cubicBezTo>
                      <a:pt x="2" y="15"/>
                      <a:pt x="3" y="15"/>
                      <a:pt x="3" y="15"/>
                    </a:cubicBezTo>
                    <a:cubicBezTo>
                      <a:pt x="4" y="14"/>
                      <a:pt x="4" y="15"/>
                      <a:pt x="5" y="15"/>
                    </a:cubicBezTo>
                    <a:cubicBezTo>
                      <a:pt x="5" y="15"/>
                      <a:pt x="5" y="15"/>
                      <a:pt x="6" y="15"/>
                    </a:cubicBezTo>
                    <a:cubicBezTo>
                      <a:pt x="6" y="15"/>
                      <a:pt x="6" y="15"/>
                      <a:pt x="6" y="15"/>
                    </a:cubicBezTo>
                    <a:cubicBezTo>
                      <a:pt x="6" y="14"/>
                      <a:pt x="6" y="14"/>
                      <a:pt x="6" y="14"/>
                    </a:cubicBezTo>
                    <a:cubicBezTo>
                      <a:pt x="6" y="13"/>
                      <a:pt x="6" y="13"/>
                      <a:pt x="7" y="13"/>
                    </a:cubicBezTo>
                    <a:cubicBezTo>
                      <a:pt x="7" y="12"/>
                      <a:pt x="7" y="12"/>
                      <a:pt x="7" y="12"/>
                    </a:cubicBezTo>
                    <a:cubicBezTo>
                      <a:pt x="7" y="12"/>
                      <a:pt x="8" y="12"/>
                      <a:pt x="8" y="11"/>
                    </a:cubicBezTo>
                    <a:cubicBezTo>
                      <a:pt x="9" y="11"/>
                      <a:pt x="9" y="11"/>
                      <a:pt x="9" y="11"/>
                    </a:cubicBezTo>
                    <a:cubicBezTo>
                      <a:pt x="10" y="11"/>
                      <a:pt x="10" y="11"/>
                      <a:pt x="10" y="11"/>
                    </a:cubicBezTo>
                    <a:cubicBezTo>
                      <a:pt x="10" y="11"/>
                      <a:pt x="10" y="11"/>
                      <a:pt x="11" y="11"/>
                    </a:cubicBezTo>
                    <a:cubicBezTo>
                      <a:pt x="11" y="12"/>
                      <a:pt x="11" y="12"/>
                      <a:pt x="11" y="12"/>
                    </a:cubicBezTo>
                    <a:cubicBezTo>
                      <a:pt x="11" y="12"/>
                      <a:pt x="11" y="12"/>
                      <a:pt x="11" y="12"/>
                    </a:cubicBezTo>
                    <a:cubicBezTo>
                      <a:pt x="11" y="11"/>
                      <a:pt x="11" y="11"/>
                      <a:pt x="11" y="10"/>
                    </a:cubicBezTo>
                    <a:cubicBezTo>
                      <a:pt x="11" y="10"/>
                      <a:pt x="12" y="10"/>
                      <a:pt x="12" y="9"/>
                    </a:cubicBezTo>
                    <a:cubicBezTo>
                      <a:pt x="12" y="9"/>
                      <a:pt x="12" y="9"/>
                      <a:pt x="13" y="8"/>
                    </a:cubicBezTo>
                    <a:cubicBezTo>
                      <a:pt x="13" y="8"/>
                      <a:pt x="13" y="8"/>
                      <a:pt x="14" y="8"/>
                    </a:cubicBezTo>
                    <a:cubicBezTo>
                      <a:pt x="14" y="7"/>
                      <a:pt x="14" y="7"/>
                      <a:pt x="14" y="6"/>
                    </a:cubicBezTo>
                    <a:cubicBezTo>
                      <a:pt x="14" y="6"/>
                      <a:pt x="14" y="6"/>
                      <a:pt x="14" y="5"/>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70" name="Freeform 58">
                <a:extLst>
                  <a:ext uri="{FF2B5EF4-FFF2-40B4-BE49-F238E27FC236}">
                    <a16:creationId xmlns:a16="http://schemas.microsoft.com/office/drawing/2014/main" id="{95A7B95A-5897-3867-79D3-16F4E0E5319A}"/>
                  </a:ext>
                </a:extLst>
              </p:cNvPr>
              <p:cNvSpPr>
                <a:spLocks/>
              </p:cNvSpPr>
              <p:nvPr/>
            </p:nvSpPr>
            <p:spPr bwMode="auto">
              <a:xfrm>
                <a:off x="3719514" y="2178051"/>
                <a:ext cx="9525" cy="11113"/>
              </a:xfrm>
              <a:custGeom>
                <a:avLst/>
                <a:gdLst>
                  <a:gd name="T0" fmla="*/ 1 w 1"/>
                  <a:gd name="T1" fmla="*/ 1 h 1"/>
                  <a:gd name="T2" fmla="*/ 1 w 1"/>
                  <a:gd name="T3" fmla="*/ 1 h 1"/>
                  <a:gd name="T4" fmla="*/ 0 w 1"/>
                  <a:gd name="T5" fmla="*/ 1 h 1"/>
                  <a:gd name="T6" fmla="*/ 1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0"/>
                      <a:pt x="1" y="1"/>
                      <a:pt x="1" y="1"/>
                    </a:cubicBezTo>
                    <a:cubicBezTo>
                      <a:pt x="0" y="1"/>
                      <a:pt x="0" y="1"/>
                      <a:pt x="0" y="1"/>
                    </a:cubicBezTo>
                    <a:cubicBezTo>
                      <a:pt x="0" y="1"/>
                      <a:pt x="1" y="1"/>
                      <a:pt x="1" y="1"/>
                    </a:cubicBezTo>
                    <a:cubicBezTo>
                      <a:pt x="1" y="1"/>
                      <a:pt x="1" y="1"/>
                      <a:pt x="1"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71" name="Freeform 59">
                <a:extLst>
                  <a:ext uri="{FF2B5EF4-FFF2-40B4-BE49-F238E27FC236}">
                    <a16:creationId xmlns:a16="http://schemas.microsoft.com/office/drawing/2014/main" id="{E0306433-9A5C-4FAF-7C4D-308E202C5CDE}"/>
                  </a:ext>
                </a:extLst>
              </p:cNvPr>
              <p:cNvSpPr>
                <a:spLocks/>
              </p:cNvSpPr>
              <p:nvPr/>
            </p:nvSpPr>
            <p:spPr bwMode="auto">
              <a:xfrm>
                <a:off x="3719514" y="218916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72" name="Freeform 60">
                <a:extLst>
                  <a:ext uri="{FF2B5EF4-FFF2-40B4-BE49-F238E27FC236}">
                    <a16:creationId xmlns:a16="http://schemas.microsoft.com/office/drawing/2014/main" id="{97655658-33F2-CC72-69F9-DC914422BDBB}"/>
                  </a:ext>
                </a:extLst>
              </p:cNvPr>
              <p:cNvSpPr>
                <a:spLocks/>
              </p:cNvSpPr>
              <p:nvPr/>
            </p:nvSpPr>
            <p:spPr bwMode="auto">
              <a:xfrm>
                <a:off x="3751264" y="2189164"/>
                <a:ext cx="22225" cy="22225"/>
              </a:xfrm>
              <a:custGeom>
                <a:avLst/>
                <a:gdLst>
                  <a:gd name="T0" fmla="*/ 0 w 2"/>
                  <a:gd name="T1" fmla="*/ 1 h 2"/>
                  <a:gd name="T2" fmla="*/ 1 w 2"/>
                  <a:gd name="T3" fmla="*/ 2 h 2"/>
                  <a:gd name="T4" fmla="*/ 2 w 2"/>
                  <a:gd name="T5" fmla="*/ 1 h 2"/>
                  <a:gd name="T6" fmla="*/ 2 w 2"/>
                  <a:gd name="T7" fmla="*/ 1 h 2"/>
                  <a:gd name="T8" fmla="*/ 2 w 2"/>
                  <a:gd name="T9" fmla="*/ 0 h 2"/>
                  <a:gd name="T10" fmla="*/ 1 w 2"/>
                  <a:gd name="T11" fmla="*/ 0 h 2"/>
                  <a:gd name="T12" fmla="*/ 0 w 2"/>
                  <a:gd name="T13" fmla="*/ 0 h 2"/>
                  <a:gd name="T14" fmla="*/ 0 w 2"/>
                  <a:gd name="T15" fmla="*/ 1 h 2"/>
                  <a:gd name="T16" fmla="*/ 0 w 2"/>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0" y="1"/>
                    </a:moveTo>
                    <a:cubicBezTo>
                      <a:pt x="1" y="1"/>
                      <a:pt x="1" y="2"/>
                      <a:pt x="1" y="2"/>
                    </a:cubicBezTo>
                    <a:cubicBezTo>
                      <a:pt x="1" y="2"/>
                      <a:pt x="1" y="2"/>
                      <a:pt x="2" y="1"/>
                    </a:cubicBezTo>
                    <a:cubicBezTo>
                      <a:pt x="2" y="1"/>
                      <a:pt x="2" y="1"/>
                      <a:pt x="2" y="1"/>
                    </a:cubicBezTo>
                    <a:cubicBezTo>
                      <a:pt x="2" y="0"/>
                      <a:pt x="2" y="0"/>
                      <a:pt x="2" y="0"/>
                    </a:cubicBezTo>
                    <a:cubicBezTo>
                      <a:pt x="2" y="0"/>
                      <a:pt x="2" y="0"/>
                      <a:pt x="1" y="0"/>
                    </a:cubicBezTo>
                    <a:cubicBezTo>
                      <a:pt x="1" y="0"/>
                      <a:pt x="1" y="0"/>
                      <a:pt x="0" y="0"/>
                    </a:cubicBezTo>
                    <a:cubicBezTo>
                      <a:pt x="0" y="0"/>
                      <a:pt x="0" y="1"/>
                      <a:pt x="0" y="1"/>
                    </a:cubicBezTo>
                    <a:cubicBezTo>
                      <a:pt x="0" y="1"/>
                      <a:pt x="0" y="1"/>
                      <a:pt x="0"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73" name="Freeform 61">
                <a:extLst>
                  <a:ext uri="{FF2B5EF4-FFF2-40B4-BE49-F238E27FC236}">
                    <a16:creationId xmlns:a16="http://schemas.microsoft.com/office/drawing/2014/main" id="{A33FB98B-F868-F482-3A59-F0E6DA5CBFC0}"/>
                  </a:ext>
                </a:extLst>
              </p:cNvPr>
              <p:cNvSpPr>
                <a:spLocks/>
              </p:cNvSpPr>
              <p:nvPr/>
            </p:nvSpPr>
            <p:spPr bwMode="auto">
              <a:xfrm>
                <a:off x="3783014" y="2200276"/>
                <a:ext cx="11113" cy="22225"/>
              </a:xfrm>
              <a:custGeom>
                <a:avLst/>
                <a:gdLst>
                  <a:gd name="T0" fmla="*/ 1 w 1"/>
                  <a:gd name="T1" fmla="*/ 2 h 2"/>
                  <a:gd name="T2" fmla="*/ 1 w 1"/>
                  <a:gd name="T3" fmla="*/ 1 h 2"/>
                  <a:gd name="T4" fmla="*/ 1 w 1"/>
                  <a:gd name="T5" fmla="*/ 1 h 2"/>
                  <a:gd name="T6" fmla="*/ 1 w 1"/>
                  <a:gd name="T7" fmla="*/ 0 h 2"/>
                  <a:gd name="T8" fmla="*/ 0 w 1"/>
                  <a:gd name="T9" fmla="*/ 0 h 2"/>
                  <a:gd name="T10" fmla="*/ 0 w 1"/>
                  <a:gd name="T11" fmla="*/ 1 h 2"/>
                  <a:gd name="T12" fmla="*/ 0 w 1"/>
                  <a:gd name="T13" fmla="*/ 1 h 2"/>
                  <a:gd name="T14" fmla="*/ 1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1" y="2"/>
                    </a:moveTo>
                    <a:cubicBezTo>
                      <a:pt x="1" y="2"/>
                      <a:pt x="1" y="2"/>
                      <a:pt x="1" y="1"/>
                    </a:cubicBezTo>
                    <a:cubicBezTo>
                      <a:pt x="1" y="1"/>
                      <a:pt x="1" y="1"/>
                      <a:pt x="1" y="1"/>
                    </a:cubicBezTo>
                    <a:cubicBezTo>
                      <a:pt x="1" y="0"/>
                      <a:pt x="1" y="0"/>
                      <a:pt x="1" y="0"/>
                    </a:cubicBezTo>
                    <a:cubicBezTo>
                      <a:pt x="0" y="0"/>
                      <a:pt x="0" y="0"/>
                      <a:pt x="0" y="0"/>
                    </a:cubicBezTo>
                    <a:cubicBezTo>
                      <a:pt x="0" y="0"/>
                      <a:pt x="0" y="1"/>
                      <a:pt x="0" y="1"/>
                    </a:cubicBezTo>
                    <a:cubicBezTo>
                      <a:pt x="0" y="1"/>
                      <a:pt x="0" y="1"/>
                      <a:pt x="0" y="1"/>
                    </a:cubicBezTo>
                    <a:cubicBezTo>
                      <a:pt x="0" y="2"/>
                      <a:pt x="0" y="2"/>
                      <a:pt x="1"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74" name="Freeform 62">
                <a:extLst>
                  <a:ext uri="{FF2B5EF4-FFF2-40B4-BE49-F238E27FC236}">
                    <a16:creationId xmlns:a16="http://schemas.microsoft.com/office/drawing/2014/main" id="{A121D619-6A4A-0DB2-D2F8-056AD199CF06}"/>
                  </a:ext>
                </a:extLst>
              </p:cNvPr>
              <p:cNvSpPr>
                <a:spLocks/>
              </p:cNvSpPr>
              <p:nvPr/>
            </p:nvSpPr>
            <p:spPr bwMode="auto">
              <a:xfrm>
                <a:off x="3816352" y="2178051"/>
                <a:ext cx="20638" cy="33338"/>
              </a:xfrm>
              <a:custGeom>
                <a:avLst/>
                <a:gdLst>
                  <a:gd name="T0" fmla="*/ 1 w 2"/>
                  <a:gd name="T1" fmla="*/ 3 h 3"/>
                  <a:gd name="T2" fmla="*/ 2 w 2"/>
                  <a:gd name="T3" fmla="*/ 2 h 3"/>
                  <a:gd name="T4" fmla="*/ 2 w 2"/>
                  <a:gd name="T5" fmla="*/ 2 h 3"/>
                  <a:gd name="T6" fmla="*/ 2 w 2"/>
                  <a:gd name="T7" fmla="*/ 1 h 3"/>
                  <a:gd name="T8" fmla="*/ 2 w 2"/>
                  <a:gd name="T9" fmla="*/ 1 h 3"/>
                  <a:gd name="T10" fmla="*/ 1 w 2"/>
                  <a:gd name="T11" fmla="*/ 0 h 3"/>
                  <a:gd name="T12" fmla="*/ 1 w 2"/>
                  <a:gd name="T13" fmla="*/ 1 h 3"/>
                  <a:gd name="T14" fmla="*/ 0 w 2"/>
                  <a:gd name="T15" fmla="*/ 2 h 3"/>
                  <a:gd name="T16" fmla="*/ 0 w 2"/>
                  <a:gd name="T17" fmla="*/ 2 h 3"/>
                  <a:gd name="T18" fmla="*/ 1 w 2"/>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3">
                    <a:moveTo>
                      <a:pt x="1" y="3"/>
                    </a:moveTo>
                    <a:cubicBezTo>
                      <a:pt x="1" y="3"/>
                      <a:pt x="1" y="3"/>
                      <a:pt x="2" y="2"/>
                    </a:cubicBezTo>
                    <a:cubicBezTo>
                      <a:pt x="2" y="2"/>
                      <a:pt x="2" y="2"/>
                      <a:pt x="2" y="2"/>
                    </a:cubicBezTo>
                    <a:cubicBezTo>
                      <a:pt x="2" y="2"/>
                      <a:pt x="2" y="2"/>
                      <a:pt x="2" y="1"/>
                    </a:cubicBezTo>
                    <a:cubicBezTo>
                      <a:pt x="2" y="1"/>
                      <a:pt x="2" y="1"/>
                      <a:pt x="2" y="1"/>
                    </a:cubicBezTo>
                    <a:cubicBezTo>
                      <a:pt x="2" y="1"/>
                      <a:pt x="1" y="0"/>
                      <a:pt x="1" y="0"/>
                    </a:cubicBezTo>
                    <a:cubicBezTo>
                      <a:pt x="1" y="0"/>
                      <a:pt x="1" y="1"/>
                      <a:pt x="1" y="1"/>
                    </a:cubicBezTo>
                    <a:cubicBezTo>
                      <a:pt x="1" y="1"/>
                      <a:pt x="0" y="1"/>
                      <a:pt x="0" y="2"/>
                    </a:cubicBezTo>
                    <a:cubicBezTo>
                      <a:pt x="0" y="2"/>
                      <a:pt x="0" y="2"/>
                      <a:pt x="0" y="2"/>
                    </a:cubicBezTo>
                    <a:cubicBezTo>
                      <a:pt x="1" y="3"/>
                      <a:pt x="1" y="3"/>
                      <a:pt x="1" y="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75" name="Freeform 63">
                <a:extLst>
                  <a:ext uri="{FF2B5EF4-FFF2-40B4-BE49-F238E27FC236}">
                    <a16:creationId xmlns:a16="http://schemas.microsoft.com/office/drawing/2014/main" id="{1C192310-2D62-B937-6C93-9B250DAA73D7}"/>
                  </a:ext>
                </a:extLst>
              </p:cNvPr>
              <p:cNvSpPr>
                <a:spLocks/>
              </p:cNvSpPr>
              <p:nvPr/>
            </p:nvSpPr>
            <p:spPr bwMode="auto">
              <a:xfrm>
                <a:off x="3836989" y="2168526"/>
                <a:ext cx="11113" cy="9525"/>
              </a:xfrm>
              <a:custGeom>
                <a:avLst/>
                <a:gdLst>
                  <a:gd name="T0" fmla="*/ 0 w 1"/>
                  <a:gd name="T1" fmla="*/ 1 h 1"/>
                  <a:gd name="T2" fmla="*/ 1 w 1"/>
                  <a:gd name="T3" fmla="*/ 1 h 1"/>
                  <a:gd name="T4" fmla="*/ 1 w 1"/>
                  <a:gd name="T5" fmla="*/ 0 h 1"/>
                  <a:gd name="T6" fmla="*/ 0 w 1"/>
                  <a:gd name="T7" fmla="*/ 0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1"/>
                      <a:pt x="0" y="1"/>
                      <a:pt x="1" y="1"/>
                    </a:cubicBezTo>
                    <a:cubicBezTo>
                      <a:pt x="1" y="0"/>
                      <a:pt x="1" y="0"/>
                      <a:pt x="1" y="0"/>
                    </a:cubicBezTo>
                    <a:cubicBezTo>
                      <a:pt x="1" y="0"/>
                      <a:pt x="1" y="0"/>
                      <a:pt x="0" y="0"/>
                    </a:cubicBezTo>
                    <a:cubicBezTo>
                      <a:pt x="0" y="0"/>
                      <a:pt x="0" y="0"/>
                      <a:pt x="0" y="1"/>
                    </a:cubicBezTo>
                    <a:cubicBezTo>
                      <a:pt x="0" y="1"/>
                      <a:pt x="0" y="1"/>
                      <a:pt x="0" y="1"/>
                    </a:cubicBezTo>
                    <a:cubicBezTo>
                      <a:pt x="0" y="1"/>
                      <a:pt x="0" y="1"/>
                      <a:pt x="0"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76" name="Freeform 64">
                <a:extLst>
                  <a:ext uri="{FF2B5EF4-FFF2-40B4-BE49-F238E27FC236}">
                    <a16:creationId xmlns:a16="http://schemas.microsoft.com/office/drawing/2014/main" id="{504D4E4B-861E-8FA6-5A73-4C225AE5E8A8}"/>
                  </a:ext>
                </a:extLst>
              </p:cNvPr>
              <p:cNvSpPr>
                <a:spLocks/>
              </p:cNvSpPr>
              <p:nvPr/>
            </p:nvSpPr>
            <p:spPr bwMode="auto">
              <a:xfrm>
                <a:off x="5640389" y="2686051"/>
                <a:ext cx="31750" cy="22225"/>
              </a:xfrm>
              <a:custGeom>
                <a:avLst/>
                <a:gdLst>
                  <a:gd name="T0" fmla="*/ 2 w 3"/>
                  <a:gd name="T1" fmla="*/ 0 h 2"/>
                  <a:gd name="T2" fmla="*/ 1 w 3"/>
                  <a:gd name="T3" fmla="*/ 0 h 2"/>
                  <a:gd name="T4" fmla="*/ 0 w 3"/>
                  <a:gd name="T5" fmla="*/ 1 h 2"/>
                  <a:gd name="T6" fmla="*/ 0 w 3"/>
                  <a:gd name="T7" fmla="*/ 2 h 2"/>
                  <a:gd name="T8" fmla="*/ 1 w 3"/>
                  <a:gd name="T9" fmla="*/ 2 h 2"/>
                  <a:gd name="T10" fmla="*/ 1 w 3"/>
                  <a:gd name="T11" fmla="*/ 2 h 2"/>
                  <a:gd name="T12" fmla="*/ 2 w 3"/>
                  <a:gd name="T13" fmla="*/ 1 h 2"/>
                  <a:gd name="T14" fmla="*/ 3 w 3"/>
                  <a:gd name="T15" fmla="*/ 1 h 2"/>
                  <a:gd name="T16" fmla="*/ 3 w 3"/>
                  <a:gd name="T17" fmla="*/ 1 h 2"/>
                  <a:gd name="T18" fmla="*/ 2 w 3"/>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2" y="0"/>
                    </a:moveTo>
                    <a:cubicBezTo>
                      <a:pt x="2" y="0"/>
                      <a:pt x="1" y="0"/>
                      <a:pt x="1" y="0"/>
                    </a:cubicBezTo>
                    <a:cubicBezTo>
                      <a:pt x="1" y="0"/>
                      <a:pt x="0" y="0"/>
                      <a:pt x="0" y="1"/>
                    </a:cubicBezTo>
                    <a:cubicBezTo>
                      <a:pt x="0" y="1"/>
                      <a:pt x="0" y="1"/>
                      <a:pt x="0" y="2"/>
                    </a:cubicBezTo>
                    <a:cubicBezTo>
                      <a:pt x="1" y="2"/>
                      <a:pt x="1" y="2"/>
                      <a:pt x="1" y="2"/>
                    </a:cubicBezTo>
                    <a:cubicBezTo>
                      <a:pt x="1" y="2"/>
                      <a:pt x="1" y="2"/>
                      <a:pt x="1" y="2"/>
                    </a:cubicBezTo>
                    <a:cubicBezTo>
                      <a:pt x="2" y="2"/>
                      <a:pt x="2" y="1"/>
                      <a:pt x="2" y="1"/>
                    </a:cubicBezTo>
                    <a:cubicBezTo>
                      <a:pt x="2" y="1"/>
                      <a:pt x="3" y="1"/>
                      <a:pt x="3" y="1"/>
                    </a:cubicBezTo>
                    <a:cubicBezTo>
                      <a:pt x="3" y="1"/>
                      <a:pt x="3" y="1"/>
                      <a:pt x="3" y="1"/>
                    </a:cubicBezTo>
                    <a:cubicBezTo>
                      <a:pt x="3" y="0"/>
                      <a:pt x="3" y="0"/>
                      <a:pt x="2"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77" name="Freeform 65">
                <a:extLst>
                  <a:ext uri="{FF2B5EF4-FFF2-40B4-BE49-F238E27FC236}">
                    <a16:creationId xmlns:a16="http://schemas.microsoft.com/office/drawing/2014/main" id="{A93B30E6-20C9-AECF-8CEA-DF888FBC0AE1}"/>
                  </a:ext>
                </a:extLst>
              </p:cNvPr>
              <p:cNvSpPr>
                <a:spLocks/>
              </p:cNvSpPr>
              <p:nvPr/>
            </p:nvSpPr>
            <p:spPr bwMode="auto">
              <a:xfrm>
                <a:off x="4754564" y="1368426"/>
                <a:ext cx="152400" cy="139700"/>
              </a:xfrm>
              <a:custGeom>
                <a:avLst/>
                <a:gdLst>
                  <a:gd name="T0" fmla="*/ 0 w 14"/>
                  <a:gd name="T1" fmla="*/ 8 h 13"/>
                  <a:gd name="T2" fmla="*/ 0 w 14"/>
                  <a:gd name="T3" fmla="*/ 9 h 13"/>
                  <a:gd name="T4" fmla="*/ 0 w 14"/>
                  <a:gd name="T5" fmla="*/ 9 h 13"/>
                  <a:gd name="T6" fmla="*/ 0 w 14"/>
                  <a:gd name="T7" fmla="*/ 11 h 13"/>
                  <a:gd name="T8" fmla="*/ 1 w 14"/>
                  <a:gd name="T9" fmla="*/ 12 h 13"/>
                  <a:gd name="T10" fmla="*/ 1 w 14"/>
                  <a:gd name="T11" fmla="*/ 12 h 13"/>
                  <a:gd name="T12" fmla="*/ 2 w 14"/>
                  <a:gd name="T13" fmla="*/ 11 h 13"/>
                  <a:gd name="T14" fmla="*/ 3 w 14"/>
                  <a:gd name="T15" fmla="*/ 10 h 13"/>
                  <a:gd name="T16" fmla="*/ 3 w 14"/>
                  <a:gd name="T17" fmla="*/ 11 h 13"/>
                  <a:gd name="T18" fmla="*/ 5 w 14"/>
                  <a:gd name="T19" fmla="*/ 11 h 13"/>
                  <a:gd name="T20" fmla="*/ 5 w 14"/>
                  <a:gd name="T21" fmla="*/ 11 h 13"/>
                  <a:gd name="T22" fmla="*/ 6 w 14"/>
                  <a:gd name="T23" fmla="*/ 11 h 13"/>
                  <a:gd name="T24" fmla="*/ 7 w 14"/>
                  <a:gd name="T25" fmla="*/ 12 h 13"/>
                  <a:gd name="T26" fmla="*/ 8 w 14"/>
                  <a:gd name="T27" fmla="*/ 12 h 13"/>
                  <a:gd name="T28" fmla="*/ 8 w 14"/>
                  <a:gd name="T29" fmla="*/ 12 h 13"/>
                  <a:gd name="T30" fmla="*/ 9 w 14"/>
                  <a:gd name="T31" fmla="*/ 12 h 13"/>
                  <a:gd name="T32" fmla="*/ 10 w 14"/>
                  <a:gd name="T33" fmla="*/ 13 h 13"/>
                  <a:gd name="T34" fmla="*/ 11 w 14"/>
                  <a:gd name="T35" fmla="*/ 12 h 13"/>
                  <a:gd name="T36" fmla="*/ 11 w 14"/>
                  <a:gd name="T37" fmla="*/ 11 h 13"/>
                  <a:gd name="T38" fmla="*/ 12 w 14"/>
                  <a:gd name="T39" fmla="*/ 10 h 13"/>
                  <a:gd name="T40" fmla="*/ 12 w 14"/>
                  <a:gd name="T41" fmla="*/ 10 h 13"/>
                  <a:gd name="T42" fmla="*/ 12 w 14"/>
                  <a:gd name="T43" fmla="*/ 10 h 13"/>
                  <a:gd name="T44" fmla="*/ 12 w 14"/>
                  <a:gd name="T45" fmla="*/ 9 h 13"/>
                  <a:gd name="T46" fmla="*/ 12 w 14"/>
                  <a:gd name="T47" fmla="*/ 8 h 13"/>
                  <a:gd name="T48" fmla="*/ 13 w 14"/>
                  <a:gd name="T49" fmla="*/ 8 h 13"/>
                  <a:gd name="T50" fmla="*/ 14 w 14"/>
                  <a:gd name="T51" fmla="*/ 8 h 13"/>
                  <a:gd name="T52" fmla="*/ 13 w 14"/>
                  <a:gd name="T53" fmla="*/ 7 h 13"/>
                  <a:gd name="T54" fmla="*/ 12 w 14"/>
                  <a:gd name="T55" fmla="*/ 6 h 13"/>
                  <a:gd name="T56" fmla="*/ 12 w 14"/>
                  <a:gd name="T57" fmla="*/ 5 h 13"/>
                  <a:gd name="T58" fmla="*/ 12 w 14"/>
                  <a:gd name="T59" fmla="*/ 4 h 13"/>
                  <a:gd name="T60" fmla="*/ 11 w 14"/>
                  <a:gd name="T61" fmla="*/ 3 h 13"/>
                  <a:gd name="T62" fmla="*/ 10 w 14"/>
                  <a:gd name="T63" fmla="*/ 2 h 13"/>
                  <a:gd name="T64" fmla="*/ 9 w 14"/>
                  <a:gd name="T65" fmla="*/ 1 h 13"/>
                  <a:gd name="T66" fmla="*/ 8 w 14"/>
                  <a:gd name="T67" fmla="*/ 1 h 13"/>
                  <a:gd name="T68" fmla="*/ 8 w 14"/>
                  <a:gd name="T69" fmla="*/ 1 h 13"/>
                  <a:gd name="T70" fmla="*/ 6 w 14"/>
                  <a:gd name="T71" fmla="*/ 0 h 13"/>
                  <a:gd name="T72" fmla="*/ 6 w 14"/>
                  <a:gd name="T73" fmla="*/ 0 h 13"/>
                  <a:gd name="T74" fmla="*/ 5 w 14"/>
                  <a:gd name="T75" fmla="*/ 0 h 13"/>
                  <a:gd name="T76" fmla="*/ 5 w 14"/>
                  <a:gd name="T77" fmla="*/ 0 h 13"/>
                  <a:gd name="T78" fmla="*/ 4 w 14"/>
                  <a:gd name="T79" fmla="*/ 0 h 13"/>
                  <a:gd name="T80" fmla="*/ 3 w 14"/>
                  <a:gd name="T81" fmla="*/ 0 h 13"/>
                  <a:gd name="T82" fmla="*/ 3 w 14"/>
                  <a:gd name="T83" fmla="*/ 2 h 13"/>
                  <a:gd name="T84" fmla="*/ 2 w 14"/>
                  <a:gd name="T85" fmla="*/ 2 h 13"/>
                  <a:gd name="T86" fmla="*/ 1 w 14"/>
                  <a:gd name="T87" fmla="*/ 3 h 13"/>
                  <a:gd name="T88" fmla="*/ 0 w 14"/>
                  <a:gd name="T89" fmla="*/ 4 h 13"/>
                  <a:gd name="T90" fmla="*/ 0 w 14"/>
                  <a:gd name="T91" fmla="*/ 5 h 13"/>
                  <a:gd name="T92" fmla="*/ 0 w 14"/>
                  <a:gd name="T93" fmla="*/ 5 h 13"/>
                  <a:gd name="T94" fmla="*/ 0 w 14"/>
                  <a:gd name="T95" fmla="*/ 6 h 13"/>
                  <a:gd name="T96" fmla="*/ 1 w 14"/>
                  <a:gd name="T97" fmla="*/ 7 h 13"/>
                  <a:gd name="T98" fmla="*/ 1 w 14"/>
                  <a:gd name="T99" fmla="*/ 8 h 13"/>
                  <a:gd name="T100" fmla="*/ 0 w 14"/>
                  <a:gd name="T101"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 h="13">
                    <a:moveTo>
                      <a:pt x="0" y="8"/>
                    </a:moveTo>
                    <a:cubicBezTo>
                      <a:pt x="0" y="8"/>
                      <a:pt x="0" y="8"/>
                      <a:pt x="0" y="9"/>
                    </a:cubicBezTo>
                    <a:cubicBezTo>
                      <a:pt x="0" y="9"/>
                      <a:pt x="0" y="9"/>
                      <a:pt x="0" y="9"/>
                    </a:cubicBezTo>
                    <a:cubicBezTo>
                      <a:pt x="1" y="10"/>
                      <a:pt x="0" y="10"/>
                      <a:pt x="0" y="11"/>
                    </a:cubicBezTo>
                    <a:cubicBezTo>
                      <a:pt x="1" y="11"/>
                      <a:pt x="1" y="11"/>
                      <a:pt x="1" y="12"/>
                    </a:cubicBezTo>
                    <a:cubicBezTo>
                      <a:pt x="1" y="12"/>
                      <a:pt x="1" y="12"/>
                      <a:pt x="1" y="12"/>
                    </a:cubicBezTo>
                    <a:cubicBezTo>
                      <a:pt x="2" y="11"/>
                      <a:pt x="2" y="11"/>
                      <a:pt x="2" y="11"/>
                    </a:cubicBezTo>
                    <a:cubicBezTo>
                      <a:pt x="2" y="10"/>
                      <a:pt x="3" y="10"/>
                      <a:pt x="3" y="10"/>
                    </a:cubicBezTo>
                    <a:cubicBezTo>
                      <a:pt x="3" y="10"/>
                      <a:pt x="3" y="11"/>
                      <a:pt x="3" y="11"/>
                    </a:cubicBezTo>
                    <a:cubicBezTo>
                      <a:pt x="4" y="11"/>
                      <a:pt x="4" y="11"/>
                      <a:pt x="5" y="11"/>
                    </a:cubicBezTo>
                    <a:cubicBezTo>
                      <a:pt x="5" y="11"/>
                      <a:pt x="5" y="11"/>
                      <a:pt x="5" y="11"/>
                    </a:cubicBezTo>
                    <a:cubicBezTo>
                      <a:pt x="6" y="11"/>
                      <a:pt x="6" y="11"/>
                      <a:pt x="6" y="11"/>
                    </a:cubicBezTo>
                    <a:cubicBezTo>
                      <a:pt x="6" y="12"/>
                      <a:pt x="6" y="12"/>
                      <a:pt x="7" y="12"/>
                    </a:cubicBezTo>
                    <a:cubicBezTo>
                      <a:pt x="7" y="12"/>
                      <a:pt x="7" y="12"/>
                      <a:pt x="8" y="12"/>
                    </a:cubicBezTo>
                    <a:cubicBezTo>
                      <a:pt x="8" y="12"/>
                      <a:pt x="8" y="12"/>
                      <a:pt x="8" y="12"/>
                    </a:cubicBezTo>
                    <a:cubicBezTo>
                      <a:pt x="8" y="12"/>
                      <a:pt x="9" y="12"/>
                      <a:pt x="9" y="12"/>
                    </a:cubicBezTo>
                    <a:cubicBezTo>
                      <a:pt x="9" y="12"/>
                      <a:pt x="9" y="13"/>
                      <a:pt x="10" y="13"/>
                    </a:cubicBezTo>
                    <a:cubicBezTo>
                      <a:pt x="10" y="13"/>
                      <a:pt x="11" y="13"/>
                      <a:pt x="11" y="12"/>
                    </a:cubicBezTo>
                    <a:cubicBezTo>
                      <a:pt x="11" y="12"/>
                      <a:pt x="11" y="12"/>
                      <a:pt x="11" y="11"/>
                    </a:cubicBezTo>
                    <a:cubicBezTo>
                      <a:pt x="11" y="11"/>
                      <a:pt x="12" y="11"/>
                      <a:pt x="12" y="10"/>
                    </a:cubicBezTo>
                    <a:cubicBezTo>
                      <a:pt x="12" y="10"/>
                      <a:pt x="12" y="10"/>
                      <a:pt x="12" y="10"/>
                    </a:cubicBezTo>
                    <a:cubicBezTo>
                      <a:pt x="12" y="10"/>
                      <a:pt x="12" y="10"/>
                      <a:pt x="12" y="10"/>
                    </a:cubicBezTo>
                    <a:cubicBezTo>
                      <a:pt x="12" y="9"/>
                      <a:pt x="12" y="9"/>
                      <a:pt x="12" y="9"/>
                    </a:cubicBezTo>
                    <a:cubicBezTo>
                      <a:pt x="13" y="8"/>
                      <a:pt x="12" y="8"/>
                      <a:pt x="12" y="8"/>
                    </a:cubicBezTo>
                    <a:cubicBezTo>
                      <a:pt x="13" y="8"/>
                      <a:pt x="13" y="8"/>
                      <a:pt x="13" y="8"/>
                    </a:cubicBezTo>
                    <a:cubicBezTo>
                      <a:pt x="13" y="8"/>
                      <a:pt x="14" y="8"/>
                      <a:pt x="14" y="8"/>
                    </a:cubicBezTo>
                    <a:cubicBezTo>
                      <a:pt x="14" y="7"/>
                      <a:pt x="13" y="7"/>
                      <a:pt x="13" y="7"/>
                    </a:cubicBezTo>
                    <a:cubicBezTo>
                      <a:pt x="13" y="6"/>
                      <a:pt x="13" y="6"/>
                      <a:pt x="12" y="6"/>
                    </a:cubicBezTo>
                    <a:cubicBezTo>
                      <a:pt x="12" y="6"/>
                      <a:pt x="12" y="6"/>
                      <a:pt x="12" y="5"/>
                    </a:cubicBezTo>
                    <a:cubicBezTo>
                      <a:pt x="11" y="5"/>
                      <a:pt x="12" y="4"/>
                      <a:pt x="12" y="4"/>
                    </a:cubicBezTo>
                    <a:cubicBezTo>
                      <a:pt x="11" y="3"/>
                      <a:pt x="11" y="3"/>
                      <a:pt x="11" y="3"/>
                    </a:cubicBezTo>
                    <a:cubicBezTo>
                      <a:pt x="11" y="2"/>
                      <a:pt x="10" y="3"/>
                      <a:pt x="10" y="2"/>
                    </a:cubicBezTo>
                    <a:cubicBezTo>
                      <a:pt x="10" y="2"/>
                      <a:pt x="10" y="2"/>
                      <a:pt x="9" y="1"/>
                    </a:cubicBezTo>
                    <a:cubicBezTo>
                      <a:pt x="9" y="1"/>
                      <a:pt x="9" y="1"/>
                      <a:pt x="8" y="1"/>
                    </a:cubicBezTo>
                    <a:cubicBezTo>
                      <a:pt x="8" y="1"/>
                      <a:pt x="8" y="1"/>
                      <a:pt x="8" y="1"/>
                    </a:cubicBezTo>
                    <a:cubicBezTo>
                      <a:pt x="7" y="0"/>
                      <a:pt x="7" y="0"/>
                      <a:pt x="6" y="0"/>
                    </a:cubicBezTo>
                    <a:cubicBezTo>
                      <a:pt x="6" y="0"/>
                      <a:pt x="6" y="1"/>
                      <a:pt x="6" y="0"/>
                    </a:cubicBezTo>
                    <a:cubicBezTo>
                      <a:pt x="5" y="0"/>
                      <a:pt x="5" y="0"/>
                      <a:pt x="5" y="0"/>
                    </a:cubicBezTo>
                    <a:cubicBezTo>
                      <a:pt x="5" y="0"/>
                      <a:pt x="5" y="0"/>
                      <a:pt x="5" y="0"/>
                    </a:cubicBezTo>
                    <a:cubicBezTo>
                      <a:pt x="5" y="0"/>
                      <a:pt x="4" y="0"/>
                      <a:pt x="4" y="0"/>
                    </a:cubicBezTo>
                    <a:cubicBezTo>
                      <a:pt x="3" y="0"/>
                      <a:pt x="3" y="0"/>
                      <a:pt x="3" y="0"/>
                    </a:cubicBezTo>
                    <a:cubicBezTo>
                      <a:pt x="2" y="1"/>
                      <a:pt x="3" y="1"/>
                      <a:pt x="3" y="2"/>
                    </a:cubicBezTo>
                    <a:cubicBezTo>
                      <a:pt x="2" y="2"/>
                      <a:pt x="2" y="2"/>
                      <a:pt x="2" y="2"/>
                    </a:cubicBezTo>
                    <a:cubicBezTo>
                      <a:pt x="1" y="3"/>
                      <a:pt x="1" y="3"/>
                      <a:pt x="1" y="3"/>
                    </a:cubicBezTo>
                    <a:cubicBezTo>
                      <a:pt x="1" y="4"/>
                      <a:pt x="1" y="4"/>
                      <a:pt x="0" y="4"/>
                    </a:cubicBezTo>
                    <a:cubicBezTo>
                      <a:pt x="0" y="4"/>
                      <a:pt x="0" y="4"/>
                      <a:pt x="0" y="5"/>
                    </a:cubicBezTo>
                    <a:cubicBezTo>
                      <a:pt x="0" y="5"/>
                      <a:pt x="0" y="5"/>
                      <a:pt x="0" y="5"/>
                    </a:cubicBezTo>
                    <a:cubicBezTo>
                      <a:pt x="0" y="5"/>
                      <a:pt x="0" y="5"/>
                      <a:pt x="0" y="6"/>
                    </a:cubicBezTo>
                    <a:cubicBezTo>
                      <a:pt x="0" y="6"/>
                      <a:pt x="0" y="6"/>
                      <a:pt x="1" y="7"/>
                    </a:cubicBezTo>
                    <a:cubicBezTo>
                      <a:pt x="1" y="7"/>
                      <a:pt x="1" y="7"/>
                      <a:pt x="1" y="8"/>
                    </a:cubicBezTo>
                    <a:cubicBezTo>
                      <a:pt x="1" y="8"/>
                      <a:pt x="0" y="8"/>
                      <a:pt x="0" y="8"/>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78" name="Freeform 66">
                <a:extLst>
                  <a:ext uri="{FF2B5EF4-FFF2-40B4-BE49-F238E27FC236}">
                    <a16:creationId xmlns:a16="http://schemas.microsoft.com/office/drawing/2014/main" id="{825BC2A0-403C-6559-3740-782A5472C09E}"/>
                  </a:ext>
                </a:extLst>
              </p:cNvPr>
              <p:cNvSpPr>
                <a:spLocks/>
              </p:cNvSpPr>
              <p:nvPr/>
            </p:nvSpPr>
            <p:spPr bwMode="auto">
              <a:xfrm>
                <a:off x="4614864" y="1292226"/>
                <a:ext cx="22225" cy="31750"/>
              </a:xfrm>
              <a:custGeom>
                <a:avLst/>
                <a:gdLst>
                  <a:gd name="T0" fmla="*/ 0 w 2"/>
                  <a:gd name="T1" fmla="*/ 3 h 3"/>
                  <a:gd name="T2" fmla="*/ 1 w 2"/>
                  <a:gd name="T3" fmla="*/ 3 h 3"/>
                  <a:gd name="T4" fmla="*/ 1 w 2"/>
                  <a:gd name="T5" fmla="*/ 2 h 3"/>
                  <a:gd name="T6" fmla="*/ 2 w 2"/>
                  <a:gd name="T7" fmla="*/ 1 h 3"/>
                  <a:gd name="T8" fmla="*/ 2 w 2"/>
                  <a:gd name="T9" fmla="*/ 0 h 3"/>
                  <a:gd name="T10" fmla="*/ 1 w 2"/>
                  <a:gd name="T11" fmla="*/ 0 h 3"/>
                  <a:gd name="T12" fmla="*/ 0 w 2"/>
                  <a:gd name="T13" fmla="*/ 1 h 3"/>
                  <a:gd name="T14" fmla="*/ 0 w 2"/>
                  <a:gd name="T15" fmla="*/ 2 h 3"/>
                  <a:gd name="T16" fmla="*/ 0 w 2"/>
                  <a:gd name="T17" fmla="*/ 2 h 3"/>
                  <a:gd name="T18" fmla="*/ 0 w 2"/>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3">
                    <a:moveTo>
                      <a:pt x="0" y="3"/>
                    </a:moveTo>
                    <a:cubicBezTo>
                      <a:pt x="0" y="3"/>
                      <a:pt x="1" y="3"/>
                      <a:pt x="1" y="3"/>
                    </a:cubicBezTo>
                    <a:cubicBezTo>
                      <a:pt x="1" y="3"/>
                      <a:pt x="1" y="2"/>
                      <a:pt x="1" y="2"/>
                    </a:cubicBezTo>
                    <a:cubicBezTo>
                      <a:pt x="1" y="2"/>
                      <a:pt x="2" y="2"/>
                      <a:pt x="2" y="1"/>
                    </a:cubicBezTo>
                    <a:cubicBezTo>
                      <a:pt x="2" y="1"/>
                      <a:pt x="2" y="1"/>
                      <a:pt x="2" y="0"/>
                    </a:cubicBezTo>
                    <a:cubicBezTo>
                      <a:pt x="2" y="0"/>
                      <a:pt x="1" y="0"/>
                      <a:pt x="1" y="0"/>
                    </a:cubicBezTo>
                    <a:cubicBezTo>
                      <a:pt x="1" y="0"/>
                      <a:pt x="0" y="0"/>
                      <a:pt x="0" y="1"/>
                    </a:cubicBezTo>
                    <a:cubicBezTo>
                      <a:pt x="0" y="1"/>
                      <a:pt x="0" y="1"/>
                      <a:pt x="0" y="2"/>
                    </a:cubicBezTo>
                    <a:cubicBezTo>
                      <a:pt x="0" y="2"/>
                      <a:pt x="0" y="2"/>
                      <a:pt x="0" y="2"/>
                    </a:cubicBezTo>
                    <a:cubicBezTo>
                      <a:pt x="0" y="2"/>
                      <a:pt x="0" y="3"/>
                      <a:pt x="0" y="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79" name="Freeform 67">
                <a:extLst>
                  <a:ext uri="{FF2B5EF4-FFF2-40B4-BE49-F238E27FC236}">
                    <a16:creationId xmlns:a16="http://schemas.microsoft.com/office/drawing/2014/main" id="{6C08DDEF-CC9B-90F6-451A-E0A2EA3E6214}"/>
                  </a:ext>
                </a:extLst>
              </p:cNvPr>
              <p:cNvSpPr>
                <a:spLocks/>
              </p:cNvSpPr>
              <p:nvPr/>
            </p:nvSpPr>
            <p:spPr bwMode="auto">
              <a:xfrm>
                <a:off x="4572002" y="1323976"/>
                <a:ext cx="20638" cy="22225"/>
              </a:xfrm>
              <a:custGeom>
                <a:avLst/>
                <a:gdLst>
                  <a:gd name="T0" fmla="*/ 1 w 2"/>
                  <a:gd name="T1" fmla="*/ 0 h 2"/>
                  <a:gd name="T2" fmla="*/ 1 w 2"/>
                  <a:gd name="T3" fmla="*/ 1 h 2"/>
                  <a:gd name="T4" fmla="*/ 1 w 2"/>
                  <a:gd name="T5" fmla="*/ 2 h 2"/>
                  <a:gd name="T6" fmla="*/ 1 w 2"/>
                  <a:gd name="T7" fmla="*/ 1 h 2"/>
                  <a:gd name="T8" fmla="*/ 2 w 2"/>
                  <a:gd name="T9" fmla="*/ 1 h 2"/>
                  <a:gd name="T10" fmla="*/ 2 w 2"/>
                  <a:gd name="T11" fmla="*/ 0 h 2"/>
                  <a:gd name="T12" fmla="*/ 1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0"/>
                    </a:moveTo>
                    <a:cubicBezTo>
                      <a:pt x="1" y="0"/>
                      <a:pt x="1" y="0"/>
                      <a:pt x="1" y="1"/>
                    </a:cubicBezTo>
                    <a:cubicBezTo>
                      <a:pt x="1" y="1"/>
                      <a:pt x="0" y="1"/>
                      <a:pt x="1" y="2"/>
                    </a:cubicBezTo>
                    <a:cubicBezTo>
                      <a:pt x="1" y="2"/>
                      <a:pt x="1" y="2"/>
                      <a:pt x="1" y="1"/>
                    </a:cubicBezTo>
                    <a:cubicBezTo>
                      <a:pt x="2" y="1"/>
                      <a:pt x="2" y="1"/>
                      <a:pt x="2" y="1"/>
                    </a:cubicBezTo>
                    <a:cubicBezTo>
                      <a:pt x="2" y="0"/>
                      <a:pt x="2" y="0"/>
                      <a:pt x="2" y="0"/>
                    </a:cubicBezTo>
                    <a:cubicBezTo>
                      <a:pt x="2" y="0"/>
                      <a:pt x="2" y="0"/>
                      <a:pt x="1"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80" name="Freeform 68">
                <a:extLst>
                  <a:ext uri="{FF2B5EF4-FFF2-40B4-BE49-F238E27FC236}">
                    <a16:creationId xmlns:a16="http://schemas.microsoft.com/office/drawing/2014/main" id="{8CC92D4A-C931-4356-EA68-9FEAD8E0D773}"/>
                  </a:ext>
                </a:extLst>
              </p:cNvPr>
              <p:cNvSpPr>
                <a:spLocks/>
              </p:cNvSpPr>
              <p:nvPr/>
            </p:nvSpPr>
            <p:spPr bwMode="auto">
              <a:xfrm>
                <a:off x="4452939" y="989014"/>
                <a:ext cx="247650" cy="388938"/>
              </a:xfrm>
              <a:custGeom>
                <a:avLst/>
                <a:gdLst>
                  <a:gd name="T0" fmla="*/ 1 w 23"/>
                  <a:gd name="T1" fmla="*/ 26 h 36"/>
                  <a:gd name="T2" fmla="*/ 2 w 23"/>
                  <a:gd name="T3" fmla="*/ 27 h 36"/>
                  <a:gd name="T4" fmla="*/ 3 w 23"/>
                  <a:gd name="T5" fmla="*/ 30 h 36"/>
                  <a:gd name="T6" fmla="*/ 4 w 23"/>
                  <a:gd name="T7" fmla="*/ 31 h 36"/>
                  <a:gd name="T8" fmla="*/ 4 w 23"/>
                  <a:gd name="T9" fmla="*/ 33 h 36"/>
                  <a:gd name="T10" fmla="*/ 5 w 23"/>
                  <a:gd name="T11" fmla="*/ 34 h 36"/>
                  <a:gd name="T12" fmla="*/ 7 w 23"/>
                  <a:gd name="T13" fmla="*/ 35 h 36"/>
                  <a:gd name="T14" fmla="*/ 8 w 23"/>
                  <a:gd name="T15" fmla="*/ 34 h 36"/>
                  <a:gd name="T16" fmla="*/ 9 w 23"/>
                  <a:gd name="T17" fmla="*/ 33 h 36"/>
                  <a:gd name="T18" fmla="*/ 10 w 23"/>
                  <a:gd name="T19" fmla="*/ 33 h 36"/>
                  <a:gd name="T20" fmla="*/ 11 w 23"/>
                  <a:gd name="T21" fmla="*/ 31 h 36"/>
                  <a:gd name="T22" fmla="*/ 12 w 23"/>
                  <a:gd name="T23" fmla="*/ 29 h 36"/>
                  <a:gd name="T24" fmla="*/ 12 w 23"/>
                  <a:gd name="T25" fmla="*/ 27 h 36"/>
                  <a:gd name="T26" fmla="*/ 13 w 23"/>
                  <a:gd name="T27" fmla="*/ 26 h 36"/>
                  <a:gd name="T28" fmla="*/ 15 w 23"/>
                  <a:gd name="T29" fmla="*/ 26 h 36"/>
                  <a:gd name="T30" fmla="*/ 15 w 23"/>
                  <a:gd name="T31" fmla="*/ 24 h 36"/>
                  <a:gd name="T32" fmla="*/ 16 w 23"/>
                  <a:gd name="T33" fmla="*/ 23 h 36"/>
                  <a:gd name="T34" fmla="*/ 14 w 23"/>
                  <a:gd name="T35" fmla="*/ 21 h 36"/>
                  <a:gd name="T36" fmla="*/ 13 w 23"/>
                  <a:gd name="T37" fmla="*/ 21 h 36"/>
                  <a:gd name="T38" fmla="*/ 12 w 23"/>
                  <a:gd name="T39" fmla="*/ 19 h 36"/>
                  <a:gd name="T40" fmla="*/ 12 w 23"/>
                  <a:gd name="T41" fmla="*/ 18 h 36"/>
                  <a:gd name="T42" fmla="*/ 13 w 23"/>
                  <a:gd name="T43" fmla="*/ 17 h 36"/>
                  <a:gd name="T44" fmla="*/ 14 w 23"/>
                  <a:gd name="T45" fmla="*/ 16 h 36"/>
                  <a:gd name="T46" fmla="*/ 15 w 23"/>
                  <a:gd name="T47" fmla="*/ 15 h 36"/>
                  <a:gd name="T48" fmla="*/ 16 w 23"/>
                  <a:gd name="T49" fmla="*/ 14 h 36"/>
                  <a:gd name="T50" fmla="*/ 18 w 23"/>
                  <a:gd name="T51" fmla="*/ 13 h 36"/>
                  <a:gd name="T52" fmla="*/ 19 w 23"/>
                  <a:gd name="T53" fmla="*/ 12 h 36"/>
                  <a:gd name="T54" fmla="*/ 19 w 23"/>
                  <a:gd name="T55" fmla="*/ 11 h 36"/>
                  <a:gd name="T56" fmla="*/ 20 w 23"/>
                  <a:gd name="T57" fmla="*/ 9 h 36"/>
                  <a:gd name="T58" fmla="*/ 21 w 23"/>
                  <a:gd name="T59" fmla="*/ 9 h 36"/>
                  <a:gd name="T60" fmla="*/ 22 w 23"/>
                  <a:gd name="T61" fmla="*/ 8 h 36"/>
                  <a:gd name="T62" fmla="*/ 23 w 23"/>
                  <a:gd name="T63" fmla="*/ 7 h 36"/>
                  <a:gd name="T64" fmla="*/ 23 w 23"/>
                  <a:gd name="T65" fmla="*/ 5 h 36"/>
                  <a:gd name="T66" fmla="*/ 22 w 23"/>
                  <a:gd name="T67" fmla="*/ 5 h 36"/>
                  <a:gd name="T68" fmla="*/ 21 w 23"/>
                  <a:gd name="T69" fmla="*/ 3 h 36"/>
                  <a:gd name="T70" fmla="*/ 19 w 23"/>
                  <a:gd name="T71" fmla="*/ 2 h 36"/>
                  <a:gd name="T72" fmla="*/ 17 w 23"/>
                  <a:gd name="T73" fmla="*/ 1 h 36"/>
                  <a:gd name="T74" fmla="*/ 15 w 23"/>
                  <a:gd name="T75" fmla="*/ 0 h 36"/>
                  <a:gd name="T76" fmla="*/ 15 w 23"/>
                  <a:gd name="T77" fmla="*/ 1 h 36"/>
                  <a:gd name="T78" fmla="*/ 14 w 23"/>
                  <a:gd name="T79" fmla="*/ 2 h 36"/>
                  <a:gd name="T80" fmla="*/ 12 w 23"/>
                  <a:gd name="T81" fmla="*/ 2 h 36"/>
                  <a:gd name="T82" fmla="*/ 11 w 23"/>
                  <a:gd name="T83" fmla="*/ 2 h 36"/>
                  <a:gd name="T84" fmla="*/ 9 w 23"/>
                  <a:gd name="T85" fmla="*/ 3 h 36"/>
                  <a:gd name="T86" fmla="*/ 8 w 23"/>
                  <a:gd name="T87" fmla="*/ 5 h 36"/>
                  <a:gd name="T88" fmla="*/ 7 w 23"/>
                  <a:gd name="T89" fmla="*/ 7 h 36"/>
                  <a:gd name="T90" fmla="*/ 5 w 23"/>
                  <a:gd name="T91" fmla="*/ 7 h 36"/>
                  <a:gd name="T92" fmla="*/ 5 w 23"/>
                  <a:gd name="T93" fmla="*/ 9 h 36"/>
                  <a:gd name="T94" fmla="*/ 4 w 23"/>
                  <a:gd name="T95" fmla="*/ 11 h 36"/>
                  <a:gd name="T96" fmla="*/ 5 w 23"/>
                  <a:gd name="T97" fmla="*/ 13 h 36"/>
                  <a:gd name="T98" fmla="*/ 3 w 23"/>
                  <a:gd name="T99" fmla="*/ 13 h 36"/>
                  <a:gd name="T100" fmla="*/ 2 w 23"/>
                  <a:gd name="T101" fmla="*/ 13 h 36"/>
                  <a:gd name="T102" fmla="*/ 1 w 23"/>
                  <a:gd name="T103" fmla="*/ 16 h 36"/>
                  <a:gd name="T104" fmla="*/ 2 w 23"/>
                  <a:gd name="T105" fmla="*/ 18 h 36"/>
                  <a:gd name="T106" fmla="*/ 3 w 23"/>
                  <a:gd name="T107" fmla="*/ 19 h 36"/>
                  <a:gd name="T108" fmla="*/ 2 w 23"/>
                  <a:gd name="T109" fmla="*/ 20 h 36"/>
                  <a:gd name="T110" fmla="*/ 3 w 23"/>
                  <a:gd name="T111" fmla="*/ 22 h 36"/>
                  <a:gd name="T112" fmla="*/ 1 w 23"/>
                  <a:gd name="T113" fmla="*/ 24 h 36"/>
                  <a:gd name="T114" fmla="*/ 2 w 23"/>
                  <a:gd name="T115" fmla="*/ 25 h 36"/>
                  <a:gd name="T116" fmla="*/ 0 w 23"/>
                  <a:gd name="T117" fmla="*/ 2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 h="36">
                    <a:moveTo>
                      <a:pt x="1" y="26"/>
                    </a:moveTo>
                    <a:cubicBezTo>
                      <a:pt x="1" y="26"/>
                      <a:pt x="1" y="26"/>
                      <a:pt x="1" y="26"/>
                    </a:cubicBezTo>
                    <a:cubicBezTo>
                      <a:pt x="1" y="27"/>
                      <a:pt x="1" y="27"/>
                      <a:pt x="1" y="27"/>
                    </a:cubicBezTo>
                    <a:cubicBezTo>
                      <a:pt x="1" y="27"/>
                      <a:pt x="2" y="27"/>
                      <a:pt x="2" y="27"/>
                    </a:cubicBezTo>
                    <a:cubicBezTo>
                      <a:pt x="2" y="28"/>
                      <a:pt x="2" y="28"/>
                      <a:pt x="2" y="28"/>
                    </a:cubicBezTo>
                    <a:cubicBezTo>
                      <a:pt x="2" y="29"/>
                      <a:pt x="3" y="29"/>
                      <a:pt x="3" y="30"/>
                    </a:cubicBezTo>
                    <a:cubicBezTo>
                      <a:pt x="3" y="30"/>
                      <a:pt x="3" y="30"/>
                      <a:pt x="3" y="31"/>
                    </a:cubicBezTo>
                    <a:cubicBezTo>
                      <a:pt x="3" y="31"/>
                      <a:pt x="4" y="31"/>
                      <a:pt x="4" y="31"/>
                    </a:cubicBezTo>
                    <a:cubicBezTo>
                      <a:pt x="4" y="31"/>
                      <a:pt x="4" y="32"/>
                      <a:pt x="4" y="32"/>
                    </a:cubicBezTo>
                    <a:cubicBezTo>
                      <a:pt x="4" y="32"/>
                      <a:pt x="4" y="32"/>
                      <a:pt x="4" y="33"/>
                    </a:cubicBezTo>
                    <a:cubicBezTo>
                      <a:pt x="4" y="33"/>
                      <a:pt x="4" y="33"/>
                      <a:pt x="5" y="34"/>
                    </a:cubicBezTo>
                    <a:cubicBezTo>
                      <a:pt x="5" y="34"/>
                      <a:pt x="5" y="34"/>
                      <a:pt x="5" y="34"/>
                    </a:cubicBezTo>
                    <a:cubicBezTo>
                      <a:pt x="5" y="35"/>
                      <a:pt x="5" y="35"/>
                      <a:pt x="5" y="35"/>
                    </a:cubicBezTo>
                    <a:cubicBezTo>
                      <a:pt x="5" y="36"/>
                      <a:pt x="6" y="35"/>
                      <a:pt x="7" y="35"/>
                    </a:cubicBezTo>
                    <a:cubicBezTo>
                      <a:pt x="7" y="35"/>
                      <a:pt x="7" y="35"/>
                      <a:pt x="8" y="35"/>
                    </a:cubicBezTo>
                    <a:cubicBezTo>
                      <a:pt x="8" y="34"/>
                      <a:pt x="8" y="34"/>
                      <a:pt x="8" y="34"/>
                    </a:cubicBezTo>
                    <a:cubicBezTo>
                      <a:pt x="8" y="34"/>
                      <a:pt x="8" y="33"/>
                      <a:pt x="8" y="33"/>
                    </a:cubicBezTo>
                    <a:cubicBezTo>
                      <a:pt x="8" y="33"/>
                      <a:pt x="8" y="33"/>
                      <a:pt x="9" y="33"/>
                    </a:cubicBezTo>
                    <a:cubicBezTo>
                      <a:pt x="9" y="33"/>
                      <a:pt x="9" y="33"/>
                      <a:pt x="9" y="33"/>
                    </a:cubicBezTo>
                    <a:cubicBezTo>
                      <a:pt x="10" y="33"/>
                      <a:pt x="10" y="33"/>
                      <a:pt x="10" y="33"/>
                    </a:cubicBezTo>
                    <a:cubicBezTo>
                      <a:pt x="11" y="33"/>
                      <a:pt x="11" y="33"/>
                      <a:pt x="11" y="32"/>
                    </a:cubicBezTo>
                    <a:cubicBezTo>
                      <a:pt x="11" y="32"/>
                      <a:pt x="11" y="32"/>
                      <a:pt x="11" y="31"/>
                    </a:cubicBezTo>
                    <a:cubicBezTo>
                      <a:pt x="12" y="31"/>
                      <a:pt x="11" y="31"/>
                      <a:pt x="12" y="30"/>
                    </a:cubicBezTo>
                    <a:cubicBezTo>
                      <a:pt x="12" y="30"/>
                      <a:pt x="12" y="30"/>
                      <a:pt x="12" y="29"/>
                    </a:cubicBezTo>
                    <a:cubicBezTo>
                      <a:pt x="12" y="29"/>
                      <a:pt x="12" y="29"/>
                      <a:pt x="12" y="28"/>
                    </a:cubicBezTo>
                    <a:cubicBezTo>
                      <a:pt x="12" y="28"/>
                      <a:pt x="12" y="28"/>
                      <a:pt x="12" y="27"/>
                    </a:cubicBezTo>
                    <a:cubicBezTo>
                      <a:pt x="12" y="27"/>
                      <a:pt x="12" y="26"/>
                      <a:pt x="12" y="26"/>
                    </a:cubicBezTo>
                    <a:cubicBezTo>
                      <a:pt x="13" y="26"/>
                      <a:pt x="13" y="26"/>
                      <a:pt x="13" y="26"/>
                    </a:cubicBezTo>
                    <a:cubicBezTo>
                      <a:pt x="13" y="26"/>
                      <a:pt x="13" y="25"/>
                      <a:pt x="14" y="25"/>
                    </a:cubicBezTo>
                    <a:cubicBezTo>
                      <a:pt x="14" y="25"/>
                      <a:pt x="14" y="26"/>
                      <a:pt x="15" y="26"/>
                    </a:cubicBezTo>
                    <a:cubicBezTo>
                      <a:pt x="15" y="25"/>
                      <a:pt x="15" y="25"/>
                      <a:pt x="15" y="25"/>
                    </a:cubicBezTo>
                    <a:cubicBezTo>
                      <a:pt x="15" y="24"/>
                      <a:pt x="15" y="24"/>
                      <a:pt x="15" y="24"/>
                    </a:cubicBezTo>
                    <a:cubicBezTo>
                      <a:pt x="15" y="24"/>
                      <a:pt x="16" y="24"/>
                      <a:pt x="16" y="24"/>
                    </a:cubicBezTo>
                    <a:cubicBezTo>
                      <a:pt x="16" y="23"/>
                      <a:pt x="16" y="23"/>
                      <a:pt x="16" y="23"/>
                    </a:cubicBezTo>
                    <a:cubicBezTo>
                      <a:pt x="15" y="22"/>
                      <a:pt x="15" y="22"/>
                      <a:pt x="15" y="22"/>
                    </a:cubicBezTo>
                    <a:cubicBezTo>
                      <a:pt x="14" y="22"/>
                      <a:pt x="15" y="22"/>
                      <a:pt x="14" y="21"/>
                    </a:cubicBezTo>
                    <a:cubicBezTo>
                      <a:pt x="14" y="21"/>
                      <a:pt x="14" y="21"/>
                      <a:pt x="14" y="21"/>
                    </a:cubicBezTo>
                    <a:cubicBezTo>
                      <a:pt x="13" y="21"/>
                      <a:pt x="13" y="21"/>
                      <a:pt x="13" y="21"/>
                    </a:cubicBezTo>
                    <a:cubicBezTo>
                      <a:pt x="12" y="21"/>
                      <a:pt x="12" y="21"/>
                      <a:pt x="12" y="20"/>
                    </a:cubicBezTo>
                    <a:cubicBezTo>
                      <a:pt x="12" y="20"/>
                      <a:pt x="12" y="20"/>
                      <a:pt x="12" y="19"/>
                    </a:cubicBezTo>
                    <a:cubicBezTo>
                      <a:pt x="12" y="19"/>
                      <a:pt x="12" y="19"/>
                      <a:pt x="12" y="19"/>
                    </a:cubicBezTo>
                    <a:cubicBezTo>
                      <a:pt x="12" y="18"/>
                      <a:pt x="12" y="18"/>
                      <a:pt x="12" y="18"/>
                    </a:cubicBezTo>
                    <a:cubicBezTo>
                      <a:pt x="12" y="18"/>
                      <a:pt x="12" y="18"/>
                      <a:pt x="13" y="18"/>
                    </a:cubicBezTo>
                    <a:cubicBezTo>
                      <a:pt x="13" y="17"/>
                      <a:pt x="13" y="17"/>
                      <a:pt x="13" y="17"/>
                    </a:cubicBezTo>
                    <a:cubicBezTo>
                      <a:pt x="13" y="16"/>
                      <a:pt x="13" y="16"/>
                      <a:pt x="13" y="16"/>
                    </a:cubicBezTo>
                    <a:cubicBezTo>
                      <a:pt x="13" y="16"/>
                      <a:pt x="14" y="16"/>
                      <a:pt x="14" y="16"/>
                    </a:cubicBezTo>
                    <a:cubicBezTo>
                      <a:pt x="14" y="16"/>
                      <a:pt x="14" y="16"/>
                      <a:pt x="14" y="15"/>
                    </a:cubicBezTo>
                    <a:cubicBezTo>
                      <a:pt x="14" y="15"/>
                      <a:pt x="15" y="15"/>
                      <a:pt x="15" y="15"/>
                    </a:cubicBezTo>
                    <a:cubicBezTo>
                      <a:pt x="16" y="15"/>
                      <a:pt x="16" y="15"/>
                      <a:pt x="16" y="14"/>
                    </a:cubicBezTo>
                    <a:cubicBezTo>
                      <a:pt x="16" y="14"/>
                      <a:pt x="16" y="14"/>
                      <a:pt x="16" y="14"/>
                    </a:cubicBezTo>
                    <a:cubicBezTo>
                      <a:pt x="17" y="14"/>
                      <a:pt x="17" y="14"/>
                      <a:pt x="17" y="13"/>
                    </a:cubicBezTo>
                    <a:cubicBezTo>
                      <a:pt x="17" y="13"/>
                      <a:pt x="18" y="13"/>
                      <a:pt x="18" y="13"/>
                    </a:cubicBezTo>
                    <a:cubicBezTo>
                      <a:pt x="18" y="13"/>
                      <a:pt x="18" y="13"/>
                      <a:pt x="19" y="12"/>
                    </a:cubicBezTo>
                    <a:cubicBezTo>
                      <a:pt x="19" y="12"/>
                      <a:pt x="19" y="12"/>
                      <a:pt x="19" y="12"/>
                    </a:cubicBezTo>
                    <a:cubicBezTo>
                      <a:pt x="19" y="12"/>
                      <a:pt x="19" y="12"/>
                      <a:pt x="19" y="11"/>
                    </a:cubicBezTo>
                    <a:cubicBezTo>
                      <a:pt x="19" y="11"/>
                      <a:pt x="19" y="11"/>
                      <a:pt x="19" y="11"/>
                    </a:cubicBezTo>
                    <a:cubicBezTo>
                      <a:pt x="19" y="11"/>
                      <a:pt x="19" y="10"/>
                      <a:pt x="19" y="10"/>
                    </a:cubicBezTo>
                    <a:cubicBezTo>
                      <a:pt x="19" y="10"/>
                      <a:pt x="20" y="10"/>
                      <a:pt x="20" y="9"/>
                    </a:cubicBezTo>
                    <a:cubicBezTo>
                      <a:pt x="20" y="9"/>
                      <a:pt x="21" y="9"/>
                      <a:pt x="21" y="9"/>
                    </a:cubicBezTo>
                    <a:cubicBezTo>
                      <a:pt x="21" y="9"/>
                      <a:pt x="20" y="9"/>
                      <a:pt x="21" y="9"/>
                    </a:cubicBezTo>
                    <a:cubicBezTo>
                      <a:pt x="21" y="8"/>
                      <a:pt x="21" y="8"/>
                      <a:pt x="21" y="8"/>
                    </a:cubicBezTo>
                    <a:cubicBezTo>
                      <a:pt x="22" y="8"/>
                      <a:pt x="22" y="8"/>
                      <a:pt x="22" y="8"/>
                    </a:cubicBezTo>
                    <a:cubicBezTo>
                      <a:pt x="22" y="8"/>
                      <a:pt x="22" y="8"/>
                      <a:pt x="22" y="8"/>
                    </a:cubicBezTo>
                    <a:cubicBezTo>
                      <a:pt x="22" y="8"/>
                      <a:pt x="22" y="7"/>
                      <a:pt x="23" y="7"/>
                    </a:cubicBezTo>
                    <a:cubicBezTo>
                      <a:pt x="23" y="7"/>
                      <a:pt x="23" y="7"/>
                      <a:pt x="23" y="6"/>
                    </a:cubicBezTo>
                    <a:cubicBezTo>
                      <a:pt x="23" y="6"/>
                      <a:pt x="23" y="6"/>
                      <a:pt x="23" y="5"/>
                    </a:cubicBezTo>
                    <a:cubicBezTo>
                      <a:pt x="22" y="5"/>
                      <a:pt x="22" y="5"/>
                      <a:pt x="22" y="5"/>
                    </a:cubicBezTo>
                    <a:cubicBezTo>
                      <a:pt x="22" y="5"/>
                      <a:pt x="22" y="5"/>
                      <a:pt x="22" y="5"/>
                    </a:cubicBezTo>
                    <a:cubicBezTo>
                      <a:pt x="22" y="4"/>
                      <a:pt x="21" y="4"/>
                      <a:pt x="21" y="4"/>
                    </a:cubicBezTo>
                    <a:cubicBezTo>
                      <a:pt x="21" y="3"/>
                      <a:pt x="21" y="3"/>
                      <a:pt x="21" y="3"/>
                    </a:cubicBezTo>
                    <a:cubicBezTo>
                      <a:pt x="21" y="2"/>
                      <a:pt x="20" y="2"/>
                      <a:pt x="20" y="2"/>
                    </a:cubicBezTo>
                    <a:cubicBezTo>
                      <a:pt x="20" y="2"/>
                      <a:pt x="19" y="2"/>
                      <a:pt x="19" y="2"/>
                    </a:cubicBezTo>
                    <a:cubicBezTo>
                      <a:pt x="19" y="2"/>
                      <a:pt x="18" y="2"/>
                      <a:pt x="18" y="2"/>
                    </a:cubicBezTo>
                    <a:cubicBezTo>
                      <a:pt x="18" y="2"/>
                      <a:pt x="17" y="2"/>
                      <a:pt x="17" y="1"/>
                    </a:cubicBezTo>
                    <a:cubicBezTo>
                      <a:pt x="17" y="1"/>
                      <a:pt x="16" y="1"/>
                      <a:pt x="16" y="1"/>
                    </a:cubicBezTo>
                    <a:cubicBezTo>
                      <a:pt x="16" y="0"/>
                      <a:pt x="16" y="0"/>
                      <a:pt x="15" y="0"/>
                    </a:cubicBezTo>
                    <a:cubicBezTo>
                      <a:pt x="15" y="0"/>
                      <a:pt x="15" y="0"/>
                      <a:pt x="15" y="0"/>
                    </a:cubicBezTo>
                    <a:cubicBezTo>
                      <a:pt x="15" y="0"/>
                      <a:pt x="15" y="1"/>
                      <a:pt x="15" y="1"/>
                    </a:cubicBezTo>
                    <a:cubicBezTo>
                      <a:pt x="15" y="1"/>
                      <a:pt x="15" y="1"/>
                      <a:pt x="15" y="2"/>
                    </a:cubicBezTo>
                    <a:cubicBezTo>
                      <a:pt x="15" y="2"/>
                      <a:pt x="14" y="2"/>
                      <a:pt x="14" y="2"/>
                    </a:cubicBezTo>
                    <a:cubicBezTo>
                      <a:pt x="14" y="2"/>
                      <a:pt x="13" y="2"/>
                      <a:pt x="13" y="2"/>
                    </a:cubicBezTo>
                    <a:cubicBezTo>
                      <a:pt x="13" y="2"/>
                      <a:pt x="13" y="2"/>
                      <a:pt x="12" y="2"/>
                    </a:cubicBezTo>
                    <a:cubicBezTo>
                      <a:pt x="12" y="2"/>
                      <a:pt x="12" y="1"/>
                      <a:pt x="11" y="1"/>
                    </a:cubicBezTo>
                    <a:cubicBezTo>
                      <a:pt x="11" y="2"/>
                      <a:pt x="11" y="2"/>
                      <a:pt x="11" y="2"/>
                    </a:cubicBezTo>
                    <a:cubicBezTo>
                      <a:pt x="11" y="2"/>
                      <a:pt x="10" y="3"/>
                      <a:pt x="10" y="3"/>
                    </a:cubicBezTo>
                    <a:cubicBezTo>
                      <a:pt x="10" y="3"/>
                      <a:pt x="9" y="3"/>
                      <a:pt x="9" y="3"/>
                    </a:cubicBezTo>
                    <a:cubicBezTo>
                      <a:pt x="9" y="3"/>
                      <a:pt x="8" y="3"/>
                      <a:pt x="8" y="4"/>
                    </a:cubicBezTo>
                    <a:cubicBezTo>
                      <a:pt x="8" y="4"/>
                      <a:pt x="8" y="5"/>
                      <a:pt x="8" y="5"/>
                    </a:cubicBezTo>
                    <a:cubicBezTo>
                      <a:pt x="8" y="6"/>
                      <a:pt x="8" y="6"/>
                      <a:pt x="8" y="6"/>
                    </a:cubicBezTo>
                    <a:cubicBezTo>
                      <a:pt x="7" y="6"/>
                      <a:pt x="7" y="6"/>
                      <a:pt x="7" y="7"/>
                    </a:cubicBezTo>
                    <a:cubicBezTo>
                      <a:pt x="6" y="7"/>
                      <a:pt x="6" y="7"/>
                      <a:pt x="6" y="7"/>
                    </a:cubicBezTo>
                    <a:cubicBezTo>
                      <a:pt x="6" y="7"/>
                      <a:pt x="5" y="7"/>
                      <a:pt x="5" y="7"/>
                    </a:cubicBezTo>
                    <a:cubicBezTo>
                      <a:pt x="5" y="8"/>
                      <a:pt x="5" y="8"/>
                      <a:pt x="5" y="9"/>
                    </a:cubicBezTo>
                    <a:cubicBezTo>
                      <a:pt x="5" y="9"/>
                      <a:pt x="6" y="9"/>
                      <a:pt x="5" y="9"/>
                    </a:cubicBezTo>
                    <a:cubicBezTo>
                      <a:pt x="5" y="10"/>
                      <a:pt x="5" y="10"/>
                      <a:pt x="5" y="10"/>
                    </a:cubicBezTo>
                    <a:cubicBezTo>
                      <a:pt x="5" y="11"/>
                      <a:pt x="4" y="11"/>
                      <a:pt x="4" y="11"/>
                    </a:cubicBezTo>
                    <a:cubicBezTo>
                      <a:pt x="4" y="12"/>
                      <a:pt x="5" y="12"/>
                      <a:pt x="5" y="12"/>
                    </a:cubicBezTo>
                    <a:cubicBezTo>
                      <a:pt x="5" y="12"/>
                      <a:pt x="5" y="13"/>
                      <a:pt x="5" y="13"/>
                    </a:cubicBezTo>
                    <a:cubicBezTo>
                      <a:pt x="5" y="13"/>
                      <a:pt x="4" y="13"/>
                      <a:pt x="4" y="13"/>
                    </a:cubicBezTo>
                    <a:cubicBezTo>
                      <a:pt x="4" y="13"/>
                      <a:pt x="4" y="13"/>
                      <a:pt x="3" y="13"/>
                    </a:cubicBezTo>
                    <a:cubicBezTo>
                      <a:pt x="3" y="12"/>
                      <a:pt x="3" y="13"/>
                      <a:pt x="2" y="13"/>
                    </a:cubicBezTo>
                    <a:cubicBezTo>
                      <a:pt x="2" y="13"/>
                      <a:pt x="2" y="13"/>
                      <a:pt x="2" y="13"/>
                    </a:cubicBezTo>
                    <a:cubicBezTo>
                      <a:pt x="1" y="14"/>
                      <a:pt x="1" y="14"/>
                      <a:pt x="1" y="15"/>
                    </a:cubicBezTo>
                    <a:cubicBezTo>
                      <a:pt x="1" y="15"/>
                      <a:pt x="1" y="16"/>
                      <a:pt x="1" y="16"/>
                    </a:cubicBezTo>
                    <a:cubicBezTo>
                      <a:pt x="2" y="17"/>
                      <a:pt x="2" y="17"/>
                      <a:pt x="2" y="17"/>
                    </a:cubicBezTo>
                    <a:cubicBezTo>
                      <a:pt x="2" y="17"/>
                      <a:pt x="2" y="18"/>
                      <a:pt x="2" y="18"/>
                    </a:cubicBezTo>
                    <a:cubicBezTo>
                      <a:pt x="2" y="18"/>
                      <a:pt x="2" y="18"/>
                      <a:pt x="2" y="18"/>
                    </a:cubicBezTo>
                    <a:cubicBezTo>
                      <a:pt x="2" y="19"/>
                      <a:pt x="3" y="19"/>
                      <a:pt x="3" y="19"/>
                    </a:cubicBezTo>
                    <a:cubicBezTo>
                      <a:pt x="3" y="19"/>
                      <a:pt x="3" y="20"/>
                      <a:pt x="3" y="20"/>
                    </a:cubicBezTo>
                    <a:cubicBezTo>
                      <a:pt x="3" y="20"/>
                      <a:pt x="2" y="20"/>
                      <a:pt x="2" y="20"/>
                    </a:cubicBezTo>
                    <a:cubicBezTo>
                      <a:pt x="2" y="21"/>
                      <a:pt x="3" y="21"/>
                      <a:pt x="3" y="21"/>
                    </a:cubicBezTo>
                    <a:cubicBezTo>
                      <a:pt x="3" y="22"/>
                      <a:pt x="3" y="22"/>
                      <a:pt x="3" y="22"/>
                    </a:cubicBezTo>
                    <a:cubicBezTo>
                      <a:pt x="2" y="23"/>
                      <a:pt x="2" y="23"/>
                      <a:pt x="2" y="23"/>
                    </a:cubicBezTo>
                    <a:cubicBezTo>
                      <a:pt x="2" y="23"/>
                      <a:pt x="1" y="23"/>
                      <a:pt x="1" y="24"/>
                    </a:cubicBezTo>
                    <a:cubicBezTo>
                      <a:pt x="1" y="24"/>
                      <a:pt x="2" y="24"/>
                      <a:pt x="2" y="24"/>
                    </a:cubicBezTo>
                    <a:cubicBezTo>
                      <a:pt x="2" y="25"/>
                      <a:pt x="2" y="25"/>
                      <a:pt x="2" y="25"/>
                    </a:cubicBezTo>
                    <a:cubicBezTo>
                      <a:pt x="1" y="25"/>
                      <a:pt x="1" y="25"/>
                      <a:pt x="0" y="25"/>
                    </a:cubicBezTo>
                    <a:cubicBezTo>
                      <a:pt x="0" y="25"/>
                      <a:pt x="0" y="25"/>
                      <a:pt x="0" y="25"/>
                    </a:cubicBezTo>
                    <a:cubicBezTo>
                      <a:pt x="0" y="25"/>
                      <a:pt x="0" y="25"/>
                      <a:pt x="1" y="26"/>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81" name="Freeform 69">
                <a:extLst>
                  <a:ext uri="{FF2B5EF4-FFF2-40B4-BE49-F238E27FC236}">
                    <a16:creationId xmlns:a16="http://schemas.microsoft.com/office/drawing/2014/main" id="{C8A6B726-5D24-1595-0571-06B3E8D0D294}"/>
                  </a:ext>
                </a:extLst>
              </p:cNvPr>
              <p:cNvSpPr>
                <a:spLocks/>
              </p:cNvSpPr>
              <p:nvPr/>
            </p:nvSpPr>
            <p:spPr bwMode="auto">
              <a:xfrm>
                <a:off x="4691064" y="107632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82" name="Freeform 70">
                <a:extLst>
                  <a:ext uri="{FF2B5EF4-FFF2-40B4-BE49-F238E27FC236}">
                    <a16:creationId xmlns:a16="http://schemas.microsoft.com/office/drawing/2014/main" id="{34A56E26-2196-4819-6A5E-A1B9E9AD88E2}"/>
                  </a:ext>
                </a:extLst>
              </p:cNvPr>
              <p:cNvSpPr>
                <a:spLocks/>
              </p:cNvSpPr>
              <p:nvPr/>
            </p:nvSpPr>
            <p:spPr bwMode="auto">
              <a:xfrm>
                <a:off x="4603752" y="1573214"/>
                <a:ext cx="161925" cy="85725"/>
              </a:xfrm>
              <a:custGeom>
                <a:avLst/>
                <a:gdLst>
                  <a:gd name="T0" fmla="*/ 14 w 15"/>
                  <a:gd name="T1" fmla="*/ 1 h 8"/>
                  <a:gd name="T2" fmla="*/ 14 w 15"/>
                  <a:gd name="T3" fmla="*/ 1 h 8"/>
                  <a:gd name="T4" fmla="*/ 13 w 15"/>
                  <a:gd name="T5" fmla="*/ 1 h 8"/>
                  <a:gd name="T6" fmla="*/ 12 w 15"/>
                  <a:gd name="T7" fmla="*/ 1 h 8"/>
                  <a:gd name="T8" fmla="*/ 12 w 15"/>
                  <a:gd name="T9" fmla="*/ 0 h 8"/>
                  <a:gd name="T10" fmla="*/ 10 w 15"/>
                  <a:gd name="T11" fmla="*/ 0 h 8"/>
                  <a:gd name="T12" fmla="*/ 10 w 15"/>
                  <a:gd name="T13" fmla="*/ 0 h 8"/>
                  <a:gd name="T14" fmla="*/ 9 w 15"/>
                  <a:gd name="T15" fmla="*/ 0 h 8"/>
                  <a:gd name="T16" fmla="*/ 8 w 15"/>
                  <a:gd name="T17" fmla="*/ 1 h 8"/>
                  <a:gd name="T18" fmla="*/ 7 w 15"/>
                  <a:gd name="T19" fmla="*/ 1 h 8"/>
                  <a:gd name="T20" fmla="*/ 6 w 15"/>
                  <a:gd name="T21" fmla="*/ 1 h 8"/>
                  <a:gd name="T22" fmla="*/ 5 w 15"/>
                  <a:gd name="T23" fmla="*/ 2 h 8"/>
                  <a:gd name="T24" fmla="*/ 3 w 15"/>
                  <a:gd name="T25" fmla="*/ 2 h 8"/>
                  <a:gd name="T26" fmla="*/ 2 w 15"/>
                  <a:gd name="T27" fmla="*/ 2 h 8"/>
                  <a:gd name="T28" fmla="*/ 1 w 15"/>
                  <a:gd name="T29" fmla="*/ 2 h 8"/>
                  <a:gd name="T30" fmla="*/ 1 w 15"/>
                  <a:gd name="T31" fmla="*/ 2 h 8"/>
                  <a:gd name="T32" fmla="*/ 0 w 15"/>
                  <a:gd name="T33" fmla="*/ 4 h 8"/>
                  <a:gd name="T34" fmla="*/ 0 w 15"/>
                  <a:gd name="T35" fmla="*/ 4 h 8"/>
                  <a:gd name="T36" fmla="*/ 0 w 15"/>
                  <a:gd name="T37" fmla="*/ 5 h 8"/>
                  <a:gd name="T38" fmla="*/ 0 w 15"/>
                  <a:gd name="T39" fmla="*/ 5 h 8"/>
                  <a:gd name="T40" fmla="*/ 1 w 15"/>
                  <a:gd name="T41" fmla="*/ 6 h 8"/>
                  <a:gd name="T42" fmla="*/ 1 w 15"/>
                  <a:gd name="T43" fmla="*/ 6 h 8"/>
                  <a:gd name="T44" fmla="*/ 2 w 15"/>
                  <a:gd name="T45" fmla="*/ 7 h 8"/>
                  <a:gd name="T46" fmla="*/ 3 w 15"/>
                  <a:gd name="T47" fmla="*/ 7 h 8"/>
                  <a:gd name="T48" fmla="*/ 4 w 15"/>
                  <a:gd name="T49" fmla="*/ 8 h 8"/>
                  <a:gd name="T50" fmla="*/ 5 w 15"/>
                  <a:gd name="T51" fmla="*/ 7 h 8"/>
                  <a:gd name="T52" fmla="*/ 6 w 15"/>
                  <a:gd name="T53" fmla="*/ 7 h 8"/>
                  <a:gd name="T54" fmla="*/ 6 w 15"/>
                  <a:gd name="T55" fmla="*/ 8 h 8"/>
                  <a:gd name="T56" fmla="*/ 7 w 15"/>
                  <a:gd name="T57" fmla="*/ 7 h 8"/>
                  <a:gd name="T58" fmla="*/ 8 w 15"/>
                  <a:gd name="T59" fmla="*/ 7 h 8"/>
                  <a:gd name="T60" fmla="*/ 9 w 15"/>
                  <a:gd name="T61" fmla="*/ 8 h 8"/>
                  <a:gd name="T62" fmla="*/ 10 w 15"/>
                  <a:gd name="T63" fmla="*/ 8 h 8"/>
                  <a:gd name="T64" fmla="*/ 11 w 15"/>
                  <a:gd name="T65" fmla="*/ 7 h 8"/>
                  <a:gd name="T66" fmla="*/ 11 w 15"/>
                  <a:gd name="T67" fmla="*/ 6 h 8"/>
                  <a:gd name="T68" fmla="*/ 11 w 15"/>
                  <a:gd name="T69" fmla="*/ 4 h 8"/>
                  <a:gd name="T70" fmla="*/ 12 w 15"/>
                  <a:gd name="T71" fmla="*/ 4 h 8"/>
                  <a:gd name="T72" fmla="*/ 13 w 15"/>
                  <a:gd name="T73" fmla="*/ 3 h 8"/>
                  <a:gd name="T74" fmla="*/ 13 w 15"/>
                  <a:gd name="T75" fmla="*/ 2 h 8"/>
                  <a:gd name="T76" fmla="*/ 14 w 15"/>
                  <a:gd name="T77" fmla="*/ 2 h 8"/>
                  <a:gd name="T78" fmla="*/ 14 w 15"/>
                  <a:gd name="T79" fmla="*/ 2 h 8"/>
                  <a:gd name="T80" fmla="*/ 15 w 15"/>
                  <a:gd name="T81" fmla="*/ 1 h 8"/>
                  <a:gd name="T82" fmla="*/ 14 w 15"/>
                  <a:gd name="T83"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 h="8">
                    <a:moveTo>
                      <a:pt x="14" y="1"/>
                    </a:moveTo>
                    <a:cubicBezTo>
                      <a:pt x="14" y="1"/>
                      <a:pt x="14" y="1"/>
                      <a:pt x="14" y="1"/>
                    </a:cubicBezTo>
                    <a:cubicBezTo>
                      <a:pt x="13" y="1"/>
                      <a:pt x="13" y="1"/>
                      <a:pt x="13" y="1"/>
                    </a:cubicBezTo>
                    <a:cubicBezTo>
                      <a:pt x="13" y="1"/>
                      <a:pt x="12" y="1"/>
                      <a:pt x="12" y="1"/>
                    </a:cubicBezTo>
                    <a:cubicBezTo>
                      <a:pt x="12" y="0"/>
                      <a:pt x="12" y="0"/>
                      <a:pt x="12" y="0"/>
                    </a:cubicBezTo>
                    <a:cubicBezTo>
                      <a:pt x="11" y="0"/>
                      <a:pt x="11" y="0"/>
                      <a:pt x="10" y="0"/>
                    </a:cubicBezTo>
                    <a:cubicBezTo>
                      <a:pt x="10" y="0"/>
                      <a:pt x="10" y="0"/>
                      <a:pt x="10" y="0"/>
                    </a:cubicBezTo>
                    <a:cubicBezTo>
                      <a:pt x="9" y="0"/>
                      <a:pt x="9" y="0"/>
                      <a:pt x="9" y="0"/>
                    </a:cubicBezTo>
                    <a:cubicBezTo>
                      <a:pt x="9" y="1"/>
                      <a:pt x="9" y="1"/>
                      <a:pt x="8" y="1"/>
                    </a:cubicBezTo>
                    <a:cubicBezTo>
                      <a:pt x="8" y="1"/>
                      <a:pt x="7" y="1"/>
                      <a:pt x="7" y="1"/>
                    </a:cubicBezTo>
                    <a:cubicBezTo>
                      <a:pt x="7" y="1"/>
                      <a:pt x="6" y="1"/>
                      <a:pt x="6" y="1"/>
                    </a:cubicBezTo>
                    <a:cubicBezTo>
                      <a:pt x="6" y="2"/>
                      <a:pt x="5" y="2"/>
                      <a:pt x="5" y="2"/>
                    </a:cubicBezTo>
                    <a:cubicBezTo>
                      <a:pt x="4" y="2"/>
                      <a:pt x="4" y="2"/>
                      <a:pt x="3" y="2"/>
                    </a:cubicBezTo>
                    <a:cubicBezTo>
                      <a:pt x="2" y="2"/>
                      <a:pt x="2" y="2"/>
                      <a:pt x="2" y="2"/>
                    </a:cubicBezTo>
                    <a:cubicBezTo>
                      <a:pt x="1" y="2"/>
                      <a:pt x="1" y="2"/>
                      <a:pt x="1" y="2"/>
                    </a:cubicBezTo>
                    <a:cubicBezTo>
                      <a:pt x="1" y="2"/>
                      <a:pt x="1" y="2"/>
                      <a:pt x="1" y="2"/>
                    </a:cubicBezTo>
                    <a:cubicBezTo>
                      <a:pt x="1" y="3"/>
                      <a:pt x="0" y="3"/>
                      <a:pt x="0" y="4"/>
                    </a:cubicBezTo>
                    <a:cubicBezTo>
                      <a:pt x="0" y="4"/>
                      <a:pt x="0" y="4"/>
                      <a:pt x="0" y="4"/>
                    </a:cubicBezTo>
                    <a:cubicBezTo>
                      <a:pt x="0" y="4"/>
                      <a:pt x="0" y="4"/>
                      <a:pt x="0" y="5"/>
                    </a:cubicBezTo>
                    <a:cubicBezTo>
                      <a:pt x="0" y="5"/>
                      <a:pt x="0" y="5"/>
                      <a:pt x="0" y="5"/>
                    </a:cubicBezTo>
                    <a:cubicBezTo>
                      <a:pt x="0" y="6"/>
                      <a:pt x="0" y="6"/>
                      <a:pt x="1" y="6"/>
                    </a:cubicBezTo>
                    <a:cubicBezTo>
                      <a:pt x="1" y="6"/>
                      <a:pt x="1" y="6"/>
                      <a:pt x="1" y="6"/>
                    </a:cubicBezTo>
                    <a:cubicBezTo>
                      <a:pt x="1" y="6"/>
                      <a:pt x="1" y="6"/>
                      <a:pt x="2" y="7"/>
                    </a:cubicBezTo>
                    <a:cubicBezTo>
                      <a:pt x="2" y="7"/>
                      <a:pt x="2" y="7"/>
                      <a:pt x="3" y="7"/>
                    </a:cubicBezTo>
                    <a:cubicBezTo>
                      <a:pt x="3" y="8"/>
                      <a:pt x="4" y="8"/>
                      <a:pt x="4" y="8"/>
                    </a:cubicBezTo>
                    <a:cubicBezTo>
                      <a:pt x="5" y="8"/>
                      <a:pt x="5" y="8"/>
                      <a:pt x="5" y="7"/>
                    </a:cubicBezTo>
                    <a:cubicBezTo>
                      <a:pt x="5" y="7"/>
                      <a:pt x="6" y="7"/>
                      <a:pt x="6" y="7"/>
                    </a:cubicBezTo>
                    <a:cubicBezTo>
                      <a:pt x="6" y="8"/>
                      <a:pt x="6" y="8"/>
                      <a:pt x="6" y="8"/>
                    </a:cubicBezTo>
                    <a:cubicBezTo>
                      <a:pt x="6" y="7"/>
                      <a:pt x="6" y="7"/>
                      <a:pt x="7" y="7"/>
                    </a:cubicBezTo>
                    <a:cubicBezTo>
                      <a:pt x="7" y="7"/>
                      <a:pt x="7" y="7"/>
                      <a:pt x="8" y="7"/>
                    </a:cubicBezTo>
                    <a:cubicBezTo>
                      <a:pt x="8" y="7"/>
                      <a:pt x="8" y="7"/>
                      <a:pt x="9" y="8"/>
                    </a:cubicBezTo>
                    <a:cubicBezTo>
                      <a:pt x="9" y="8"/>
                      <a:pt x="9" y="8"/>
                      <a:pt x="10" y="8"/>
                    </a:cubicBezTo>
                    <a:cubicBezTo>
                      <a:pt x="11" y="8"/>
                      <a:pt x="11" y="8"/>
                      <a:pt x="11" y="7"/>
                    </a:cubicBezTo>
                    <a:cubicBezTo>
                      <a:pt x="12" y="6"/>
                      <a:pt x="11" y="6"/>
                      <a:pt x="11" y="6"/>
                    </a:cubicBezTo>
                    <a:cubicBezTo>
                      <a:pt x="11" y="5"/>
                      <a:pt x="11" y="5"/>
                      <a:pt x="11" y="4"/>
                    </a:cubicBezTo>
                    <a:cubicBezTo>
                      <a:pt x="12" y="4"/>
                      <a:pt x="12" y="4"/>
                      <a:pt x="12" y="4"/>
                    </a:cubicBezTo>
                    <a:cubicBezTo>
                      <a:pt x="12" y="4"/>
                      <a:pt x="12" y="3"/>
                      <a:pt x="13" y="3"/>
                    </a:cubicBezTo>
                    <a:cubicBezTo>
                      <a:pt x="13" y="2"/>
                      <a:pt x="13" y="2"/>
                      <a:pt x="13" y="2"/>
                    </a:cubicBezTo>
                    <a:cubicBezTo>
                      <a:pt x="13" y="2"/>
                      <a:pt x="13" y="2"/>
                      <a:pt x="14" y="2"/>
                    </a:cubicBezTo>
                    <a:cubicBezTo>
                      <a:pt x="14" y="2"/>
                      <a:pt x="14" y="2"/>
                      <a:pt x="14" y="2"/>
                    </a:cubicBezTo>
                    <a:cubicBezTo>
                      <a:pt x="14" y="2"/>
                      <a:pt x="14" y="2"/>
                      <a:pt x="15" y="1"/>
                    </a:cubicBezTo>
                    <a:cubicBezTo>
                      <a:pt x="14" y="1"/>
                      <a:pt x="14" y="1"/>
                      <a:pt x="14"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83" name="Freeform 71">
                <a:extLst>
                  <a:ext uri="{FF2B5EF4-FFF2-40B4-BE49-F238E27FC236}">
                    <a16:creationId xmlns:a16="http://schemas.microsoft.com/office/drawing/2014/main" id="{D4EC7EAC-3C8F-9E8D-FCFF-0090889C7C0E}"/>
                  </a:ext>
                </a:extLst>
              </p:cNvPr>
              <p:cNvSpPr>
                <a:spLocks/>
              </p:cNvSpPr>
              <p:nvPr/>
            </p:nvSpPr>
            <p:spPr bwMode="auto">
              <a:xfrm>
                <a:off x="4237039" y="1865314"/>
                <a:ext cx="11113" cy="11113"/>
              </a:xfrm>
              <a:custGeom>
                <a:avLst/>
                <a:gdLst>
                  <a:gd name="T0" fmla="*/ 1 w 1"/>
                  <a:gd name="T1" fmla="*/ 0 h 1"/>
                  <a:gd name="T2" fmla="*/ 0 w 1"/>
                  <a:gd name="T3" fmla="*/ 0 h 1"/>
                  <a:gd name="T4" fmla="*/ 0 w 1"/>
                  <a:gd name="T5" fmla="*/ 1 h 1"/>
                  <a:gd name="T6" fmla="*/ 1 w 1"/>
                  <a:gd name="T7" fmla="*/ 1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0" y="0"/>
                      <a:pt x="0" y="0"/>
                      <a:pt x="0" y="0"/>
                    </a:cubicBezTo>
                    <a:cubicBezTo>
                      <a:pt x="0" y="0"/>
                      <a:pt x="0" y="0"/>
                      <a:pt x="0" y="1"/>
                    </a:cubicBezTo>
                    <a:cubicBezTo>
                      <a:pt x="0" y="1"/>
                      <a:pt x="1" y="1"/>
                      <a:pt x="1" y="1"/>
                    </a:cubicBezTo>
                    <a:cubicBezTo>
                      <a:pt x="1" y="1"/>
                      <a:pt x="1" y="0"/>
                      <a:pt x="1" y="0"/>
                    </a:cubicBezTo>
                    <a:cubicBezTo>
                      <a:pt x="1" y="0"/>
                      <a:pt x="1" y="0"/>
                      <a:pt x="1"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84" name="Freeform 72">
                <a:extLst>
                  <a:ext uri="{FF2B5EF4-FFF2-40B4-BE49-F238E27FC236}">
                    <a16:creationId xmlns:a16="http://schemas.microsoft.com/office/drawing/2014/main" id="{659B162C-4043-BCE5-0D59-22276D1086C2}"/>
                  </a:ext>
                </a:extLst>
              </p:cNvPr>
              <p:cNvSpPr>
                <a:spLocks/>
              </p:cNvSpPr>
              <p:nvPr/>
            </p:nvSpPr>
            <p:spPr bwMode="auto">
              <a:xfrm>
                <a:off x="4268789" y="1843089"/>
                <a:ext cx="22225" cy="11113"/>
              </a:xfrm>
              <a:custGeom>
                <a:avLst/>
                <a:gdLst>
                  <a:gd name="T0" fmla="*/ 1 w 2"/>
                  <a:gd name="T1" fmla="*/ 1 h 1"/>
                  <a:gd name="T2" fmla="*/ 1 w 2"/>
                  <a:gd name="T3" fmla="*/ 1 h 1"/>
                  <a:gd name="T4" fmla="*/ 2 w 2"/>
                  <a:gd name="T5" fmla="*/ 1 h 1"/>
                  <a:gd name="T6" fmla="*/ 2 w 2"/>
                  <a:gd name="T7" fmla="*/ 0 h 1"/>
                  <a:gd name="T8" fmla="*/ 1 w 2"/>
                  <a:gd name="T9" fmla="*/ 0 h 1"/>
                  <a:gd name="T10" fmla="*/ 0 w 2"/>
                  <a:gd name="T11" fmla="*/ 0 h 1"/>
                  <a:gd name="T12" fmla="*/ 0 w 2"/>
                  <a:gd name="T13" fmla="*/ 1 h 1"/>
                  <a:gd name="T14" fmla="*/ 0 w 2"/>
                  <a:gd name="T15" fmla="*/ 1 h 1"/>
                  <a:gd name="T16" fmla="*/ 1 w 2"/>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1">
                    <a:moveTo>
                      <a:pt x="1" y="1"/>
                    </a:moveTo>
                    <a:cubicBezTo>
                      <a:pt x="1" y="1"/>
                      <a:pt x="1" y="1"/>
                      <a:pt x="1" y="1"/>
                    </a:cubicBezTo>
                    <a:cubicBezTo>
                      <a:pt x="2" y="1"/>
                      <a:pt x="2" y="1"/>
                      <a:pt x="2" y="1"/>
                    </a:cubicBezTo>
                    <a:cubicBezTo>
                      <a:pt x="2" y="0"/>
                      <a:pt x="2" y="0"/>
                      <a:pt x="2" y="0"/>
                    </a:cubicBezTo>
                    <a:cubicBezTo>
                      <a:pt x="1" y="0"/>
                      <a:pt x="1" y="0"/>
                      <a:pt x="1" y="0"/>
                    </a:cubicBezTo>
                    <a:cubicBezTo>
                      <a:pt x="1" y="0"/>
                      <a:pt x="0" y="0"/>
                      <a:pt x="0" y="0"/>
                    </a:cubicBezTo>
                    <a:cubicBezTo>
                      <a:pt x="0" y="0"/>
                      <a:pt x="0" y="0"/>
                      <a:pt x="0" y="1"/>
                    </a:cubicBezTo>
                    <a:cubicBezTo>
                      <a:pt x="0" y="1"/>
                      <a:pt x="0" y="1"/>
                      <a:pt x="0" y="1"/>
                    </a:cubicBezTo>
                    <a:cubicBezTo>
                      <a:pt x="0" y="1"/>
                      <a:pt x="1" y="1"/>
                      <a:pt x="1"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85" name="Freeform 73">
                <a:extLst>
                  <a:ext uri="{FF2B5EF4-FFF2-40B4-BE49-F238E27FC236}">
                    <a16:creationId xmlns:a16="http://schemas.microsoft.com/office/drawing/2014/main" id="{CE48E02D-4DBA-6198-FD93-C6D9B7C2C5E8}"/>
                  </a:ext>
                </a:extLst>
              </p:cNvPr>
              <p:cNvSpPr>
                <a:spLocks/>
              </p:cNvSpPr>
              <p:nvPr/>
            </p:nvSpPr>
            <p:spPr bwMode="auto">
              <a:xfrm>
                <a:off x="4410077" y="1800226"/>
                <a:ext cx="42863" cy="76200"/>
              </a:xfrm>
              <a:custGeom>
                <a:avLst/>
                <a:gdLst>
                  <a:gd name="T0" fmla="*/ 4 w 4"/>
                  <a:gd name="T1" fmla="*/ 1 h 7"/>
                  <a:gd name="T2" fmla="*/ 3 w 4"/>
                  <a:gd name="T3" fmla="*/ 0 h 7"/>
                  <a:gd name="T4" fmla="*/ 3 w 4"/>
                  <a:gd name="T5" fmla="*/ 0 h 7"/>
                  <a:gd name="T6" fmla="*/ 2 w 4"/>
                  <a:gd name="T7" fmla="*/ 0 h 7"/>
                  <a:gd name="T8" fmla="*/ 1 w 4"/>
                  <a:gd name="T9" fmla="*/ 1 h 7"/>
                  <a:gd name="T10" fmla="*/ 0 w 4"/>
                  <a:gd name="T11" fmla="*/ 1 h 7"/>
                  <a:gd name="T12" fmla="*/ 0 w 4"/>
                  <a:gd name="T13" fmla="*/ 1 h 7"/>
                  <a:gd name="T14" fmla="*/ 0 w 4"/>
                  <a:gd name="T15" fmla="*/ 1 h 7"/>
                  <a:gd name="T16" fmla="*/ 0 w 4"/>
                  <a:gd name="T17" fmla="*/ 2 h 7"/>
                  <a:gd name="T18" fmla="*/ 0 w 4"/>
                  <a:gd name="T19" fmla="*/ 3 h 7"/>
                  <a:gd name="T20" fmla="*/ 1 w 4"/>
                  <a:gd name="T21" fmla="*/ 3 h 7"/>
                  <a:gd name="T22" fmla="*/ 1 w 4"/>
                  <a:gd name="T23" fmla="*/ 4 h 7"/>
                  <a:gd name="T24" fmla="*/ 1 w 4"/>
                  <a:gd name="T25" fmla="*/ 4 h 7"/>
                  <a:gd name="T26" fmla="*/ 1 w 4"/>
                  <a:gd name="T27" fmla="*/ 5 h 7"/>
                  <a:gd name="T28" fmla="*/ 1 w 4"/>
                  <a:gd name="T29" fmla="*/ 5 h 7"/>
                  <a:gd name="T30" fmla="*/ 1 w 4"/>
                  <a:gd name="T31" fmla="*/ 6 h 7"/>
                  <a:gd name="T32" fmla="*/ 1 w 4"/>
                  <a:gd name="T33" fmla="*/ 6 h 7"/>
                  <a:gd name="T34" fmla="*/ 1 w 4"/>
                  <a:gd name="T35" fmla="*/ 6 h 7"/>
                  <a:gd name="T36" fmla="*/ 2 w 4"/>
                  <a:gd name="T37" fmla="*/ 6 h 7"/>
                  <a:gd name="T38" fmla="*/ 3 w 4"/>
                  <a:gd name="T39" fmla="*/ 6 h 7"/>
                  <a:gd name="T40" fmla="*/ 4 w 4"/>
                  <a:gd name="T41" fmla="*/ 5 h 7"/>
                  <a:gd name="T42" fmla="*/ 4 w 4"/>
                  <a:gd name="T43" fmla="*/ 4 h 7"/>
                  <a:gd name="T44" fmla="*/ 4 w 4"/>
                  <a:gd name="T45" fmla="*/ 4 h 7"/>
                  <a:gd name="T46" fmla="*/ 4 w 4"/>
                  <a:gd name="T47" fmla="*/ 3 h 7"/>
                  <a:gd name="T48" fmla="*/ 4 w 4"/>
                  <a:gd name="T49"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 h="7">
                    <a:moveTo>
                      <a:pt x="4" y="1"/>
                    </a:moveTo>
                    <a:cubicBezTo>
                      <a:pt x="4" y="1"/>
                      <a:pt x="4" y="1"/>
                      <a:pt x="3" y="0"/>
                    </a:cubicBezTo>
                    <a:cubicBezTo>
                      <a:pt x="3" y="0"/>
                      <a:pt x="3" y="0"/>
                      <a:pt x="3" y="0"/>
                    </a:cubicBezTo>
                    <a:cubicBezTo>
                      <a:pt x="2" y="0"/>
                      <a:pt x="2" y="0"/>
                      <a:pt x="2" y="0"/>
                    </a:cubicBezTo>
                    <a:cubicBezTo>
                      <a:pt x="2" y="0"/>
                      <a:pt x="2" y="0"/>
                      <a:pt x="1" y="1"/>
                    </a:cubicBezTo>
                    <a:cubicBezTo>
                      <a:pt x="1" y="1"/>
                      <a:pt x="0" y="0"/>
                      <a:pt x="0" y="1"/>
                    </a:cubicBezTo>
                    <a:cubicBezTo>
                      <a:pt x="0" y="1"/>
                      <a:pt x="0" y="1"/>
                      <a:pt x="0" y="1"/>
                    </a:cubicBezTo>
                    <a:cubicBezTo>
                      <a:pt x="0" y="1"/>
                      <a:pt x="0" y="1"/>
                      <a:pt x="0" y="1"/>
                    </a:cubicBezTo>
                    <a:cubicBezTo>
                      <a:pt x="1" y="2"/>
                      <a:pt x="0" y="2"/>
                      <a:pt x="0" y="2"/>
                    </a:cubicBezTo>
                    <a:cubicBezTo>
                      <a:pt x="0" y="2"/>
                      <a:pt x="0" y="2"/>
                      <a:pt x="0" y="3"/>
                    </a:cubicBezTo>
                    <a:cubicBezTo>
                      <a:pt x="0" y="3"/>
                      <a:pt x="1" y="3"/>
                      <a:pt x="1" y="3"/>
                    </a:cubicBezTo>
                    <a:cubicBezTo>
                      <a:pt x="1" y="3"/>
                      <a:pt x="1" y="3"/>
                      <a:pt x="1" y="4"/>
                    </a:cubicBezTo>
                    <a:cubicBezTo>
                      <a:pt x="1" y="4"/>
                      <a:pt x="1" y="4"/>
                      <a:pt x="1" y="4"/>
                    </a:cubicBezTo>
                    <a:cubicBezTo>
                      <a:pt x="1" y="4"/>
                      <a:pt x="1" y="4"/>
                      <a:pt x="1" y="5"/>
                    </a:cubicBezTo>
                    <a:cubicBezTo>
                      <a:pt x="1" y="5"/>
                      <a:pt x="1" y="5"/>
                      <a:pt x="1" y="5"/>
                    </a:cubicBezTo>
                    <a:cubicBezTo>
                      <a:pt x="1" y="5"/>
                      <a:pt x="1" y="5"/>
                      <a:pt x="1" y="6"/>
                    </a:cubicBezTo>
                    <a:cubicBezTo>
                      <a:pt x="1" y="6"/>
                      <a:pt x="1" y="6"/>
                      <a:pt x="1" y="6"/>
                    </a:cubicBezTo>
                    <a:cubicBezTo>
                      <a:pt x="1" y="6"/>
                      <a:pt x="1" y="6"/>
                      <a:pt x="1" y="6"/>
                    </a:cubicBezTo>
                    <a:cubicBezTo>
                      <a:pt x="2" y="7"/>
                      <a:pt x="2" y="7"/>
                      <a:pt x="2" y="6"/>
                    </a:cubicBezTo>
                    <a:cubicBezTo>
                      <a:pt x="3" y="6"/>
                      <a:pt x="3" y="6"/>
                      <a:pt x="3" y="6"/>
                    </a:cubicBezTo>
                    <a:cubicBezTo>
                      <a:pt x="3" y="5"/>
                      <a:pt x="4" y="6"/>
                      <a:pt x="4" y="5"/>
                    </a:cubicBezTo>
                    <a:cubicBezTo>
                      <a:pt x="4" y="5"/>
                      <a:pt x="4" y="5"/>
                      <a:pt x="4" y="4"/>
                    </a:cubicBezTo>
                    <a:cubicBezTo>
                      <a:pt x="4" y="4"/>
                      <a:pt x="4" y="4"/>
                      <a:pt x="4" y="4"/>
                    </a:cubicBezTo>
                    <a:cubicBezTo>
                      <a:pt x="4" y="3"/>
                      <a:pt x="4" y="3"/>
                      <a:pt x="4" y="3"/>
                    </a:cubicBezTo>
                    <a:cubicBezTo>
                      <a:pt x="4" y="2"/>
                      <a:pt x="4" y="2"/>
                      <a:pt x="4"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86" name="Freeform 74">
                <a:extLst>
                  <a:ext uri="{FF2B5EF4-FFF2-40B4-BE49-F238E27FC236}">
                    <a16:creationId xmlns:a16="http://schemas.microsoft.com/office/drawing/2014/main" id="{89563DE1-6E67-6037-5C74-EA53762BF799}"/>
                  </a:ext>
                </a:extLst>
              </p:cNvPr>
              <p:cNvSpPr>
                <a:spLocks/>
              </p:cNvSpPr>
              <p:nvPr/>
            </p:nvSpPr>
            <p:spPr bwMode="auto">
              <a:xfrm>
                <a:off x="4518027" y="1885951"/>
                <a:ext cx="85725" cy="55563"/>
              </a:xfrm>
              <a:custGeom>
                <a:avLst/>
                <a:gdLst>
                  <a:gd name="T0" fmla="*/ 7 w 8"/>
                  <a:gd name="T1" fmla="*/ 3 h 5"/>
                  <a:gd name="T2" fmla="*/ 7 w 8"/>
                  <a:gd name="T3" fmla="*/ 3 h 5"/>
                  <a:gd name="T4" fmla="*/ 7 w 8"/>
                  <a:gd name="T5" fmla="*/ 2 h 5"/>
                  <a:gd name="T6" fmla="*/ 8 w 8"/>
                  <a:gd name="T7" fmla="*/ 2 h 5"/>
                  <a:gd name="T8" fmla="*/ 8 w 8"/>
                  <a:gd name="T9" fmla="*/ 1 h 5"/>
                  <a:gd name="T10" fmla="*/ 7 w 8"/>
                  <a:gd name="T11" fmla="*/ 0 h 5"/>
                  <a:gd name="T12" fmla="*/ 6 w 8"/>
                  <a:gd name="T13" fmla="*/ 0 h 5"/>
                  <a:gd name="T14" fmla="*/ 5 w 8"/>
                  <a:gd name="T15" fmla="*/ 1 h 5"/>
                  <a:gd name="T16" fmla="*/ 5 w 8"/>
                  <a:gd name="T17" fmla="*/ 1 h 5"/>
                  <a:gd name="T18" fmla="*/ 4 w 8"/>
                  <a:gd name="T19" fmla="*/ 1 h 5"/>
                  <a:gd name="T20" fmla="*/ 3 w 8"/>
                  <a:gd name="T21" fmla="*/ 0 h 5"/>
                  <a:gd name="T22" fmla="*/ 2 w 8"/>
                  <a:gd name="T23" fmla="*/ 0 h 5"/>
                  <a:gd name="T24" fmla="*/ 2 w 8"/>
                  <a:gd name="T25" fmla="*/ 0 h 5"/>
                  <a:gd name="T26" fmla="*/ 1 w 8"/>
                  <a:gd name="T27" fmla="*/ 1 h 5"/>
                  <a:gd name="T28" fmla="*/ 0 w 8"/>
                  <a:gd name="T29" fmla="*/ 2 h 5"/>
                  <a:gd name="T30" fmla="*/ 1 w 8"/>
                  <a:gd name="T31" fmla="*/ 2 h 5"/>
                  <a:gd name="T32" fmla="*/ 2 w 8"/>
                  <a:gd name="T33" fmla="*/ 3 h 5"/>
                  <a:gd name="T34" fmla="*/ 3 w 8"/>
                  <a:gd name="T35" fmla="*/ 3 h 5"/>
                  <a:gd name="T36" fmla="*/ 3 w 8"/>
                  <a:gd name="T37" fmla="*/ 3 h 5"/>
                  <a:gd name="T38" fmla="*/ 4 w 8"/>
                  <a:gd name="T39" fmla="*/ 4 h 5"/>
                  <a:gd name="T40" fmla="*/ 4 w 8"/>
                  <a:gd name="T41" fmla="*/ 4 h 5"/>
                  <a:gd name="T42" fmla="*/ 5 w 8"/>
                  <a:gd name="T43" fmla="*/ 4 h 5"/>
                  <a:gd name="T44" fmla="*/ 6 w 8"/>
                  <a:gd name="T45" fmla="*/ 5 h 5"/>
                  <a:gd name="T46" fmla="*/ 7 w 8"/>
                  <a:gd name="T47" fmla="*/ 5 h 5"/>
                  <a:gd name="T48" fmla="*/ 8 w 8"/>
                  <a:gd name="T49" fmla="*/ 5 h 5"/>
                  <a:gd name="T50" fmla="*/ 8 w 8"/>
                  <a:gd name="T51" fmla="*/ 4 h 5"/>
                  <a:gd name="T52" fmla="*/ 7 w 8"/>
                  <a:gd name="T53"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 h="5">
                    <a:moveTo>
                      <a:pt x="7" y="3"/>
                    </a:moveTo>
                    <a:cubicBezTo>
                      <a:pt x="7" y="3"/>
                      <a:pt x="7" y="3"/>
                      <a:pt x="7" y="3"/>
                    </a:cubicBezTo>
                    <a:cubicBezTo>
                      <a:pt x="7" y="2"/>
                      <a:pt x="7" y="2"/>
                      <a:pt x="7" y="2"/>
                    </a:cubicBezTo>
                    <a:cubicBezTo>
                      <a:pt x="7" y="2"/>
                      <a:pt x="8" y="2"/>
                      <a:pt x="8" y="2"/>
                    </a:cubicBezTo>
                    <a:cubicBezTo>
                      <a:pt x="8" y="1"/>
                      <a:pt x="8" y="1"/>
                      <a:pt x="8" y="1"/>
                    </a:cubicBezTo>
                    <a:cubicBezTo>
                      <a:pt x="7" y="0"/>
                      <a:pt x="7" y="0"/>
                      <a:pt x="7" y="0"/>
                    </a:cubicBezTo>
                    <a:cubicBezTo>
                      <a:pt x="7" y="0"/>
                      <a:pt x="7" y="0"/>
                      <a:pt x="6" y="0"/>
                    </a:cubicBezTo>
                    <a:cubicBezTo>
                      <a:pt x="6" y="1"/>
                      <a:pt x="6" y="1"/>
                      <a:pt x="5" y="1"/>
                    </a:cubicBezTo>
                    <a:cubicBezTo>
                      <a:pt x="5" y="1"/>
                      <a:pt x="5" y="1"/>
                      <a:pt x="5" y="1"/>
                    </a:cubicBezTo>
                    <a:cubicBezTo>
                      <a:pt x="4" y="1"/>
                      <a:pt x="4" y="1"/>
                      <a:pt x="4" y="1"/>
                    </a:cubicBezTo>
                    <a:cubicBezTo>
                      <a:pt x="3" y="0"/>
                      <a:pt x="3" y="0"/>
                      <a:pt x="3" y="0"/>
                    </a:cubicBezTo>
                    <a:cubicBezTo>
                      <a:pt x="3" y="0"/>
                      <a:pt x="3" y="0"/>
                      <a:pt x="2" y="0"/>
                    </a:cubicBezTo>
                    <a:cubicBezTo>
                      <a:pt x="2" y="0"/>
                      <a:pt x="2" y="0"/>
                      <a:pt x="2" y="0"/>
                    </a:cubicBezTo>
                    <a:cubicBezTo>
                      <a:pt x="1" y="0"/>
                      <a:pt x="1" y="0"/>
                      <a:pt x="1" y="1"/>
                    </a:cubicBezTo>
                    <a:cubicBezTo>
                      <a:pt x="0" y="1"/>
                      <a:pt x="0" y="1"/>
                      <a:pt x="0" y="2"/>
                    </a:cubicBezTo>
                    <a:cubicBezTo>
                      <a:pt x="1" y="2"/>
                      <a:pt x="1" y="2"/>
                      <a:pt x="1" y="2"/>
                    </a:cubicBezTo>
                    <a:cubicBezTo>
                      <a:pt x="1" y="2"/>
                      <a:pt x="2" y="2"/>
                      <a:pt x="2" y="3"/>
                    </a:cubicBezTo>
                    <a:cubicBezTo>
                      <a:pt x="2" y="3"/>
                      <a:pt x="2" y="3"/>
                      <a:pt x="3" y="3"/>
                    </a:cubicBezTo>
                    <a:cubicBezTo>
                      <a:pt x="3" y="3"/>
                      <a:pt x="3" y="3"/>
                      <a:pt x="3" y="3"/>
                    </a:cubicBezTo>
                    <a:cubicBezTo>
                      <a:pt x="4" y="3"/>
                      <a:pt x="3" y="3"/>
                      <a:pt x="4" y="4"/>
                    </a:cubicBezTo>
                    <a:cubicBezTo>
                      <a:pt x="4" y="4"/>
                      <a:pt x="4" y="3"/>
                      <a:pt x="4" y="4"/>
                    </a:cubicBezTo>
                    <a:cubicBezTo>
                      <a:pt x="5" y="4"/>
                      <a:pt x="5" y="4"/>
                      <a:pt x="5" y="4"/>
                    </a:cubicBezTo>
                    <a:cubicBezTo>
                      <a:pt x="5" y="5"/>
                      <a:pt x="6" y="4"/>
                      <a:pt x="6" y="5"/>
                    </a:cubicBezTo>
                    <a:cubicBezTo>
                      <a:pt x="7" y="5"/>
                      <a:pt x="7" y="5"/>
                      <a:pt x="7" y="5"/>
                    </a:cubicBezTo>
                    <a:cubicBezTo>
                      <a:pt x="7" y="5"/>
                      <a:pt x="7" y="5"/>
                      <a:pt x="8" y="5"/>
                    </a:cubicBezTo>
                    <a:cubicBezTo>
                      <a:pt x="8" y="4"/>
                      <a:pt x="8" y="4"/>
                      <a:pt x="8" y="4"/>
                    </a:cubicBezTo>
                    <a:cubicBezTo>
                      <a:pt x="7" y="3"/>
                      <a:pt x="7" y="4"/>
                      <a:pt x="7" y="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87" name="Freeform 75">
                <a:extLst>
                  <a:ext uri="{FF2B5EF4-FFF2-40B4-BE49-F238E27FC236}">
                    <a16:creationId xmlns:a16="http://schemas.microsoft.com/office/drawing/2014/main" id="{36D0718C-AB92-44CE-0CA9-FA48A9AEDBA8}"/>
                  </a:ext>
                </a:extLst>
              </p:cNvPr>
              <p:cNvSpPr>
                <a:spLocks/>
              </p:cNvSpPr>
              <p:nvPr/>
            </p:nvSpPr>
            <p:spPr bwMode="auto">
              <a:xfrm>
                <a:off x="4754564" y="1703389"/>
                <a:ext cx="161925" cy="96838"/>
              </a:xfrm>
              <a:custGeom>
                <a:avLst/>
                <a:gdLst>
                  <a:gd name="T0" fmla="*/ 11 w 15"/>
                  <a:gd name="T1" fmla="*/ 7 h 9"/>
                  <a:gd name="T2" fmla="*/ 12 w 15"/>
                  <a:gd name="T3" fmla="*/ 7 h 9"/>
                  <a:gd name="T4" fmla="*/ 12 w 15"/>
                  <a:gd name="T5" fmla="*/ 7 h 9"/>
                  <a:gd name="T6" fmla="*/ 13 w 15"/>
                  <a:gd name="T7" fmla="*/ 7 h 9"/>
                  <a:gd name="T8" fmla="*/ 14 w 15"/>
                  <a:gd name="T9" fmla="*/ 7 h 9"/>
                  <a:gd name="T10" fmla="*/ 14 w 15"/>
                  <a:gd name="T11" fmla="*/ 7 h 9"/>
                  <a:gd name="T12" fmla="*/ 14 w 15"/>
                  <a:gd name="T13" fmla="*/ 6 h 9"/>
                  <a:gd name="T14" fmla="*/ 13 w 15"/>
                  <a:gd name="T15" fmla="*/ 5 h 9"/>
                  <a:gd name="T16" fmla="*/ 13 w 15"/>
                  <a:gd name="T17" fmla="*/ 4 h 9"/>
                  <a:gd name="T18" fmla="*/ 14 w 15"/>
                  <a:gd name="T19" fmla="*/ 3 h 9"/>
                  <a:gd name="T20" fmla="*/ 14 w 15"/>
                  <a:gd name="T21" fmla="*/ 3 h 9"/>
                  <a:gd name="T22" fmla="*/ 15 w 15"/>
                  <a:gd name="T23" fmla="*/ 2 h 9"/>
                  <a:gd name="T24" fmla="*/ 15 w 15"/>
                  <a:gd name="T25" fmla="*/ 1 h 9"/>
                  <a:gd name="T26" fmla="*/ 14 w 15"/>
                  <a:gd name="T27" fmla="*/ 1 h 9"/>
                  <a:gd name="T28" fmla="*/ 14 w 15"/>
                  <a:gd name="T29" fmla="*/ 2 h 9"/>
                  <a:gd name="T30" fmla="*/ 13 w 15"/>
                  <a:gd name="T31" fmla="*/ 1 h 9"/>
                  <a:gd name="T32" fmla="*/ 12 w 15"/>
                  <a:gd name="T33" fmla="*/ 1 h 9"/>
                  <a:gd name="T34" fmla="*/ 11 w 15"/>
                  <a:gd name="T35" fmla="*/ 1 h 9"/>
                  <a:gd name="T36" fmla="*/ 9 w 15"/>
                  <a:gd name="T37" fmla="*/ 1 h 9"/>
                  <a:gd name="T38" fmla="*/ 8 w 15"/>
                  <a:gd name="T39" fmla="*/ 1 h 9"/>
                  <a:gd name="T40" fmla="*/ 7 w 15"/>
                  <a:gd name="T41" fmla="*/ 2 h 9"/>
                  <a:gd name="T42" fmla="*/ 7 w 15"/>
                  <a:gd name="T43" fmla="*/ 2 h 9"/>
                  <a:gd name="T44" fmla="*/ 5 w 15"/>
                  <a:gd name="T45" fmla="*/ 2 h 9"/>
                  <a:gd name="T46" fmla="*/ 5 w 15"/>
                  <a:gd name="T47" fmla="*/ 2 h 9"/>
                  <a:gd name="T48" fmla="*/ 4 w 15"/>
                  <a:gd name="T49" fmla="*/ 2 h 9"/>
                  <a:gd name="T50" fmla="*/ 3 w 15"/>
                  <a:gd name="T51" fmla="*/ 1 h 9"/>
                  <a:gd name="T52" fmla="*/ 1 w 15"/>
                  <a:gd name="T53" fmla="*/ 1 h 9"/>
                  <a:gd name="T54" fmla="*/ 1 w 15"/>
                  <a:gd name="T55" fmla="*/ 0 h 9"/>
                  <a:gd name="T56" fmla="*/ 1 w 15"/>
                  <a:gd name="T57" fmla="*/ 0 h 9"/>
                  <a:gd name="T58" fmla="*/ 0 w 15"/>
                  <a:gd name="T59" fmla="*/ 1 h 9"/>
                  <a:gd name="T60" fmla="*/ 0 w 15"/>
                  <a:gd name="T61" fmla="*/ 2 h 9"/>
                  <a:gd name="T62" fmla="*/ 1 w 15"/>
                  <a:gd name="T63" fmla="*/ 3 h 9"/>
                  <a:gd name="T64" fmla="*/ 1 w 15"/>
                  <a:gd name="T65" fmla="*/ 4 h 9"/>
                  <a:gd name="T66" fmla="*/ 1 w 15"/>
                  <a:gd name="T67" fmla="*/ 4 h 9"/>
                  <a:gd name="T68" fmla="*/ 1 w 15"/>
                  <a:gd name="T69" fmla="*/ 6 h 9"/>
                  <a:gd name="T70" fmla="*/ 1 w 15"/>
                  <a:gd name="T71" fmla="*/ 6 h 9"/>
                  <a:gd name="T72" fmla="*/ 1 w 15"/>
                  <a:gd name="T73" fmla="*/ 6 h 9"/>
                  <a:gd name="T74" fmla="*/ 2 w 15"/>
                  <a:gd name="T75" fmla="*/ 7 h 9"/>
                  <a:gd name="T76" fmla="*/ 2 w 15"/>
                  <a:gd name="T77" fmla="*/ 8 h 9"/>
                  <a:gd name="T78" fmla="*/ 2 w 15"/>
                  <a:gd name="T79" fmla="*/ 9 h 9"/>
                  <a:gd name="T80" fmla="*/ 2 w 15"/>
                  <a:gd name="T81" fmla="*/ 9 h 9"/>
                  <a:gd name="T82" fmla="*/ 4 w 15"/>
                  <a:gd name="T83" fmla="*/ 8 h 9"/>
                  <a:gd name="T84" fmla="*/ 5 w 15"/>
                  <a:gd name="T85" fmla="*/ 8 h 9"/>
                  <a:gd name="T86" fmla="*/ 6 w 15"/>
                  <a:gd name="T87" fmla="*/ 8 h 9"/>
                  <a:gd name="T88" fmla="*/ 7 w 15"/>
                  <a:gd name="T89" fmla="*/ 8 h 9"/>
                  <a:gd name="T90" fmla="*/ 8 w 15"/>
                  <a:gd name="T91" fmla="*/ 9 h 9"/>
                  <a:gd name="T92" fmla="*/ 9 w 15"/>
                  <a:gd name="T93" fmla="*/ 9 h 9"/>
                  <a:gd name="T94" fmla="*/ 9 w 15"/>
                  <a:gd name="T95" fmla="*/ 8 h 9"/>
                  <a:gd name="T96" fmla="*/ 9 w 15"/>
                  <a:gd name="T97" fmla="*/ 7 h 9"/>
                  <a:gd name="T98" fmla="*/ 10 w 15"/>
                  <a:gd name="T99" fmla="*/ 7 h 9"/>
                  <a:gd name="T100" fmla="*/ 10 w 15"/>
                  <a:gd name="T101" fmla="*/ 7 h 9"/>
                  <a:gd name="T102" fmla="*/ 11 w 15"/>
                  <a:gd name="T103"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 h="9">
                    <a:moveTo>
                      <a:pt x="11" y="7"/>
                    </a:moveTo>
                    <a:cubicBezTo>
                      <a:pt x="11" y="7"/>
                      <a:pt x="11" y="7"/>
                      <a:pt x="12" y="7"/>
                    </a:cubicBezTo>
                    <a:cubicBezTo>
                      <a:pt x="12" y="7"/>
                      <a:pt x="12" y="7"/>
                      <a:pt x="12" y="7"/>
                    </a:cubicBezTo>
                    <a:cubicBezTo>
                      <a:pt x="12" y="7"/>
                      <a:pt x="13" y="7"/>
                      <a:pt x="13" y="7"/>
                    </a:cubicBezTo>
                    <a:cubicBezTo>
                      <a:pt x="13" y="7"/>
                      <a:pt x="13" y="7"/>
                      <a:pt x="14" y="7"/>
                    </a:cubicBezTo>
                    <a:cubicBezTo>
                      <a:pt x="14" y="7"/>
                      <a:pt x="14" y="7"/>
                      <a:pt x="14" y="7"/>
                    </a:cubicBezTo>
                    <a:cubicBezTo>
                      <a:pt x="14" y="6"/>
                      <a:pt x="14" y="6"/>
                      <a:pt x="14" y="6"/>
                    </a:cubicBezTo>
                    <a:cubicBezTo>
                      <a:pt x="13" y="6"/>
                      <a:pt x="13" y="6"/>
                      <a:pt x="13" y="5"/>
                    </a:cubicBezTo>
                    <a:cubicBezTo>
                      <a:pt x="13" y="5"/>
                      <a:pt x="13" y="5"/>
                      <a:pt x="13" y="4"/>
                    </a:cubicBezTo>
                    <a:cubicBezTo>
                      <a:pt x="13" y="4"/>
                      <a:pt x="13" y="3"/>
                      <a:pt x="14" y="3"/>
                    </a:cubicBezTo>
                    <a:cubicBezTo>
                      <a:pt x="14" y="3"/>
                      <a:pt x="14" y="3"/>
                      <a:pt x="14" y="3"/>
                    </a:cubicBezTo>
                    <a:cubicBezTo>
                      <a:pt x="15" y="2"/>
                      <a:pt x="15" y="2"/>
                      <a:pt x="15" y="2"/>
                    </a:cubicBezTo>
                    <a:cubicBezTo>
                      <a:pt x="15" y="2"/>
                      <a:pt x="15" y="2"/>
                      <a:pt x="15" y="1"/>
                    </a:cubicBezTo>
                    <a:cubicBezTo>
                      <a:pt x="14" y="1"/>
                      <a:pt x="14" y="1"/>
                      <a:pt x="14" y="1"/>
                    </a:cubicBezTo>
                    <a:cubicBezTo>
                      <a:pt x="14" y="2"/>
                      <a:pt x="14" y="2"/>
                      <a:pt x="14" y="2"/>
                    </a:cubicBezTo>
                    <a:cubicBezTo>
                      <a:pt x="13" y="2"/>
                      <a:pt x="13" y="1"/>
                      <a:pt x="13" y="1"/>
                    </a:cubicBezTo>
                    <a:cubicBezTo>
                      <a:pt x="13" y="1"/>
                      <a:pt x="12" y="1"/>
                      <a:pt x="12" y="1"/>
                    </a:cubicBezTo>
                    <a:cubicBezTo>
                      <a:pt x="11" y="1"/>
                      <a:pt x="11" y="1"/>
                      <a:pt x="11" y="1"/>
                    </a:cubicBezTo>
                    <a:cubicBezTo>
                      <a:pt x="10" y="1"/>
                      <a:pt x="10" y="1"/>
                      <a:pt x="9" y="1"/>
                    </a:cubicBezTo>
                    <a:cubicBezTo>
                      <a:pt x="9" y="1"/>
                      <a:pt x="9" y="1"/>
                      <a:pt x="8" y="1"/>
                    </a:cubicBezTo>
                    <a:cubicBezTo>
                      <a:pt x="8" y="2"/>
                      <a:pt x="8" y="2"/>
                      <a:pt x="7" y="2"/>
                    </a:cubicBezTo>
                    <a:cubicBezTo>
                      <a:pt x="7" y="2"/>
                      <a:pt x="7" y="2"/>
                      <a:pt x="7" y="2"/>
                    </a:cubicBezTo>
                    <a:cubicBezTo>
                      <a:pt x="6" y="2"/>
                      <a:pt x="6" y="2"/>
                      <a:pt x="5" y="2"/>
                    </a:cubicBezTo>
                    <a:cubicBezTo>
                      <a:pt x="5" y="2"/>
                      <a:pt x="5" y="2"/>
                      <a:pt x="5" y="2"/>
                    </a:cubicBezTo>
                    <a:cubicBezTo>
                      <a:pt x="4" y="2"/>
                      <a:pt x="4" y="2"/>
                      <a:pt x="4" y="2"/>
                    </a:cubicBezTo>
                    <a:cubicBezTo>
                      <a:pt x="3" y="1"/>
                      <a:pt x="3" y="1"/>
                      <a:pt x="3" y="1"/>
                    </a:cubicBezTo>
                    <a:cubicBezTo>
                      <a:pt x="2" y="1"/>
                      <a:pt x="2" y="1"/>
                      <a:pt x="1" y="1"/>
                    </a:cubicBezTo>
                    <a:cubicBezTo>
                      <a:pt x="1" y="1"/>
                      <a:pt x="1" y="0"/>
                      <a:pt x="1" y="0"/>
                    </a:cubicBezTo>
                    <a:cubicBezTo>
                      <a:pt x="1" y="0"/>
                      <a:pt x="1" y="0"/>
                      <a:pt x="1" y="0"/>
                    </a:cubicBezTo>
                    <a:cubicBezTo>
                      <a:pt x="1" y="1"/>
                      <a:pt x="0" y="1"/>
                      <a:pt x="0" y="1"/>
                    </a:cubicBezTo>
                    <a:cubicBezTo>
                      <a:pt x="0" y="1"/>
                      <a:pt x="0" y="2"/>
                      <a:pt x="0" y="2"/>
                    </a:cubicBezTo>
                    <a:cubicBezTo>
                      <a:pt x="1" y="3"/>
                      <a:pt x="1" y="3"/>
                      <a:pt x="1" y="3"/>
                    </a:cubicBezTo>
                    <a:cubicBezTo>
                      <a:pt x="1" y="3"/>
                      <a:pt x="1" y="4"/>
                      <a:pt x="1" y="4"/>
                    </a:cubicBezTo>
                    <a:cubicBezTo>
                      <a:pt x="1" y="4"/>
                      <a:pt x="1" y="4"/>
                      <a:pt x="1" y="4"/>
                    </a:cubicBezTo>
                    <a:cubicBezTo>
                      <a:pt x="0" y="5"/>
                      <a:pt x="1" y="5"/>
                      <a:pt x="1" y="6"/>
                    </a:cubicBezTo>
                    <a:cubicBezTo>
                      <a:pt x="1" y="6"/>
                      <a:pt x="1" y="6"/>
                      <a:pt x="1" y="6"/>
                    </a:cubicBezTo>
                    <a:cubicBezTo>
                      <a:pt x="1" y="6"/>
                      <a:pt x="1" y="6"/>
                      <a:pt x="1" y="6"/>
                    </a:cubicBezTo>
                    <a:cubicBezTo>
                      <a:pt x="2" y="6"/>
                      <a:pt x="2" y="6"/>
                      <a:pt x="2" y="7"/>
                    </a:cubicBezTo>
                    <a:cubicBezTo>
                      <a:pt x="2" y="7"/>
                      <a:pt x="2" y="8"/>
                      <a:pt x="2" y="8"/>
                    </a:cubicBezTo>
                    <a:cubicBezTo>
                      <a:pt x="2" y="8"/>
                      <a:pt x="2" y="8"/>
                      <a:pt x="2" y="9"/>
                    </a:cubicBezTo>
                    <a:cubicBezTo>
                      <a:pt x="2" y="9"/>
                      <a:pt x="2" y="9"/>
                      <a:pt x="2" y="9"/>
                    </a:cubicBezTo>
                    <a:cubicBezTo>
                      <a:pt x="3" y="9"/>
                      <a:pt x="3" y="8"/>
                      <a:pt x="4" y="8"/>
                    </a:cubicBezTo>
                    <a:cubicBezTo>
                      <a:pt x="4" y="8"/>
                      <a:pt x="4" y="8"/>
                      <a:pt x="5" y="8"/>
                    </a:cubicBezTo>
                    <a:cubicBezTo>
                      <a:pt x="5" y="8"/>
                      <a:pt x="6" y="8"/>
                      <a:pt x="6" y="8"/>
                    </a:cubicBezTo>
                    <a:cubicBezTo>
                      <a:pt x="6" y="8"/>
                      <a:pt x="6" y="8"/>
                      <a:pt x="7" y="8"/>
                    </a:cubicBezTo>
                    <a:cubicBezTo>
                      <a:pt x="7" y="9"/>
                      <a:pt x="8" y="9"/>
                      <a:pt x="8" y="9"/>
                    </a:cubicBezTo>
                    <a:cubicBezTo>
                      <a:pt x="8" y="9"/>
                      <a:pt x="9" y="9"/>
                      <a:pt x="9" y="9"/>
                    </a:cubicBezTo>
                    <a:cubicBezTo>
                      <a:pt x="9" y="8"/>
                      <a:pt x="9" y="8"/>
                      <a:pt x="9" y="8"/>
                    </a:cubicBezTo>
                    <a:cubicBezTo>
                      <a:pt x="10" y="8"/>
                      <a:pt x="9" y="7"/>
                      <a:pt x="9" y="7"/>
                    </a:cubicBezTo>
                    <a:cubicBezTo>
                      <a:pt x="10" y="7"/>
                      <a:pt x="10" y="7"/>
                      <a:pt x="10" y="7"/>
                    </a:cubicBezTo>
                    <a:cubicBezTo>
                      <a:pt x="10" y="7"/>
                      <a:pt x="10" y="7"/>
                      <a:pt x="10" y="7"/>
                    </a:cubicBezTo>
                    <a:cubicBezTo>
                      <a:pt x="11" y="7"/>
                      <a:pt x="11" y="7"/>
                      <a:pt x="11" y="7"/>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88" name="Freeform 76">
                <a:extLst>
                  <a:ext uri="{FF2B5EF4-FFF2-40B4-BE49-F238E27FC236}">
                    <a16:creationId xmlns:a16="http://schemas.microsoft.com/office/drawing/2014/main" id="{8B60C963-C40D-1A29-60B1-5C77A5DDF7BF}"/>
                  </a:ext>
                </a:extLst>
              </p:cNvPr>
              <p:cNvSpPr>
                <a:spLocks/>
              </p:cNvSpPr>
              <p:nvPr/>
            </p:nvSpPr>
            <p:spPr bwMode="auto">
              <a:xfrm>
                <a:off x="4376739" y="1616076"/>
                <a:ext cx="292100" cy="292100"/>
              </a:xfrm>
              <a:custGeom>
                <a:avLst/>
                <a:gdLst>
                  <a:gd name="T0" fmla="*/ 26 w 27"/>
                  <a:gd name="T1" fmla="*/ 19 h 27"/>
                  <a:gd name="T2" fmla="*/ 24 w 27"/>
                  <a:gd name="T3" fmla="*/ 18 h 27"/>
                  <a:gd name="T4" fmla="*/ 21 w 27"/>
                  <a:gd name="T5" fmla="*/ 16 h 27"/>
                  <a:gd name="T6" fmla="*/ 21 w 27"/>
                  <a:gd name="T7" fmla="*/ 15 h 27"/>
                  <a:gd name="T8" fmla="*/ 18 w 27"/>
                  <a:gd name="T9" fmla="*/ 14 h 27"/>
                  <a:gd name="T10" fmla="*/ 17 w 27"/>
                  <a:gd name="T11" fmla="*/ 13 h 27"/>
                  <a:gd name="T12" fmla="*/ 16 w 27"/>
                  <a:gd name="T13" fmla="*/ 12 h 27"/>
                  <a:gd name="T14" fmla="*/ 14 w 27"/>
                  <a:gd name="T15" fmla="*/ 9 h 27"/>
                  <a:gd name="T16" fmla="*/ 12 w 27"/>
                  <a:gd name="T17" fmla="*/ 8 h 27"/>
                  <a:gd name="T18" fmla="*/ 12 w 27"/>
                  <a:gd name="T19" fmla="*/ 5 h 27"/>
                  <a:gd name="T20" fmla="*/ 14 w 27"/>
                  <a:gd name="T21" fmla="*/ 4 h 27"/>
                  <a:gd name="T22" fmla="*/ 15 w 27"/>
                  <a:gd name="T23" fmla="*/ 4 h 27"/>
                  <a:gd name="T24" fmla="*/ 14 w 27"/>
                  <a:gd name="T25" fmla="*/ 2 h 27"/>
                  <a:gd name="T26" fmla="*/ 12 w 27"/>
                  <a:gd name="T27" fmla="*/ 1 h 27"/>
                  <a:gd name="T28" fmla="*/ 10 w 27"/>
                  <a:gd name="T29" fmla="*/ 0 h 27"/>
                  <a:gd name="T30" fmla="*/ 7 w 27"/>
                  <a:gd name="T31" fmla="*/ 0 h 27"/>
                  <a:gd name="T32" fmla="*/ 8 w 27"/>
                  <a:gd name="T33" fmla="*/ 1 h 27"/>
                  <a:gd name="T34" fmla="*/ 6 w 27"/>
                  <a:gd name="T35" fmla="*/ 2 h 27"/>
                  <a:gd name="T36" fmla="*/ 4 w 27"/>
                  <a:gd name="T37" fmla="*/ 3 h 27"/>
                  <a:gd name="T38" fmla="*/ 1 w 27"/>
                  <a:gd name="T39" fmla="*/ 4 h 27"/>
                  <a:gd name="T40" fmla="*/ 1 w 27"/>
                  <a:gd name="T41" fmla="*/ 5 h 27"/>
                  <a:gd name="T42" fmla="*/ 1 w 27"/>
                  <a:gd name="T43" fmla="*/ 7 h 27"/>
                  <a:gd name="T44" fmla="*/ 0 w 27"/>
                  <a:gd name="T45" fmla="*/ 8 h 27"/>
                  <a:gd name="T46" fmla="*/ 2 w 27"/>
                  <a:gd name="T47" fmla="*/ 10 h 27"/>
                  <a:gd name="T48" fmla="*/ 3 w 27"/>
                  <a:gd name="T49" fmla="*/ 10 h 27"/>
                  <a:gd name="T50" fmla="*/ 3 w 27"/>
                  <a:gd name="T51" fmla="*/ 8 h 27"/>
                  <a:gd name="T52" fmla="*/ 5 w 27"/>
                  <a:gd name="T53" fmla="*/ 8 h 27"/>
                  <a:gd name="T54" fmla="*/ 7 w 27"/>
                  <a:gd name="T55" fmla="*/ 9 h 27"/>
                  <a:gd name="T56" fmla="*/ 8 w 27"/>
                  <a:gd name="T57" fmla="*/ 11 h 27"/>
                  <a:gd name="T58" fmla="*/ 10 w 27"/>
                  <a:gd name="T59" fmla="*/ 13 h 27"/>
                  <a:gd name="T60" fmla="*/ 10 w 27"/>
                  <a:gd name="T61" fmla="*/ 14 h 27"/>
                  <a:gd name="T62" fmla="*/ 12 w 27"/>
                  <a:gd name="T63" fmla="*/ 15 h 27"/>
                  <a:gd name="T64" fmla="*/ 14 w 27"/>
                  <a:gd name="T65" fmla="*/ 16 h 27"/>
                  <a:gd name="T66" fmla="*/ 16 w 27"/>
                  <a:gd name="T67" fmla="*/ 17 h 27"/>
                  <a:gd name="T68" fmla="*/ 17 w 27"/>
                  <a:gd name="T69" fmla="*/ 19 h 27"/>
                  <a:gd name="T70" fmla="*/ 19 w 27"/>
                  <a:gd name="T71" fmla="*/ 19 h 27"/>
                  <a:gd name="T72" fmla="*/ 20 w 27"/>
                  <a:gd name="T73" fmla="*/ 21 h 27"/>
                  <a:gd name="T74" fmla="*/ 22 w 27"/>
                  <a:gd name="T75" fmla="*/ 22 h 27"/>
                  <a:gd name="T76" fmla="*/ 22 w 27"/>
                  <a:gd name="T77" fmla="*/ 24 h 27"/>
                  <a:gd name="T78" fmla="*/ 21 w 27"/>
                  <a:gd name="T79" fmla="*/ 25 h 27"/>
                  <a:gd name="T80" fmla="*/ 22 w 27"/>
                  <a:gd name="T81" fmla="*/ 27 h 27"/>
                  <a:gd name="T82" fmla="*/ 23 w 27"/>
                  <a:gd name="T83" fmla="*/ 25 h 27"/>
                  <a:gd name="T84" fmla="*/ 24 w 27"/>
                  <a:gd name="T85" fmla="*/ 24 h 27"/>
                  <a:gd name="T86" fmla="*/ 24 w 27"/>
                  <a:gd name="T87" fmla="*/ 22 h 27"/>
                  <a:gd name="T88" fmla="*/ 23 w 27"/>
                  <a:gd name="T89" fmla="*/ 21 h 27"/>
                  <a:gd name="T90" fmla="*/ 23 w 27"/>
                  <a:gd name="T91" fmla="*/ 20 h 27"/>
                  <a:gd name="T92" fmla="*/ 24 w 27"/>
                  <a:gd name="T93" fmla="*/ 19 h 27"/>
                  <a:gd name="T94" fmla="*/ 26 w 27"/>
                  <a:gd name="T95" fmla="*/ 20 h 27"/>
                  <a:gd name="T96" fmla="*/ 26 w 27"/>
                  <a:gd name="T97" fmla="*/ 21 h 27"/>
                  <a:gd name="T98" fmla="*/ 27 w 27"/>
                  <a:gd name="T99"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 h="27">
                    <a:moveTo>
                      <a:pt x="27" y="19"/>
                    </a:moveTo>
                    <a:cubicBezTo>
                      <a:pt x="27" y="19"/>
                      <a:pt x="26" y="19"/>
                      <a:pt x="26" y="19"/>
                    </a:cubicBezTo>
                    <a:cubicBezTo>
                      <a:pt x="25" y="18"/>
                      <a:pt x="25" y="18"/>
                      <a:pt x="25" y="18"/>
                    </a:cubicBezTo>
                    <a:cubicBezTo>
                      <a:pt x="24" y="18"/>
                      <a:pt x="24" y="18"/>
                      <a:pt x="24" y="18"/>
                    </a:cubicBezTo>
                    <a:cubicBezTo>
                      <a:pt x="23" y="17"/>
                      <a:pt x="23" y="17"/>
                      <a:pt x="22" y="17"/>
                    </a:cubicBezTo>
                    <a:cubicBezTo>
                      <a:pt x="22" y="16"/>
                      <a:pt x="21" y="17"/>
                      <a:pt x="21" y="16"/>
                    </a:cubicBezTo>
                    <a:cubicBezTo>
                      <a:pt x="21" y="16"/>
                      <a:pt x="22" y="16"/>
                      <a:pt x="21" y="15"/>
                    </a:cubicBezTo>
                    <a:cubicBezTo>
                      <a:pt x="21" y="15"/>
                      <a:pt x="21" y="15"/>
                      <a:pt x="21" y="15"/>
                    </a:cubicBezTo>
                    <a:cubicBezTo>
                      <a:pt x="21" y="14"/>
                      <a:pt x="20" y="15"/>
                      <a:pt x="20" y="15"/>
                    </a:cubicBezTo>
                    <a:cubicBezTo>
                      <a:pt x="19" y="14"/>
                      <a:pt x="19" y="15"/>
                      <a:pt x="18" y="14"/>
                    </a:cubicBezTo>
                    <a:cubicBezTo>
                      <a:pt x="18" y="14"/>
                      <a:pt x="18" y="14"/>
                      <a:pt x="17" y="14"/>
                    </a:cubicBezTo>
                    <a:cubicBezTo>
                      <a:pt x="17" y="14"/>
                      <a:pt x="17" y="14"/>
                      <a:pt x="17" y="13"/>
                    </a:cubicBezTo>
                    <a:cubicBezTo>
                      <a:pt x="17" y="13"/>
                      <a:pt x="17" y="13"/>
                      <a:pt x="17" y="13"/>
                    </a:cubicBezTo>
                    <a:cubicBezTo>
                      <a:pt x="16" y="12"/>
                      <a:pt x="16" y="12"/>
                      <a:pt x="16" y="12"/>
                    </a:cubicBezTo>
                    <a:cubicBezTo>
                      <a:pt x="16" y="11"/>
                      <a:pt x="16" y="11"/>
                      <a:pt x="15" y="10"/>
                    </a:cubicBezTo>
                    <a:cubicBezTo>
                      <a:pt x="15" y="10"/>
                      <a:pt x="15" y="9"/>
                      <a:pt x="14" y="9"/>
                    </a:cubicBezTo>
                    <a:cubicBezTo>
                      <a:pt x="14" y="9"/>
                      <a:pt x="13" y="9"/>
                      <a:pt x="13" y="9"/>
                    </a:cubicBezTo>
                    <a:cubicBezTo>
                      <a:pt x="13" y="8"/>
                      <a:pt x="13" y="8"/>
                      <a:pt x="12" y="8"/>
                    </a:cubicBezTo>
                    <a:cubicBezTo>
                      <a:pt x="12" y="7"/>
                      <a:pt x="12" y="7"/>
                      <a:pt x="12" y="6"/>
                    </a:cubicBezTo>
                    <a:cubicBezTo>
                      <a:pt x="12" y="6"/>
                      <a:pt x="12" y="5"/>
                      <a:pt x="12" y="5"/>
                    </a:cubicBezTo>
                    <a:cubicBezTo>
                      <a:pt x="13" y="5"/>
                      <a:pt x="13" y="5"/>
                      <a:pt x="13" y="5"/>
                    </a:cubicBezTo>
                    <a:cubicBezTo>
                      <a:pt x="14" y="4"/>
                      <a:pt x="14" y="4"/>
                      <a:pt x="14" y="4"/>
                    </a:cubicBezTo>
                    <a:cubicBezTo>
                      <a:pt x="15" y="4"/>
                      <a:pt x="15" y="4"/>
                      <a:pt x="15" y="4"/>
                    </a:cubicBezTo>
                    <a:cubicBezTo>
                      <a:pt x="15" y="4"/>
                      <a:pt x="15" y="4"/>
                      <a:pt x="15" y="4"/>
                    </a:cubicBezTo>
                    <a:cubicBezTo>
                      <a:pt x="15" y="4"/>
                      <a:pt x="16" y="3"/>
                      <a:pt x="15" y="3"/>
                    </a:cubicBezTo>
                    <a:cubicBezTo>
                      <a:pt x="15" y="2"/>
                      <a:pt x="15" y="2"/>
                      <a:pt x="14" y="2"/>
                    </a:cubicBezTo>
                    <a:cubicBezTo>
                      <a:pt x="14" y="2"/>
                      <a:pt x="14" y="1"/>
                      <a:pt x="14" y="1"/>
                    </a:cubicBezTo>
                    <a:cubicBezTo>
                      <a:pt x="13" y="1"/>
                      <a:pt x="13" y="1"/>
                      <a:pt x="12" y="1"/>
                    </a:cubicBezTo>
                    <a:cubicBezTo>
                      <a:pt x="12" y="1"/>
                      <a:pt x="12" y="1"/>
                      <a:pt x="11" y="1"/>
                    </a:cubicBezTo>
                    <a:cubicBezTo>
                      <a:pt x="11" y="1"/>
                      <a:pt x="10" y="0"/>
                      <a:pt x="10" y="0"/>
                    </a:cubicBezTo>
                    <a:cubicBezTo>
                      <a:pt x="9" y="0"/>
                      <a:pt x="9" y="1"/>
                      <a:pt x="8" y="1"/>
                    </a:cubicBezTo>
                    <a:cubicBezTo>
                      <a:pt x="8" y="1"/>
                      <a:pt x="8" y="0"/>
                      <a:pt x="7" y="0"/>
                    </a:cubicBezTo>
                    <a:cubicBezTo>
                      <a:pt x="8" y="0"/>
                      <a:pt x="8" y="0"/>
                      <a:pt x="8" y="0"/>
                    </a:cubicBezTo>
                    <a:cubicBezTo>
                      <a:pt x="8" y="1"/>
                      <a:pt x="8" y="1"/>
                      <a:pt x="8" y="1"/>
                    </a:cubicBezTo>
                    <a:cubicBezTo>
                      <a:pt x="7" y="2"/>
                      <a:pt x="7" y="2"/>
                      <a:pt x="7" y="2"/>
                    </a:cubicBezTo>
                    <a:cubicBezTo>
                      <a:pt x="6" y="3"/>
                      <a:pt x="6" y="2"/>
                      <a:pt x="6" y="2"/>
                    </a:cubicBezTo>
                    <a:cubicBezTo>
                      <a:pt x="5" y="3"/>
                      <a:pt x="5" y="3"/>
                      <a:pt x="4" y="3"/>
                    </a:cubicBezTo>
                    <a:cubicBezTo>
                      <a:pt x="4" y="3"/>
                      <a:pt x="4" y="3"/>
                      <a:pt x="4" y="3"/>
                    </a:cubicBezTo>
                    <a:cubicBezTo>
                      <a:pt x="3" y="2"/>
                      <a:pt x="3" y="3"/>
                      <a:pt x="2" y="3"/>
                    </a:cubicBezTo>
                    <a:cubicBezTo>
                      <a:pt x="2" y="3"/>
                      <a:pt x="2" y="4"/>
                      <a:pt x="1" y="4"/>
                    </a:cubicBezTo>
                    <a:cubicBezTo>
                      <a:pt x="1" y="4"/>
                      <a:pt x="1" y="4"/>
                      <a:pt x="1" y="5"/>
                    </a:cubicBezTo>
                    <a:cubicBezTo>
                      <a:pt x="1" y="5"/>
                      <a:pt x="1" y="5"/>
                      <a:pt x="1" y="5"/>
                    </a:cubicBezTo>
                    <a:cubicBezTo>
                      <a:pt x="1" y="6"/>
                      <a:pt x="1" y="6"/>
                      <a:pt x="1" y="6"/>
                    </a:cubicBezTo>
                    <a:cubicBezTo>
                      <a:pt x="1" y="7"/>
                      <a:pt x="1" y="6"/>
                      <a:pt x="1" y="7"/>
                    </a:cubicBezTo>
                    <a:cubicBezTo>
                      <a:pt x="0" y="7"/>
                      <a:pt x="0" y="7"/>
                      <a:pt x="0" y="8"/>
                    </a:cubicBezTo>
                    <a:cubicBezTo>
                      <a:pt x="0" y="8"/>
                      <a:pt x="0" y="8"/>
                      <a:pt x="0" y="8"/>
                    </a:cubicBezTo>
                    <a:cubicBezTo>
                      <a:pt x="1" y="9"/>
                      <a:pt x="1" y="8"/>
                      <a:pt x="2" y="8"/>
                    </a:cubicBezTo>
                    <a:cubicBezTo>
                      <a:pt x="2" y="9"/>
                      <a:pt x="2" y="9"/>
                      <a:pt x="2" y="10"/>
                    </a:cubicBezTo>
                    <a:cubicBezTo>
                      <a:pt x="2" y="10"/>
                      <a:pt x="2" y="10"/>
                      <a:pt x="2" y="10"/>
                    </a:cubicBezTo>
                    <a:cubicBezTo>
                      <a:pt x="2" y="10"/>
                      <a:pt x="2" y="10"/>
                      <a:pt x="3" y="10"/>
                    </a:cubicBezTo>
                    <a:cubicBezTo>
                      <a:pt x="3" y="10"/>
                      <a:pt x="3" y="9"/>
                      <a:pt x="3" y="9"/>
                    </a:cubicBezTo>
                    <a:cubicBezTo>
                      <a:pt x="3" y="9"/>
                      <a:pt x="3" y="9"/>
                      <a:pt x="3" y="8"/>
                    </a:cubicBezTo>
                    <a:cubicBezTo>
                      <a:pt x="3" y="8"/>
                      <a:pt x="4" y="8"/>
                      <a:pt x="4" y="8"/>
                    </a:cubicBezTo>
                    <a:cubicBezTo>
                      <a:pt x="5" y="8"/>
                      <a:pt x="5" y="8"/>
                      <a:pt x="5" y="8"/>
                    </a:cubicBezTo>
                    <a:cubicBezTo>
                      <a:pt x="5" y="9"/>
                      <a:pt x="6" y="9"/>
                      <a:pt x="6" y="9"/>
                    </a:cubicBezTo>
                    <a:cubicBezTo>
                      <a:pt x="6" y="9"/>
                      <a:pt x="7" y="9"/>
                      <a:pt x="7" y="9"/>
                    </a:cubicBezTo>
                    <a:cubicBezTo>
                      <a:pt x="7" y="9"/>
                      <a:pt x="7" y="10"/>
                      <a:pt x="7" y="10"/>
                    </a:cubicBezTo>
                    <a:cubicBezTo>
                      <a:pt x="8" y="10"/>
                      <a:pt x="8" y="11"/>
                      <a:pt x="8" y="11"/>
                    </a:cubicBezTo>
                    <a:cubicBezTo>
                      <a:pt x="8" y="11"/>
                      <a:pt x="8" y="12"/>
                      <a:pt x="9" y="12"/>
                    </a:cubicBezTo>
                    <a:cubicBezTo>
                      <a:pt x="9" y="13"/>
                      <a:pt x="9" y="13"/>
                      <a:pt x="10" y="13"/>
                    </a:cubicBezTo>
                    <a:cubicBezTo>
                      <a:pt x="10" y="13"/>
                      <a:pt x="10" y="13"/>
                      <a:pt x="10" y="13"/>
                    </a:cubicBezTo>
                    <a:cubicBezTo>
                      <a:pt x="10" y="14"/>
                      <a:pt x="10" y="14"/>
                      <a:pt x="10" y="14"/>
                    </a:cubicBezTo>
                    <a:cubicBezTo>
                      <a:pt x="11" y="15"/>
                      <a:pt x="11" y="14"/>
                      <a:pt x="11" y="15"/>
                    </a:cubicBezTo>
                    <a:cubicBezTo>
                      <a:pt x="12" y="15"/>
                      <a:pt x="11" y="15"/>
                      <a:pt x="12" y="15"/>
                    </a:cubicBezTo>
                    <a:cubicBezTo>
                      <a:pt x="12" y="16"/>
                      <a:pt x="12" y="16"/>
                      <a:pt x="13" y="16"/>
                    </a:cubicBezTo>
                    <a:cubicBezTo>
                      <a:pt x="13" y="16"/>
                      <a:pt x="13" y="16"/>
                      <a:pt x="14" y="16"/>
                    </a:cubicBezTo>
                    <a:cubicBezTo>
                      <a:pt x="14" y="17"/>
                      <a:pt x="14" y="17"/>
                      <a:pt x="15" y="17"/>
                    </a:cubicBezTo>
                    <a:cubicBezTo>
                      <a:pt x="15" y="17"/>
                      <a:pt x="16" y="17"/>
                      <a:pt x="16" y="17"/>
                    </a:cubicBezTo>
                    <a:cubicBezTo>
                      <a:pt x="17" y="17"/>
                      <a:pt x="16" y="18"/>
                      <a:pt x="17" y="18"/>
                    </a:cubicBezTo>
                    <a:cubicBezTo>
                      <a:pt x="17" y="19"/>
                      <a:pt x="17" y="19"/>
                      <a:pt x="17" y="19"/>
                    </a:cubicBezTo>
                    <a:cubicBezTo>
                      <a:pt x="18" y="19"/>
                      <a:pt x="18" y="19"/>
                      <a:pt x="19" y="19"/>
                    </a:cubicBezTo>
                    <a:cubicBezTo>
                      <a:pt x="19" y="19"/>
                      <a:pt x="19" y="19"/>
                      <a:pt x="19" y="19"/>
                    </a:cubicBezTo>
                    <a:cubicBezTo>
                      <a:pt x="20" y="19"/>
                      <a:pt x="19" y="20"/>
                      <a:pt x="19" y="20"/>
                    </a:cubicBezTo>
                    <a:cubicBezTo>
                      <a:pt x="19" y="20"/>
                      <a:pt x="20" y="20"/>
                      <a:pt x="20" y="21"/>
                    </a:cubicBezTo>
                    <a:cubicBezTo>
                      <a:pt x="21" y="21"/>
                      <a:pt x="21" y="21"/>
                      <a:pt x="21" y="21"/>
                    </a:cubicBezTo>
                    <a:cubicBezTo>
                      <a:pt x="21" y="22"/>
                      <a:pt x="22" y="22"/>
                      <a:pt x="22" y="22"/>
                    </a:cubicBezTo>
                    <a:cubicBezTo>
                      <a:pt x="22" y="22"/>
                      <a:pt x="22" y="23"/>
                      <a:pt x="22" y="23"/>
                    </a:cubicBezTo>
                    <a:cubicBezTo>
                      <a:pt x="22" y="23"/>
                      <a:pt x="22" y="24"/>
                      <a:pt x="22" y="24"/>
                    </a:cubicBezTo>
                    <a:cubicBezTo>
                      <a:pt x="22" y="24"/>
                      <a:pt x="22" y="24"/>
                      <a:pt x="21" y="24"/>
                    </a:cubicBezTo>
                    <a:cubicBezTo>
                      <a:pt x="21" y="24"/>
                      <a:pt x="21" y="25"/>
                      <a:pt x="21" y="25"/>
                    </a:cubicBezTo>
                    <a:cubicBezTo>
                      <a:pt x="21" y="25"/>
                      <a:pt x="21" y="25"/>
                      <a:pt x="21" y="26"/>
                    </a:cubicBezTo>
                    <a:cubicBezTo>
                      <a:pt x="21" y="26"/>
                      <a:pt x="21" y="27"/>
                      <a:pt x="22" y="27"/>
                    </a:cubicBezTo>
                    <a:cubicBezTo>
                      <a:pt x="22" y="27"/>
                      <a:pt x="22" y="26"/>
                      <a:pt x="23" y="26"/>
                    </a:cubicBezTo>
                    <a:cubicBezTo>
                      <a:pt x="23" y="25"/>
                      <a:pt x="23" y="25"/>
                      <a:pt x="23" y="25"/>
                    </a:cubicBezTo>
                    <a:cubicBezTo>
                      <a:pt x="23" y="24"/>
                      <a:pt x="23" y="24"/>
                      <a:pt x="24" y="24"/>
                    </a:cubicBezTo>
                    <a:cubicBezTo>
                      <a:pt x="24" y="24"/>
                      <a:pt x="24" y="24"/>
                      <a:pt x="24" y="24"/>
                    </a:cubicBezTo>
                    <a:cubicBezTo>
                      <a:pt x="25" y="23"/>
                      <a:pt x="25" y="23"/>
                      <a:pt x="24" y="22"/>
                    </a:cubicBezTo>
                    <a:cubicBezTo>
                      <a:pt x="24" y="22"/>
                      <a:pt x="24" y="22"/>
                      <a:pt x="24" y="22"/>
                    </a:cubicBezTo>
                    <a:cubicBezTo>
                      <a:pt x="23" y="21"/>
                      <a:pt x="23" y="22"/>
                      <a:pt x="23" y="21"/>
                    </a:cubicBezTo>
                    <a:cubicBezTo>
                      <a:pt x="23" y="21"/>
                      <a:pt x="23" y="21"/>
                      <a:pt x="23" y="21"/>
                    </a:cubicBezTo>
                    <a:cubicBezTo>
                      <a:pt x="23" y="21"/>
                      <a:pt x="23" y="20"/>
                      <a:pt x="23" y="20"/>
                    </a:cubicBezTo>
                    <a:cubicBezTo>
                      <a:pt x="23" y="20"/>
                      <a:pt x="23" y="20"/>
                      <a:pt x="23" y="20"/>
                    </a:cubicBezTo>
                    <a:cubicBezTo>
                      <a:pt x="24" y="20"/>
                      <a:pt x="23" y="19"/>
                      <a:pt x="24" y="19"/>
                    </a:cubicBezTo>
                    <a:cubicBezTo>
                      <a:pt x="24" y="19"/>
                      <a:pt x="24" y="19"/>
                      <a:pt x="24" y="19"/>
                    </a:cubicBezTo>
                    <a:cubicBezTo>
                      <a:pt x="24" y="19"/>
                      <a:pt x="24" y="19"/>
                      <a:pt x="25" y="19"/>
                    </a:cubicBezTo>
                    <a:cubicBezTo>
                      <a:pt x="25" y="19"/>
                      <a:pt x="25" y="19"/>
                      <a:pt x="26" y="20"/>
                    </a:cubicBezTo>
                    <a:cubicBezTo>
                      <a:pt x="26" y="20"/>
                      <a:pt x="25" y="20"/>
                      <a:pt x="26" y="21"/>
                    </a:cubicBezTo>
                    <a:cubicBezTo>
                      <a:pt x="26" y="21"/>
                      <a:pt x="26" y="21"/>
                      <a:pt x="26" y="21"/>
                    </a:cubicBezTo>
                    <a:cubicBezTo>
                      <a:pt x="26" y="21"/>
                      <a:pt x="27" y="20"/>
                      <a:pt x="27" y="20"/>
                    </a:cubicBezTo>
                    <a:cubicBezTo>
                      <a:pt x="27" y="20"/>
                      <a:pt x="27" y="20"/>
                      <a:pt x="27" y="19"/>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89" name="Freeform 77">
                <a:extLst>
                  <a:ext uri="{FF2B5EF4-FFF2-40B4-BE49-F238E27FC236}">
                    <a16:creationId xmlns:a16="http://schemas.microsoft.com/office/drawing/2014/main" id="{64C006FF-3ABC-8056-D2A4-D8669112CA61}"/>
                  </a:ext>
                </a:extLst>
              </p:cNvPr>
              <p:cNvSpPr>
                <a:spLocks/>
              </p:cNvSpPr>
              <p:nvPr/>
            </p:nvSpPr>
            <p:spPr bwMode="auto">
              <a:xfrm>
                <a:off x="3989389" y="177800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90" name="Freeform 78">
                <a:extLst>
                  <a:ext uri="{FF2B5EF4-FFF2-40B4-BE49-F238E27FC236}">
                    <a16:creationId xmlns:a16="http://schemas.microsoft.com/office/drawing/2014/main" id="{1C77401B-A6E6-459D-902C-245921D7A3FC}"/>
                  </a:ext>
                </a:extLst>
              </p:cNvPr>
              <p:cNvSpPr>
                <a:spLocks/>
              </p:cNvSpPr>
              <p:nvPr/>
            </p:nvSpPr>
            <p:spPr bwMode="auto">
              <a:xfrm>
                <a:off x="3978277" y="1714501"/>
                <a:ext cx="312738" cy="247650"/>
              </a:xfrm>
              <a:custGeom>
                <a:avLst/>
                <a:gdLst>
                  <a:gd name="T0" fmla="*/ 29 w 29"/>
                  <a:gd name="T1" fmla="*/ 5 h 23"/>
                  <a:gd name="T2" fmla="*/ 28 w 29"/>
                  <a:gd name="T3" fmla="*/ 4 h 23"/>
                  <a:gd name="T4" fmla="*/ 27 w 29"/>
                  <a:gd name="T5" fmla="*/ 5 h 23"/>
                  <a:gd name="T6" fmla="*/ 25 w 29"/>
                  <a:gd name="T7" fmla="*/ 4 h 23"/>
                  <a:gd name="T8" fmla="*/ 23 w 29"/>
                  <a:gd name="T9" fmla="*/ 3 h 23"/>
                  <a:gd name="T10" fmla="*/ 21 w 29"/>
                  <a:gd name="T11" fmla="*/ 3 h 23"/>
                  <a:gd name="T12" fmla="*/ 20 w 29"/>
                  <a:gd name="T13" fmla="*/ 3 h 23"/>
                  <a:gd name="T14" fmla="*/ 18 w 29"/>
                  <a:gd name="T15" fmla="*/ 2 h 23"/>
                  <a:gd name="T16" fmla="*/ 17 w 29"/>
                  <a:gd name="T17" fmla="*/ 1 h 23"/>
                  <a:gd name="T18" fmla="*/ 15 w 29"/>
                  <a:gd name="T19" fmla="*/ 2 h 23"/>
                  <a:gd name="T20" fmla="*/ 14 w 29"/>
                  <a:gd name="T21" fmla="*/ 1 h 23"/>
                  <a:gd name="T22" fmla="*/ 11 w 29"/>
                  <a:gd name="T23" fmla="*/ 2 h 23"/>
                  <a:gd name="T24" fmla="*/ 8 w 29"/>
                  <a:gd name="T25" fmla="*/ 1 h 23"/>
                  <a:gd name="T26" fmla="*/ 5 w 29"/>
                  <a:gd name="T27" fmla="*/ 1 h 23"/>
                  <a:gd name="T28" fmla="*/ 3 w 29"/>
                  <a:gd name="T29" fmla="*/ 0 h 23"/>
                  <a:gd name="T30" fmla="*/ 2 w 29"/>
                  <a:gd name="T31" fmla="*/ 2 h 23"/>
                  <a:gd name="T32" fmla="*/ 0 w 29"/>
                  <a:gd name="T33" fmla="*/ 2 h 23"/>
                  <a:gd name="T34" fmla="*/ 0 w 29"/>
                  <a:gd name="T35" fmla="*/ 4 h 23"/>
                  <a:gd name="T36" fmla="*/ 1 w 29"/>
                  <a:gd name="T37" fmla="*/ 6 h 23"/>
                  <a:gd name="T38" fmla="*/ 2 w 29"/>
                  <a:gd name="T39" fmla="*/ 5 h 23"/>
                  <a:gd name="T40" fmla="*/ 3 w 29"/>
                  <a:gd name="T41" fmla="*/ 5 h 23"/>
                  <a:gd name="T42" fmla="*/ 4 w 29"/>
                  <a:gd name="T43" fmla="*/ 6 h 23"/>
                  <a:gd name="T44" fmla="*/ 5 w 29"/>
                  <a:gd name="T45" fmla="*/ 6 h 23"/>
                  <a:gd name="T46" fmla="*/ 6 w 29"/>
                  <a:gd name="T47" fmla="*/ 6 h 23"/>
                  <a:gd name="T48" fmla="*/ 7 w 29"/>
                  <a:gd name="T49" fmla="*/ 7 h 23"/>
                  <a:gd name="T50" fmla="*/ 5 w 29"/>
                  <a:gd name="T51" fmla="*/ 8 h 23"/>
                  <a:gd name="T52" fmla="*/ 5 w 29"/>
                  <a:gd name="T53" fmla="*/ 10 h 23"/>
                  <a:gd name="T54" fmla="*/ 5 w 29"/>
                  <a:gd name="T55" fmla="*/ 12 h 23"/>
                  <a:gd name="T56" fmla="*/ 4 w 29"/>
                  <a:gd name="T57" fmla="*/ 12 h 23"/>
                  <a:gd name="T58" fmla="*/ 5 w 29"/>
                  <a:gd name="T59" fmla="*/ 13 h 23"/>
                  <a:gd name="T60" fmla="*/ 4 w 29"/>
                  <a:gd name="T61" fmla="*/ 14 h 23"/>
                  <a:gd name="T62" fmla="*/ 4 w 29"/>
                  <a:gd name="T63" fmla="*/ 15 h 23"/>
                  <a:gd name="T64" fmla="*/ 5 w 29"/>
                  <a:gd name="T65" fmla="*/ 16 h 23"/>
                  <a:gd name="T66" fmla="*/ 4 w 29"/>
                  <a:gd name="T67" fmla="*/ 17 h 23"/>
                  <a:gd name="T68" fmla="*/ 4 w 29"/>
                  <a:gd name="T69" fmla="*/ 19 h 23"/>
                  <a:gd name="T70" fmla="*/ 5 w 29"/>
                  <a:gd name="T71" fmla="*/ 20 h 23"/>
                  <a:gd name="T72" fmla="*/ 5 w 29"/>
                  <a:gd name="T73" fmla="*/ 21 h 23"/>
                  <a:gd name="T74" fmla="*/ 7 w 29"/>
                  <a:gd name="T75" fmla="*/ 23 h 23"/>
                  <a:gd name="T76" fmla="*/ 8 w 29"/>
                  <a:gd name="T77" fmla="*/ 21 h 23"/>
                  <a:gd name="T78" fmla="*/ 10 w 29"/>
                  <a:gd name="T79" fmla="*/ 21 h 23"/>
                  <a:gd name="T80" fmla="*/ 14 w 29"/>
                  <a:gd name="T81" fmla="*/ 21 h 23"/>
                  <a:gd name="T82" fmla="*/ 16 w 29"/>
                  <a:gd name="T83" fmla="*/ 20 h 23"/>
                  <a:gd name="T84" fmla="*/ 17 w 29"/>
                  <a:gd name="T85" fmla="*/ 19 h 23"/>
                  <a:gd name="T86" fmla="*/ 19 w 29"/>
                  <a:gd name="T87" fmla="*/ 18 h 23"/>
                  <a:gd name="T88" fmla="*/ 20 w 29"/>
                  <a:gd name="T89" fmla="*/ 17 h 23"/>
                  <a:gd name="T90" fmla="*/ 21 w 29"/>
                  <a:gd name="T91" fmla="*/ 16 h 23"/>
                  <a:gd name="T92" fmla="*/ 22 w 29"/>
                  <a:gd name="T93" fmla="*/ 15 h 23"/>
                  <a:gd name="T94" fmla="*/ 23 w 29"/>
                  <a:gd name="T95" fmla="*/ 14 h 23"/>
                  <a:gd name="T96" fmla="*/ 22 w 29"/>
                  <a:gd name="T97" fmla="*/ 13 h 23"/>
                  <a:gd name="T98" fmla="*/ 22 w 29"/>
                  <a:gd name="T99" fmla="*/ 12 h 23"/>
                  <a:gd name="T100" fmla="*/ 22 w 29"/>
                  <a:gd name="T101" fmla="*/ 11 h 23"/>
                  <a:gd name="T102" fmla="*/ 23 w 29"/>
                  <a:gd name="T103" fmla="*/ 9 h 23"/>
                  <a:gd name="T104" fmla="*/ 26 w 29"/>
                  <a:gd name="T105" fmla="*/ 7 h 23"/>
                  <a:gd name="T106" fmla="*/ 28 w 29"/>
                  <a:gd name="T107"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 h="23">
                    <a:moveTo>
                      <a:pt x="28" y="6"/>
                    </a:moveTo>
                    <a:cubicBezTo>
                      <a:pt x="29" y="6"/>
                      <a:pt x="29" y="5"/>
                      <a:pt x="29" y="5"/>
                    </a:cubicBezTo>
                    <a:cubicBezTo>
                      <a:pt x="29" y="5"/>
                      <a:pt x="29" y="4"/>
                      <a:pt x="29" y="4"/>
                    </a:cubicBezTo>
                    <a:cubicBezTo>
                      <a:pt x="28" y="4"/>
                      <a:pt x="28" y="4"/>
                      <a:pt x="28" y="4"/>
                    </a:cubicBezTo>
                    <a:cubicBezTo>
                      <a:pt x="28" y="5"/>
                      <a:pt x="28" y="5"/>
                      <a:pt x="27" y="5"/>
                    </a:cubicBezTo>
                    <a:cubicBezTo>
                      <a:pt x="27" y="5"/>
                      <a:pt x="27" y="5"/>
                      <a:pt x="27" y="5"/>
                    </a:cubicBezTo>
                    <a:cubicBezTo>
                      <a:pt x="26" y="4"/>
                      <a:pt x="26" y="5"/>
                      <a:pt x="26" y="4"/>
                    </a:cubicBezTo>
                    <a:cubicBezTo>
                      <a:pt x="25" y="4"/>
                      <a:pt x="25" y="4"/>
                      <a:pt x="25" y="4"/>
                    </a:cubicBezTo>
                    <a:cubicBezTo>
                      <a:pt x="24" y="4"/>
                      <a:pt x="24" y="4"/>
                      <a:pt x="24" y="3"/>
                    </a:cubicBezTo>
                    <a:cubicBezTo>
                      <a:pt x="24" y="3"/>
                      <a:pt x="23" y="3"/>
                      <a:pt x="23" y="3"/>
                    </a:cubicBezTo>
                    <a:cubicBezTo>
                      <a:pt x="23" y="3"/>
                      <a:pt x="22" y="3"/>
                      <a:pt x="22" y="3"/>
                    </a:cubicBezTo>
                    <a:cubicBezTo>
                      <a:pt x="22" y="3"/>
                      <a:pt x="22" y="3"/>
                      <a:pt x="21" y="3"/>
                    </a:cubicBezTo>
                    <a:cubicBezTo>
                      <a:pt x="21" y="3"/>
                      <a:pt x="21" y="3"/>
                      <a:pt x="20" y="3"/>
                    </a:cubicBezTo>
                    <a:cubicBezTo>
                      <a:pt x="20" y="3"/>
                      <a:pt x="20" y="3"/>
                      <a:pt x="20" y="3"/>
                    </a:cubicBezTo>
                    <a:cubicBezTo>
                      <a:pt x="19" y="2"/>
                      <a:pt x="19" y="2"/>
                      <a:pt x="19" y="2"/>
                    </a:cubicBezTo>
                    <a:cubicBezTo>
                      <a:pt x="18" y="2"/>
                      <a:pt x="18" y="2"/>
                      <a:pt x="18" y="2"/>
                    </a:cubicBezTo>
                    <a:cubicBezTo>
                      <a:pt x="18" y="2"/>
                      <a:pt x="18" y="2"/>
                      <a:pt x="18" y="1"/>
                    </a:cubicBezTo>
                    <a:cubicBezTo>
                      <a:pt x="17" y="1"/>
                      <a:pt x="17" y="1"/>
                      <a:pt x="17" y="1"/>
                    </a:cubicBezTo>
                    <a:cubicBezTo>
                      <a:pt x="17" y="1"/>
                      <a:pt x="17" y="2"/>
                      <a:pt x="16" y="2"/>
                    </a:cubicBezTo>
                    <a:cubicBezTo>
                      <a:pt x="16" y="2"/>
                      <a:pt x="16" y="2"/>
                      <a:pt x="15" y="2"/>
                    </a:cubicBezTo>
                    <a:cubicBezTo>
                      <a:pt x="15" y="2"/>
                      <a:pt x="14" y="2"/>
                      <a:pt x="14" y="2"/>
                    </a:cubicBezTo>
                    <a:cubicBezTo>
                      <a:pt x="14" y="2"/>
                      <a:pt x="14" y="1"/>
                      <a:pt x="14" y="1"/>
                    </a:cubicBezTo>
                    <a:cubicBezTo>
                      <a:pt x="13" y="1"/>
                      <a:pt x="13" y="2"/>
                      <a:pt x="12" y="2"/>
                    </a:cubicBezTo>
                    <a:cubicBezTo>
                      <a:pt x="12" y="2"/>
                      <a:pt x="11" y="2"/>
                      <a:pt x="11" y="2"/>
                    </a:cubicBezTo>
                    <a:cubicBezTo>
                      <a:pt x="10" y="2"/>
                      <a:pt x="10" y="2"/>
                      <a:pt x="9" y="1"/>
                    </a:cubicBezTo>
                    <a:cubicBezTo>
                      <a:pt x="9" y="1"/>
                      <a:pt x="9" y="1"/>
                      <a:pt x="8" y="1"/>
                    </a:cubicBezTo>
                    <a:cubicBezTo>
                      <a:pt x="8" y="1"/>
                      <a:pt x="8" y="1"/>
                      <a:pt x="7" y="1"/>
                    </a:cubicBezTo>
                    <a:cubicBezTo>
                      <a:pt x="7" y="1"/>
                      <a:pt x="6" y="1"/>
                      <a:pt x="5" y="1"/>
                    </a:cubicBezTo>
                    <a:cubicBezTo>
                      <a:pt x="5" y="1"/>
                      <a:pt x="5" y="1"/>
                      <a:pt x="4" y="1"/>
                    </a:cubicBezTo>
                    <a:cubicBezTo>
                      <a:pt x="4" y="1"/>
                      <a:pt x="4" y="0"/>
                      <a:pt x="3" y="0"/>
                    </a:cubicBezTo>
                    <a:cubicBezTo>
                      <a:pt x="3" y="0"/>
                      <a:pt x="3" y="1"/>
                      <a:pt x="3" y="1"/>
                    </a:cubicBezTo>
                    <a:cubicBezTo>
                      <a:pt x="2" y="1"/>
                      <a:pt x="3" y="2"/>
                      <a:pt x="2" y="2"/>
                    </a:cubicBezTo>
                    <a:cubicBezTo>
                      <a:pt x="2" y="2"/>
                      <a:pt x="2" y="2"/>
                      <a:pt x="1" y="2"/>
                    </a:cubicBezTo>
                    <a:cubicBezTo>
                      <a:pt x="1" y="2"/>
                      <a:pt x="0" y="2"/>
                      <a:pt x="0" y="2"/>
                    </a:cubicBezTo>
                    <a:cubicBezTo>
                      <a:pt x="0" y="2"/>
                      <a:pt x="0" y="3"/>
                      <a:pt x="0" y="3"/>
                    </a:cubicBezTo>
                    <a:cubicBezTo>
                      <a:pt x="0" y="4"/>
                      <a:pt x="0" y="4"/>
                      <a:pt x="0" y="4"/>
                    </a:cubicBezTo>
                    <a:cubicBezTo>
                      <a:pt x="1" y="4"/>
                      <a:pt x="1" y="5"/>
                      <a:pt x="1" y="5"/>
                    </a:cubicBezTo>
                    <a:cubicBezTo>
                      <a:pt x="1" y="5"/>
                      <a:pt x="1" y="6"/>
                      <a:pt x="1" y="6"/>
                    </a:cubicBezTo>
                    <a:cubicBezTo>
                      <a:pt x="1" y="6"/>
                      <a:pt x="1" y="6"/>
                      <a:pt x="1" y="6"/>
                    </a:cubicBezTo>
                    <a:cubicBezTo>
                      <a:pt x="2" y="6"/>
                      <a:pt x="1" y="5"/>
                      <a:pt x="2" y="5"/>
                    </a:cubicBezTo>
                    <a:cubicBezTo>
                      <a:pt x="2" y="5"/>
                      <a:pt x="2" y="5"/>
                      <a:pt x="2" y="5"/>
                    </a:cubicBezTo>
                    <a:cubicBezTo>
                      <a:pt x="2" y="5"/>
                      <a:pt x="3" y="5"/>
                      <a:pt x="3" y="5"/>
                    </a:cubicBezTo>
                    <a:cubicBezTo>
                      <a:pt x="3" y="5"/>
                      <a:pt x="3" y="6"/>
                      <a:pt x="3" y="6"/>
                    </a:cubicBezTo>
                    <a:cubicBezTo>
                      <a:pt x="3" y="6"/>
                      <a:pt x="3" y="6"/>
                      <a:pt x="4" y="6"/>
                    </a:cubicBezTo>
                    <a:cubicBezTo>
                      <a:pt x="4" y="6"/>
                      <a:pt x="4" y="6"/>
                      <a:pt x="4" y="6"/>
                    </a:cubicBezTo>
                    <a:cubicBezTo>
                      <a:pt x="4" y="6"/>
                      <a:pt x="5" y="6"/>
                      <a:pt x="5" y="6"/>
                    </a:cubicBezTo>
                    <a:cubicBezTo>
                      <a:pt x="5" y="6"/>
                      <a:pt x="5" y="5"/>
                      <a:pt x="6" y="5"/>
                    </a:cubicBezTo>
                    <a:cubicBezTo>
                      <a:pt x="6" y="5"/>
                      <a:pt x="6" y="6"/>
                      <a:pt x="6" y="6"/>
                    </a:cubicBezTo>
                    <a:cubicBezTo>
                      <a:pt x="6" y="6"/>
                      <a:pt x="6" y="6"/>
                      <a:pt x="7" y="6"/>
                    </a:cubicBezTo>
                    <a:cubicBezTo>
                      <a:pt x="7" y="6"/>
                      <a:pt x="7" y="7"/>
                      <a:pt x="7" y="7"/>
                    </a:cubicBezTo>
                    <a:cubicBezTo>
                      <a:pt x="7" y="8"/>
                      <a:pt x="6" y="7"/>
                      <a:pt x="6" y="8"/>
                    </a:cubicBezTo>
                    <a:cubicBezTo>
                      <a:pt x="6" y="8"/>
                      <a:pt x="5" y="8"/>
                      <a:pt x="5" y="8"/>
                    </a:cubicBezTo>
                    <a:cubicBezTo>
                      <a:pt x="5" y="8"/>
                      <a:pt x="5" y="9"/>
                      <a:pt x="5" y="9"/>
                    </a:cubicBezTo>
                    <a:cubicBezTo>
                      <a:pt x="5" y="10"/>
                      <a:pt x="5" y="10"/>
                      <a:pt x="5" y="10"/>
                    </a:cubicBezTo>
                    <a:cubicBezTo>
                      <a:pt x="5" y="11"/>
                      <a:pt x="5" y="11"/>
                      <a:pt x="5" y="11"/>
                    </a:cubicBezTo>
                    <a:cubicBezTo>
                      <a:pt x="5" y="11"/>
                      <a:pt x="5" y="11"/>
                      <a:pt x="5" y="12"/>
                    </a:cubicBezTo>
                    <a:cubicBezTo>
                      <a:pt x="5" y="12"/>
                      <a:pt x="5" y="12"/>
                      <a:pt x="5" y="12"/>
                    </a:cubicBezTo>
                    <a:cubicBezTo>
                      <a:pt x="5" y="12"/>
                      <a:pt x="4" y="12"/>
                      <a:pt x="4" y="12"/>
                    </a:cubicBezTo>
                    <a:cubicBezTo>
                      <a:pt x="4" y="13"/>
                      <a:pt x="4" y="13"/>
                      <a:pt x="4" y="13"/>
                    </a:cubicBezTo>
                    <a:cubicBezTo>
                      <a:pt x="4" y="13"/>
                      <a:pt x="5" y="13"/>
                      <a:pt x="5" y="13"/>
                    </a:cubicBezTo>
                    <a:cubicBezTo>
                      <a:pt x="5" y="14"/>
                      <a:pt x="5" y="14"/>
                      <a:pt x="5" y="14"/>
                    </a:cubicBezTo>
                    <a:cubicBezTo>
                      <a:pt x="5" y="14"/>
                      <a:pt x="5" y="14"/>
                      <a:pt x="4" y="14"/>
                    </a:cubicBezTo>
                    <a:cubicBezTo>
                      <a:pt x="4" y="15"/>
                      <a:pt x="4" y="15"/>
                      <a:pt x="4" y="15"/>
                    </a:cubicBezTo>
                    <a:cubicBezTo>
                      <a:pt x="4" y="15"/>
                      <a:pt x="4" y="15"/>
                      <a:pt x="4" y="15"/>
                    </a:cubicBezTo>
                    <a:cubicBezTo>
                      <a:pt x="4" y="16"/>
                      <a:pt x="4" y="16"/>
                      <a:pt x="4" y="16"/>
                    </a:cubicBezTo>
                    <a:cubicBezTo>
                      <a:pt x="5" y="16"/>
                      <a:pt x="5" y="16"/>
                      <a:pt x="5" y="16"/>
                    </a:cubicBezTo>
                    <a:cubicBezTo>
                      <a:pt x="5" y="17"/>
                      <a:pt x="4" y="17"/>
                      <a:pt x="4" y="17"/>
                    </a:cubicBezTo>
                    <a:cubicBezTo>
                      <a:pt x="4" y="17"/>
                      <a:pt x="4" y="17"/>
                      <a:pt x="4" y="17"/>
                    </a:cubicBezTo>
                    <a:cubicBezTo>
                      <a:pt x="3" y="18"/>
                      <a:pt x="4" y="18"/>
                      <a:pt x="4" y="19"/>
                    </a:cubicBezTo>
                    <a:cubicBezTo>
                      <a:pt x="4" y="19"/>
                      <a:pt x="4" y="19"/>
                      <a:pt x="4" y="19"/>
                    </a:cubicBezTo>
                    <a:cubicBezTo>
                      <a:pt x="4" y="19"/>
                      <a:pt x="4" y="19"/>
                      <a:pt x="5" y="19"/>
                    </a:cubicBezTo>
                    <a:cubicBezTo>
                      <a:pt x="5" y="19"/>
                      <a:pt x="5" y="19"/>
                      <a:pt x="5" y="20"/>
                    </a:cubicBezTo>
                    <a:cubicBezTo>
                      <a:pt x="5" y="20"/>
                      <a:pt x="5" y="20"/>
                      <a:pt x="5" y="20"/>
                    </a:cubicBezTo>
                    <a:cubicBezTo>
                      <a:pt x="5" y="21"/>
                      <a:pt x="5" y="21"/>
                      <a:pt x="5" y="21"/>
                    </a:cubicBezTo>
                    <a:cubicBezTo>
                      <a:pt x="6" y="22"/>
                      <a:pt x="6" y="22"/>
                      <a:pt x="6" y="22"/>
                    </a:cubicBezTo>
                    <a:cubicBezTo>
                      <a:pt x="7" y="22"/>
                      <a:pt x="7" y="23"/>
                      <a:pt x="7" y="23"/>
                    </a:cubicBezTo>
                    <a:cubicBezTo>
                      <a:pt x="7" y="23"/>
                      <a:pt x="7" y="22"/>
                      <a:pt x="8" y="22"/>
                    </a:cubicBezTo>
                    <a:cubicBezTo>
                      <a:pt x="8" y="22"/>
                      <a:pt x="8" y="22"/>
                      <a:pt x="8" y="21"/>
                    </a:cubicBezTo>
                    <a:cubicBezTo>
                      <a:pt x="9" y="21"/>
                      <a:pt x="9" y="21"/>
                      <a:pt x="9" y="21"/>
                    </a:cubicBezTo>
                    <a:cubicBezTo>
                      <a:pt x="10" y="21"/>
                      <a:pt x="10" y="21"/>
                      <a:pt x="10" y="21"/>
                    </a:cubicBezTo>
                    <a:cubicBezTo>
                      <a:pt x="11" y="21"/>
                      <a:pt x="12" y="21"/>
                      <a:pt x="12" y="21"/>
                    </a:cubicBezTo>
                    <a:cubicBezTo>
                      <a:pt x="13" y="21"/>
                      <a:pt x="14" y="21"/>
                      <a:pt x="14" y="21"/>
                    </a:cubicBezTo>
                    <a:cubicBezTo>
                      <a:pt x="15" y="21"/>
                      <a:pt x="16" y="21"/>
                      <a:pt x="16" y="21"/>
                    </a:cubicBezTo>
                    <a:cubicBezTo>
                      <a:pt x="16" y="20"/>
                      <a:pt x="16" y="20"/>
                      <a:pt x="16" y="20"/>
                    </a:cubicBezTo>
                    <a:cubicBezTo>
                      <a:pt x="16" y="20"/>
                      <a:pt x="16" y="19"/>
                      <a:pt x="17" y="19"/>
                    </a:cubicBezTo>
                    <a:cubicBezTo>
                      <a:pt x="17" y="19"/>
                      <a:pt x="17" y="19"/>
                      <a:pt x="17" y="19"/>
                    </a:cubicBezTo>
                    <a:cubicBezTo>
                      <a:pt x="18" y="18"/>
                      <a:pt x="18" y="19"/>
                      <a:pt x="19" y="18"/>
                    </a:cubicBezTo>
                    <a:cubicBezTo>
                      <a:pt x="19" y="18"/>
                      <a:pt x="19" y="19"/>
                      <a:pt x="19" y="18"/>
                    </a:cubicBezTo>
                    <a:cubicBezTo>
                      <a:pt x="19" y="18"/>
                      <a:pt x="19" y="18"/>
                      <a:pt x="19" y="18"/>
                    </a:cubicBezTo>
                    <a:cubicBezTo>
                      <a:pt x="20" y="17"/>
                      <a:pt x="20" y="17"/>
                      <a:pt x="20" y="17"/>
                    </a:cubicBezTo>
                    <a:cubicBezTo>
                      <a:pt x="20" y="17"/>
                      <a:pt x="20" y="17"/>
                      <a:pt x="20" y="16"/>
                    </a:cubicBezTo>
                    <a:cubicBezTo>
                      <a:pt x="20" y="16"/>
                      <a:pt x="20" y="16"/>
                      <a:pt x="21" y="16"/>
                    </a:cubicBezTo>
                    <a:cubicBezTo>
                      <a:pt x="21" y="16"/>
                      <a:pt x="21" y="16"/>
                      <a:pt x="21" y="16"/>
                    </a:cubicBezTo>
                    <a:cubicBezTo>
                      <a:pt x="22" y="16"/>
                      <a:pt x="22" y="16"/>
                      <a:pt x="22" y="15"/>
                    </a:cubicBezTo>
                    <a:cubicBezTo>
                      <a:pt x="22" y="15"/>
                      <a:pt x="22" y="15"/>
                      <a:pt x="23" y="15"/>
                    </a:cubicBezTo>
                    <a:cubicBezTo>
                      <a:pt x="23" y="15"/>
                      <a:pt x="23" y="14"/>
                      <a:pt x="23" y="14"/>
                    </a:cubicBezTo>
                    <a:cubicBezTo>
                      <a:pt x="22" y="14"/>
                      <a:pt x="22" y="14"/>
                      <a:pt x="22" y="14"/>
                    </a:cubicBezTo>
                    <a:cubicBezTo>
                      <a:pt x="21" y="13"/>
                      <a:pt x="22" y="13"/>
                      <a:pt x="22" y="13"/>
                    </a:cubicBezTo>
                    <a:cubicBezTo>
                      <a:pt x="22" y="12"/>
                      <a:pt x="22" y="12"/>
                      <a:pt x="22" y="12"/>
                    </a:cubicBezTo>
                    <a:cubicBezTo>
                      <a:pt x="22" y="12"/>
                      <a:pt x="22" y="12"/>
                      <a:pt x="22" y="12"/>
                    </a:cubicBezTo>
                    <a:cubicBezTo>
                      <a:pt x="22" y="11"/>
                      <a:pt x="22" y="11"/>
                      <a:pt x="22" y="11"/>
                    </a:cubicBezTo>
                    <a:cubicBezTo>
                      <a:pt x="22" y="11"/>
                      <a:pt x="22" y="11"/>
                      <a:pt x="22" y="11"/>
                    </a:cubicBezTo>
                    <a:cubicBezTo>
                      <a:pt x="22" y="11"/>
                      <a:pt x="22" y="11"/>
                      <a:pt x="22" y="10"/>
                    </a:cubicBezTo>
                    <a:cubicBezTo>
                      <a:pt x="23" y="10"/>
                      <a:pt x="23" y="9"/>
                      <a:pt x="23" y="9"/>
                    </a:cubicBezTo>
                    <a:cubicBezTo>
                      <a:pt x="24" y="8"/>
                      <a:pt x="24" y="8"/>
                      <a:pt x="24" y="8"/>
                    </a:cubicBezTo>
                    <a:cubicBezTo>
                      <a:pt x="25" y="8"/>
                      <a:pt x="26" y="8"/>
                      <a:pt x="26" y="7"/>
                    </a:cubicBezTo>
                    <a:cubicBezTo>
                      <a:pt x="27" y="7"/>
                      <a:pt x="27" y="7"/>
                      <a:pt x="27" y="7"/>
                    </a:cubicBezTo>
                    <a:cubicBezTo>
                      <a:pt x="27" y="6"/>
                      <a:pt x="28" y="7"/>
                      <a:pt x="28" y="6"/>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91" name="Freeform 79">
                <a:extLst>
                  <a:ext uri="{FF2B5EF4-FFF2-40B4-BE49-F238E27FC236}">
                    <a16:creationId xmlns:a16="http://schemas.microsoft.com/office/drawing/2014/main" id="{CCD56AC6-F638-93DE-0043-93AB467125EA}"/>
                  </a:ext>
                </a:extLst>
              </p:cNvPr>
              <p:cNvSpPr>
                <a:spLocks/>
              </p:cNvSpPr>
              <p:nvPr/>
            </p:nvSpPr>
            <p:spPr bwMode="auto">
              <a:xfrm>
                <a:off x="5327652" y="1778001"/>
                <a:ext cx="560388" cy="530225"/>
              </a:xfrm>
              <a:custGeom>
                <a:avLst/>
                <a:gdLst>
                  <a:gd name="T0" fmla="*/ 49 w 52"/>
                  <a:gd name="T1" fmla="*/ 39 h 49"/>
                  <a:gd name="T2" fmla="*/ 47 w 52"/>
                  <a:gd name="T3" fmla="*/ 38 h 49"/>
                  <a:gd name="T4" fmla="*/ 45 w 52"/>
                  <a:gd name="T5" fmla="*/ 35 h 49"/>
                  <a:gd name="T6" fmla="*/ 46 w 52"/>
                  <a:gd name="T7" fmla="*/ 31 h 49"/>
                  <a:gd name="T8" fmla="*/ 44 w 52"/>
                  <a:gd name="T9" fmla="*/ 30 h 49"/>
                  <a:gd name="T10" fmla="*/ 43 w 52"/>
                  <a:gd name="T11" fmla="*/ 27 h 49"/>
                  <a:gd name="T12" fmla="*/ 43 w 52"/>
                  <a:gd name="T13" fmla="*/ 24 h 49"/>
                  <a:gd name="T14" fmla="*/ 43 w 52"/>
                  <a:gd name="T15" fmla="*/ 19 h 49"/>
                  <a:gd name="T16" fmla="*/ 42 w 52"/>
                  <a:gd name="T17" fmla="*/ 17 h 49"/>
                  <a:gd name="T18" fmla="*/ 40 w 52"/>
                  <a:gd name="T19" fmla="*/ 15 h 49"/>
                  <a:gd name="T20" fmla="*/ 37 w 52"/>
                  <a:gd name="T21" fmla="*/ 13 h 49"/>
                  <a:gd name="T22" fmla="*/ 34 w 52"/>
                  <a:gd name="T23" fmla="*/ 12 h 49"/>
                  <a:gd name="T24" fmla="*/ 31 w 52"/>
                  <a:gd name="T25" fmla="*/ 11 h 49"/>
                  <a:gd name="T26" fmla="*/ 28 w 52"/>
                  <a:gd name="T27" fmla="*/ 11 h 49"/>
                  <a:gd name="T28" fmla="*/ 26 w 52"/>
                  <a:gd name="T29" fmla="*/ 12 h 49"/>
                  <a:gd name="T30" fmla="*/ 24 w 52"/>
                  <a:gd name="T31" fmla="*/ 13 h 49"/>
                  <a:gd name="T32" fmla="*/ 23 w 52"/>
                  <a:gd name="T33" fmla="*/ 14 h 49"/>
                  <a:gd name="T34" fmla="*/ 19 w 52"/>
                  <a:gd name="T35" fmla="*/ 15 h 49"/>
                  <a:gd name="T36" fmla="*/ 17 w 52"/>
                  <a:gd name="T37" fmla="*/ 14 h 49"/>
                  <a:gd name="T38" fmla="*/ 14 w 52"/>
                  <a:gd name="T39" fmla="*/ 12 h 49"/>
                  <a:gd name="T40" fmla="*/ 11 w 52"/>
                  <a:gd name="T41" fmla="*/ 11 h 49"/>
                  <a:gd name="T42" fmla="*/ 12 w 52"/>
                  <a:gd name="T43" fmla="*/ 7 h 49"/>
                  <a:gd name="T44" fmla="*/ 14 w 52"/>
                  <a:gd name="T45" fmla="*/ 5 h 49"/>
                  <a:gd name="T46" fmla="*/ 11 w 52"/>
                  <a:gd name="T47" fmla="*/ 3 h 49"/>
                  <a:gd name="T48" fmla="*/ 8 w 52"/>
                  <a:gd name="T49" fmla="*/ 1 h 49"/>
                  <a:gd name="T50" fmla="*/ 4 w 52"/>
                  <a:gd name="T51" fmla="*/ 1 h 49"/>
                  <a:gd name="T52" fmla="*/ 0 w 52"/>
                  <a:gd name="T53" fmla="*/ 0 h 49"/>
                  <a:gd name="T54" fmla="*/ 0 w 52"/>
                  <a:gd name="T55" fmla="*/ 4 h 49"/>
                  <a:gd name="T56" fmla="*/ 0 w 52"/>
                  <a:gd name="T57" fmla="*/ 7 h 49"/>
                  <a:gd name="T58" fmla="*/ 0 w 52"/>
                  <a:gd name="T59" fmla="*/ 10 h 49"/>
                  <a:gd name="T60" fmla="*/ 1 w 52"/>
                  <a:gd name="T61" fmla="*/ 12 h 49"/>
                  <a:gd name="T62" fmla="*/ 2 w 52"/>
                  <a:gd name="T63" fmla="*/ 14 h 49"/>
                  <a:gd name="T64" fmla="*/ 3 w 52"/>
                  <a:gd name="T65" fmla="*/ 16 h 49"/>
                  <a:gd name="T66" fmla="*/ 5 w 52"/>
                  <a:gd name="T67" fmla="*/ 17 h 49"/>
                  <a:gd name="T68" fmla="*/ 6 w 52"/>
                  <a:gd name="T69" fmla="*/ 20 h 49"/>
                  <a:gd name="T70" fmla="*/ 5 w 52"/>
                  <a:gd name="T71" fmla="*/ 23 h 49"/>
                  <a:gd name="T72" fmla="*/ 7 w 52"/>
                  <a:gd name="T73" fmla="*/ 25 h 49"/>
                  <a:gd name="T74" fmla="*/ 8 w 52"/>
                  <a:gd name="T75" fmla="*/ 27 h 49"/>
                  <a:gd name="T76" fmla="*/ 10 w 52"/>
                  <a:gd name="T77" fmla="*/ 28 h 49"/>
                  <a:gd name="T78" fmla="*/ 12 w 52"/>
                  <a:gd name="T79" fmla="*/ 31 h 49"/>
                  <a:gd name="T80" fmla="*/ 13 w 52"/>
                  <a:gd name="T81" fmla="*/ 33 h 49"/>
                  <a:gd name="T82" fmla="*/ 14 w 52"/>
                  <a:gd name="T83" fmla="*/ 35 h 49"/>
                  <a:gd name="T84" fmla="*/ 16 w 52"/>
                  <a:gd name="T85" fmla="*/ 34 h 49"/>
                  <a:gd name="T86" fmla="*/ 17 w 52"/>
                  <a:gd name="T87" fmla="*/ 34 h 49"/>
                  <a:gd name="T88" fmla="*/ 19 w 52"/>
                  <a:gd name="T89" fmla="*/ 36 h 49"/>
                  <a:gd name="T90" fmla="*/ 20 w 52"/>
                  <a:gd name="T91" fmla="*/ 38 h 49"/>
                  <a:gd name="T92" fmla="*/ 23 w 52"/>
                  <a:gd name="T93" fmla="*/ 42 h 49"/>
                  <a:gd name="T94" fmla="*/ 26 w 52"/>
                  <a:gd name="T95" fmla="*/ 43 h 49"/>
                  <a:gd name="T96" fmla="*/ 28 w 52"/>
                  <a:gd name="T97" fmla="*/ 44 h 49"/>
                  <a:gd name="T98" fmla="*/ 30 w 52"/>
                  <a:gd name="T99" fmla="*/ 44 h 49"/>
                  <a:gd name="T100" fmla="*/ 32 w 52"/>
                  <a:gd name="T101" fmla="*/ 43 h 49"/>
                  <a:gd name="T102" fmla="*/ 35 w 52"/>
                  <a:gd name="T103" fmla="*/ 43 h 49"/>
                  <a:gd name="T104" fmla="*/ 37 w 52"/>
                  <a:gd name="T105" fmla="*/ 46 h 49"/>
                  <a:gd name="T106" fmla="*/ 38 w 52"/>
                  <a:gd name="T107" fmla="*/ 47 h 49"/>
                  <a:gd name="T108" fmla="*/ 41 w 52"/>
                  <a:gd name="T109" fmla="*/ 48 h 49"/>
                  <a:gd name="T110" fmla="*/ 46 w 52"/>
                  <a:gd name="T111" fmla="*/ 48 h 49"/>
                  <a:gd name="T112" fmla="*/ 49 w 52"/>
                  <a:gd name="T113" fmla="*/ 49 h 49"/>
                  <a:gd name="T114" fmla="*/ 49 w 52"/>
                  <a:gd name="T115" fmla="*/ 46 h 49"/>
                  <a:gd name="T116" fmla="*/ 52 w 52"/>
                  <a:gd name="T117" fmla="*/ 4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 h="49">
                    <a:moveTo>
                      <a:pt x="51" y="41"/>
                    </a:moveTo>
                    <a:cubicBezTo>
                      <a:pt x="51" y="41"/>
                      <a:pt x="51" y="40"/>
                      <a:pt x="51" y="40"/>
                    </a:cubicBezTo>
                    <a:cubicBezTo>
                      <a:pt x="50" y="39"/>
                      <a:pt x="50" y="39"/>
                      <a:pt x="49" y="39"/>
                    </a:cubicBezTo>
                    <a:cubicBezTo>
                      <a:pt x="49" y="39"/>
                      <a:pt x="49" y="39"/>
                      <a:pt x="49" y="39"/>
                    </a:cubicBezTo>
                    <a:cubicBezTo>
                      <a:pt x="48" y="39"/>
                      <a:pt x="48" y="39"/>
                      <a:pt x="48" y="39"/>
                    </a:cubicBezTo>
                    <a:cubicBezTo>
                      <a:pt x="48" y="39"/>
                      <a:pt x="48" y="38"/>
                      <a:pt x="47" y="38"/>
                    </a:cubicBezTo>
                    <a:cubicBezTo>
                      <a:pt x="47" y="38"/>
                      <a:pt x="47" y="38"/>
                      <a:pt x="46" y="37"/>
                    </a:cubicBezTo>
                    <a:cubicBezTo>
                      <a:pt x="46" y="37"/>
                      <a:pt x="46" y="36"/>
                      <a:pt x="46" y="36"/>
                    </a:cubicBezTo>
                    <a:cubicBezTo>
                      <a:pt x="46" y="35"/>
                      <a:pt x="45" y="35"/>
                      <a:pt x="45" y="35"/>
                    </a:cubicBezTo>
                    <a:cubicBezTo>
                      <a:pt x="45" y="34"/>
                      <a:pt x="45" y="34"/>
                      <a:pt x="45" y="34"/>
                    </a:cubicBezTo>
                    <a:cubicBezTo>
                      <a:pt x="46" y="33"/>
                      <a:pt x="46" y="33"/>
                      <a:pt x="46" y="33"/>
                    </a:cubicBezTo>
                    <a:cubicBezTo>
                      <a:pt x="46" y="32"/>
                      <a:pt x="46" y="32"/>
                      <a:pt x="46" y="31"/>
                    </a:cubicBezTo>
                    <a:cubicBezTo>
                      <a:pt x="46" y="31"/>
                      <a:pt x="46" y="31"/>
                      <a:pt x="46" y="30"/>
                    </a:cubicBezTo>
                    <a:cubicBezTo>
                      <a:pt x="46" y="30"/>
                      <a:pt x="45" y="30"/>
                      <a:pt x="45" y="30"/>
                    </a:cubicBezTo>
                    <a:cubicBezTo>
                      <a:pt x="44" y="30"/>
                      <a:pt x="44" y="30"/>
                      <a:pt x="44" y="30"/>
                    </a:cubicBezTo>
                    <a:cubicBezTo>
                      <a:pt x="44" y="30"/>
                      <a:pt x="44" y="30"/>
                      <a:pt x="43" y="29"/>
                    </a:cubicBezTo>
                    <a:cubicBezTo>
                      <a:pt x="43" y="29"/>
                      <a:pt x="44" y="29"/>
                      <a:pt x="44" y="28"/>
                    </a:cubicBezTo>
                    <a:cubicBezTo>
                      <a:pt x="44" y="28"/>
                      <a:pt x="43" y="27"/>
                      <a:pt x="43" y="27"/>
                    </a:cubicBezTo>
                    <a:cubicBezTo>
                      <a:pt x="43" y="26"/>
                      <a:pt x="43" y="26"/>
                      <a:pt x="43" y="26"/>
                    </a:cubicBezTo>
                    <a:cubicBezTo>
                      <a:pt x="43" y="25"/>
                      <a:pt x="43" y="25"/>
                      <a:pt x="43" y="25"/>
                    </a:cubicBezTo>
                    <a:cubicBezTo>
                      <a:pt x="43" y="24"/>
                      <a:pt x="43" y="24"/>
                      <a:pt x="43" y="24"/>
                    </a:cubicBezTo>
                    <a:cubicBezTo>
                      <a:pt x="43" y="23"/>
                      <a:pt x="43" y="23"/>
                      <a:pt x="43" y="22"/>
                    </a:cubicBezTo>
                    <a:cubicBezTo>
                      <a:pt x="43" y="21"/>
                      <a:pt x="43" y="21"/>
                      <a:pt x="43" y="20"/>
                    </a:cubicBezTo>
                    <a:cubicBezTo>
                      <a:pt x="43" y="20"/>
                      <a:pt x="43" y="19"/>
                      <a:pt x="43" y="19"/>
                    </a:cubicBezTo>
                    <a:cubicBezTo>
                      <a:pt x="43" y="19"/>
                      <a:pt x="43" y="19"/>
                      <a:pt x="43" y="19"/>
                    </a:cubicBezTo>
                    <a:cubicBezTo>
                      <a:pt x="43" y="18"/>
                      <a:pt x="43" y="18"/>
                      <a:pt x="43" y="18"/>
                    </a:cubicBezTo>
                    <a:cubicBezTo>
                      <a:pt x="42" y="17"/>
                      <a:pt x="42" y="17"/>
                      <a:pt x="42" y="17"/>
                    </a:cubicBezTo>
                    <a:cubicBezTo>
                      <a:pt x="42" y="16"/>
                      <a:pt x="42" y="16"/>
                      <a:pt x="41" y="15"/>
                    </a:cubicBezTo>
                    <a:cubicBezTo>
                      <a:pt x="41" y="15"/>
                      <a:pt x="41" y="15"/>
                      <a:pt x="41" y="15"/>
                    </a:cubicBezTo>
                    <a:cubicBezTo>
                      <a:pt x="40" y="15"/>
                      <a:pt x="40" y="15"/>
                      <a:pt x="40" y="15"/>
                    </a:cubicBezTo>
                    <a:cubicBezTo>
                      <a:pt x="39" y="15"/>
                      <a:pt x="39" y="14"/>
                      <a:pt x="39" y="14"/>
                    </a:cubicBezTo>
                    <a:cubicBezTo>
                      <a:pt x="39" y="14"/>
                      <a:pt x="38" y="14"/>
                      <a:pt x="38" y="14"/>
                    </a:cubicBezTo>
                    <a:cubicBezTo>
                      <a:pt x="37" y="14"/>
                      <a:pt x="37" y="13"/>
                      <a:pt x="37" y="13"/>
                    </a:cubicBezTo>
                    <a:cubicBezTo>
                      <a:pt x="37" y="13"/>
                      <a:pt x="37" y="13"/>
                      <a:pt x="36" y="12"/>
                    </a:cubicBezTo>
                    <a:cubicBezTo>
                      <a:pt x="36" y="12"/>
                      <a:pt x="36" y="12"/>
                      <a:pt x="35" y="12"/>
                    </a:cubicBezTo>
                    <a:cubicBezTo>
                      <a:pt x="34" y="12"/>
                      <a:pt x="34" y="12"/>
                      <a:pt x="34" y="12"/>
                    </a:cubicBezTo>
                    <a:cubicBezTo>
                      <a:pt x="34" y="12"/>
                      <a:pt x="33" y="12"/>
                      <a:pt x="33" y="12"/>
                    </a:cubicBezTo>
                    <a:cubicBezTo>
                      <a:pt x="33" y="12"/>
                      <a:pt x="32" y="12"/>
                      <a:pt x="32" y="11"/>
                    </a:cubicBezTo>
                    <a:cubicBezTo>
                      <a:pt x="32" y="11"/>
                      <a:pt x="31" y="11"/>
                      <a:pt x="31" y="11"/>
                    </a:cubicBezTo>
                    <a:cubicBezTo>
                      <a:pt x="30" y="11"/>
                      <a:pt x="30" y="10"/>
                      <a:pt x="29" y="11"/>
                    </a:cubicBezTo>
                    <a:cubicBezTo>
                      <a:pt x="29" y="11"/>
                      <a:pt x="29" y="11"/>
                      <a:pt x="29" y="11"/>
                    </a:cubicBezTo>
                    <a:cubicBezTo>
                      <a:pt x="29" y="11"/>
                      <a:pt x="29" y="11"/>
                      <a:pt x="28" y="11"/>
                    </a:cubicBezTo>
                    <a:cubicBezTo>
                      <a:pt x="28" y="11"/>
                      <a:pt x="28" y="11"/>
                      <a:pt x="28" y="11"/>
                    </a:cubicBezTo>
                    <a:cubicBezTo>
                      <a:pt x="27" y="11"/>
                      <a:pt x="27" y="11"/>
                      <a:pt x="27" y="11"/>
                    </a:cubicBezTo>
                    <a:cubicBezTo>
                      <a:pt x="26" y="12"/>
                      <a:pt x="26" y="12"/>
                      <a:pt x="26" y="12"/>
                    </a:cubicBezTo>
                    <a:cubicBezTo>
                      <a:pt x="26" y="13"/>
                      <a:pt x="25" y="13"/>
                      <a:pt x="25" y="13"/>
                    </a:cubicBezTo>
                    <a:cubicBezTo>
                      <a:pt x="24" y="13"/>
                      <a:pt x="24" y="13"/>
                      <a:pt x="24" y="13"/>
                    </a:cubicBezTo>
                    <a:cubicBezTo>
                      <a:pt x="24" y="13"/>
                      <a:pt x="24" y="13"/>
                      <a:pt x="24" y="13"/>
                    </a:cubicBezTo>
                    <a:cubicBezTo>
                      <a:pt x="24" y="13"/>
                      <a:pt x="24" y="14"/>
                      <a:pt x="24" y="14"/>
                    </a:cubicBezTo>
                    <a:cubicBezTo>
                      <a:pt x="24" y="14"/>
                      <a:pt x="24" y="14"/>
                      <a:pt x="24" y="15"/>
                    </a:cubicBezTo>
                    <a:cubicBezTo>
                      <a:pt x="23" y="15"/>
                      <a:pt x="23" y="14"/>
                      <a:pt x="23" y="14"/>
                    </a:cubicBezTo>
                    <a:cubicBezTo>
                      <a:pt x="22" y="14"/>
                      <a:pt x="22" y="14"/>
                      <a:pt x="22" y="14"/>
                    </a:cubicBezTo>
                    <a:cubicBezTo>
                      <a:pt x="21" y="14"/>
                      <a:pt x="21" y="15"/>
                      <a:pt x="20" y="15"/>
                    </a:cubicBezTo>
                    <a:cubicBezTo>
                      <a:pt x="20" y="15"/>
                      <a:pt x="20" y="15"/>
                      <a:pt x="19" y="15"/>
                    </a:cubicBezTo>
                    <a:cubicBezTo>
                      <a:pt x="19" y="15"/>
                      <a:pt x="19" y="15"/>
                      <a:pt x="19" y="15"/>
                    </a:cubicBezTo>
                    <a:cubicBezTo>
                      <a:pt x="18" y="15"/>
                      <a:pt x="18" y="15"/>
                      <a:pt x="18" y="15"/>
                    </a:cubicBezTo>
                    <a:cubicBezTo>
                      <a:pt x="17" y="15"/>
                      <a:pt x="17" y="15"/>
                      <a:pt x="17" y="14"/>
                    </a:cubicBezTo>
                    <a:cubicBezTo>
                      <a:pt x="16" y="14"/>
                      <a:pt x="16" y="14"/>
                      <a:pt x="16" y="14"/>
                    </a:cubicBezTo>
                    <a:cubicBezTo>
                      <a:pt x="15" y="13"/>
                      <a:pt x="15" y="13"/>
                      <a:pt x="15" y="13"/>
                    </a:cubicBezTo>
                    <a:cubicBezTo>
                      <a:pt x="14" y="13"/>
                      <a:pt x="14" y="13"/>
                      <a:pt x="14" y="12"/>
                    </a:cubicBezTo>
                    <a:cubicBezTo>
                      <a:pt x="13" y="12"/>
                      <a:pt x="13" y="12"/>
                      <a:pt x="13" y="12"/>
                    </a:cubicBezTo>
                    <a:cubicBezTo>
                      <a:pt x="13" y="12"/>
                      <a:pt x="12" y="12"/>
                      <a:pt x="12" y="12"/>
                    </a:cubicBezTo>
                    <a:cubicBezTo>
                      <a:pt x="12" y="12"/>
                      <a:pt x="12" y="11"/>
                      <a:pt x="11" y="11"/>
                    </a:cubicBezTo>
                    <a:cubicBezTo>
                      <a:pt x="11" y="10"/>
                      <a:pt x="11" y="10"/>
                      <a:pt x="11" y="9"/>
                    </a:cubicBezTo>
                    <a:cubicBezTo>
                      <a:pt x="11" y="9"/>
                      <a:pt x="11" y="8"/>
                      <a:pt x="11" y="8"/>
                    </a:cubicBezTo>
                    <a:cubicBezTo>
                      <a:pt x="11" y="8"/>
                      <a:pt x="12" y="7"/>
                      <a:pt x="12" y="7"/>
                    </a:cubicBezTo>
                    <a:cubicBezTo>
                      <a:pt x="12" y="6"/>
                      <a:pt x="12" y="6"/>
                      <a:pt x="12" y="6"/>
                    </a:cubicBezTo>
                    <a:cubicBezTo>
                      <a:pt x="12" y="5"/>
                      <a:pt x="12" y="5"/>
                      <a:pt x="13" y="5"/>
                    </a:cubicBezTo>
                    <a:cubicBezTo>
                      <a:pt x="13" y="5"/>
                      <a:pt x="14" y="6"/>
                      <a:pt x="14" y="5"/>
                    </a:cubicBezTo>
                    <a:cubicBezTo>
                      <a:pt x="14" y="5"/>
                      <a:pt x="14" y="5"/>
                      <a:pt x="13" y="4"/>
                    </a:cubicBezTo>
                    <a:cubicBezTo>
                      <a:pt x="13" y="4"/>
                      <a:pt x="12" y="4"/>
                      <a:pt x="12" y="4"/>
                    </a:cubicBezTo>
                    <a:cubicBezTo>
                      <a:pt x="11" y="3"/>
                      <a:pt x="11" y="3"/>
                      <a:pt x="11" y="3"/>
                    </a:cubicBezTo>
                    <a:cubicBezTo>
                      <a:pt x="10" y="2"/>
                      <a:pt x="10" y="2"/>
                      <a:pt x="10" y="1"/>
                    </a:cubicBezTo>
                    <a:cubicBezTo>
                      <a:pt x="9" y="1"/>
                      <a:pt x="9" y="1"/>
                      <a:pt x="9" y="1"/>
                    </a:cubicBezTo>
                    <a:cubicBezTo>
                      <a:pt x="9" y="2"/>
                      <a:pt x="8" y="2"/>
                      <a:pt x="8" y="1"/>
                    </a:cubicBezTo>
                    <a:cubicBezTo>
                      <a:pt x="7" y="1"/>
                      <a:pt x="7" y="1"/>
                      <a:pt x="6" y="1"/>
                    </a:cubicBezTo>
                    <a:cubicBezTo>
                      <a:pt x="6" y="1"/>
                      <a:pt x="6" y="1"/>
                      <a:pt x="5" y="1"/>
                    </a:cubicBezTo>
                    <a:cubicBezTo>
                      <a:pt x="5" y="1"/>
                      <a:pt x="4" y="1"/>
                      <a:pt x="4" y="1"/>
                    </a:cubicBezTo>
                    <a:cubicBezTo>
                      <a:pt x="3" y="1"/>
                      <a:pt x="3" y="1"/>
                      <a:pt x="2" y="1"/>
                    </a:cubicBezTo>
                    <a:cubicBezTo>
                      <a:pt x="1" y="1"/>
                      <a:pt x="1" y="1"/>
                      <a:pt x="0" y="0"/>
                    </a:cubicBezTo>
                    <a:cubicBezTo>
                      <a:pt x="0" y="0"/>
                      <a:pt x="0" y="0"/>
                      <a:pt x="0" y="0"/>
                    </a:cubicBezTo>
                    <a:cubicBezTo>
                      <a:pt x="0" y="1"/>
                      <a:pt x="0" y="1"/>
                      <a:pt x="0" y="1"/>
                    </a:cubicBezTo>
                    <a:cubicBezTo>
                      <a:pt x="0" y="2"/>
                      <a:pt x="0" y="2"/>
                      <a:pt x="0" y="2"/>
                    </a:cubicBezTo>
                    <a:cubicBezTo>
                      <a:pt x="0" y="3"/>
                      <a:pt x="0" y="3"/>
                      <a:pt x="0" y="4"/>
                    </a:cubicBezTo>
                    <a:cubicBezTo>
                      <a:pt x="0" y="4"/>
                      <a:pt x="1" y="5"/>
                      <a:pt x="1" y="5"/>
                    </a:cubicBezTo>
                    <a:cubicBezTo>
                      <a:pt x="1" y="6"/>
                      <a:pt x="1" y="6"/>
                      <a:pt x="0" y="7"/>
                    </a:cubicBezTo>
                    <a:cubicBezTo>
                      <a:pt x="0" y="7"/>
                      <a:pt x="0" y="7"/>
                      <a:pt x="0" y="7"/>
                    </a:cubicBezTo>
                    <a:cubicBezTo>
                      <a:pt x="0" y="8"/>
                      <a:pt x="0" y="8"/>
                      <a:pt x="0" y="8"/>
                    </a:cubicBezTo>
                    <a:cubicBezTo>
                      <a:pt x="0" y="8"/>
                      <a:pt x="0" y="9"/>
                      <a:pt x="0" y="9"/>
                    </a:cubicBezTo>
                    <a:cubicBezTo>
                      <a:pt x="0" y="9"/>
                      <a:pt x="0" y="10"/>
                      <a:pt x="0" y="10"/>
                    </a:cubicBezTo>
                    <a:cubicBezTo>
                      <a:pt x="1" y="10"/>
                      <a:pt x="1" y="10"/>
                      <a:pt x="1" y="10"/>
                    </a:cubicBezTo>
                    <a:cubicBezTo>
                      <a:pt x="1" y="11"/>
                      <a:pt x="1" y="11"/>
                      <a:pt x="0" y="11"/>
                    </a:cubicBezTo>
                    <a:cubicBezTo>
                      <a:pt x="0" y="11"/>
                      <a:pt x="1" y="12"/>
                      <a:pt x="1" y="12"/>
                    </a:cubicBezTo>
                    <a:cubicBezTo>
                      <a:pt x="1" y="12"/>
                      <a:pt x="1" y="12"/>
                      <a:pt x="1" y="12"/>
                    </a:cubicBezTo>
                    <a:cubicBezTo>
                      <a:pt x="2" y="13"/>
                      <a:pt x="2" y="13"/>
                      <a:pt x="2" y="13"/>
                    </a:cubicBezTo>
                    <a:cubicBezTo>
                      <a:pt x="2" y="13"/>
                      <a:pt x="2" y="13"/>
                      <a:pt x="2" y="14"/>
                    </a:cubicBezTo>
                    <a:cubicBezTo>
                      <a:pt x="2" y="14"/>
                      <a:pt x="2" y="14"/>
                      <a:pt x="2" y="14"/>
                    </a:cubicBezTo>
                    <a:cubicBezTo>
                      <a:pt x="2" y="14"/>
                      <a:pt x="3" y="14"/>
                      <a:pt x="3" y="15"/>
                    </a:cubicBezTo>
                    <a:cubicBezTo>
                      <a:pt x="3" y="15"/>
                      <a:pt x="3" y="15"/>
                      <a:pt x="3" y="16"/>
                    </a:cubicBezTo>
                    <a:cubicBezTo>
                      <a:pt x="3" y="16"/>
                      <a:pt x="4" y="16"/>
                      <a:pt x="4" y="16"/>
                    </a:cubicBezTo>
                    <a:cubicBezTo>
                      <a:pt x="4" y="16"/>
                      <a:pt x="4" y="16"/>
                      <a:pt x="4" y="17"/>
                    </a:cubicBezTo>
                    <a:cubicBezTo>
                      <a:pt x="4" y="17"/>
                      <a:pt x="5" y="17"/>
                      <a:pt x="5" y="17"/>
                    </a:cubicBezTo>
                    <a:cubicBezTo>
                      <a:pt x="5" y="17"/>
                      <a:pt x="6" y="17"/>
                      <a:pt x="6" y="17"/>
                    </a:cubicBezTo>
                    <a:cubicBezTo>
                      <a:pt x="6" y="18"/>
                      <a:pt x="6" y="18"/>
                      <a:pt x="6" y="19"/>
                    </a:cubicBezTo>
                    <a:cubicBezTo>
                      <a:pt x="6" y="19"/>
                      <a:pt x="6" y="19"/>
                      <a:pt x="6" y="20"/>
                    </a:cubicBezTo>
                    <a:cubicBezTo>
                      <a:pt x="6" y="20"/>
                      <a:pt x="5" y="20"/>
                      <a:pt x="5" y="21"/>
                    </a:cubicBezTo>
                    <a:cubicBezTo>
                      <a:pt x="5" y="21"/>
                      <a:pt x="5" y="22"/>
                      <a:pt x="5" y="22"/>
                    </a:cubicBezTo>
                    <a:cubicBezTo>
                      <a:pt x="5" y="23"/>
                      <a:pt x="5" y="23"/>
                      <a:pt x="5" y="23"/>
                    </a:cubicBezTo>
                    <a:cubicBezTo>
                      <a:pt x="6" y="24"/>
                      <a:pt x="6" y="24"/>
                      <a:pt x="6" y="24"/>
                    </a:cubicBezTo>
                    <a:cubicBezTo>
                      <a:pt x="7" y="24"/>
                      <a:pt x="7" y="24"/>
                      <a:pt x="7" y="25"/>
                    </a:cubicBezTo>
                    <a:cubicBezTo>
                      <a:pt x="7" y="25"/>
                      <a:pt x="7" y="25"/>
                      <a:pt x="7" y="25"/>
                    </a:cubicBezTo>
                    <a:cubicBezTo>
                      <a:pt x="7" y="25"/>
                      <a:pt x="7" y="25"/>
                      <a:pt x="7" y="26"/>
                    </a:cubicBezTo>
                    <a:cubicBezTo>
                      <a:pt x="7" y="26"/>
                      <a:pt x="7" y="26"/>
                      <a:pt x="8" y="26"/>
                    </a:cubicBezTo>
                    <a:cubicBezTo>
                      <a:pt x="8" y="27"/>
                      <a:pt x="8" y="27"/>
                      <a:pt x="8" y="27"/>
                    </a:cubicBezTo>
                    <a:cubicBezTo>
                      <a:pt x="9" y="27"/>
                      <a:pt x="9" y="27"/>
                      <a:pt x="9" y="27"/>
                    </a:cubicBezTo>
                    <a:cubicBezTo>
                      <a:pt x="10" y="27"/>
                      <a:pt x="10" y="27"/>
                      <a:pt x="10" y="27"/>
                    </a:cubicBezTo>
                    <a:cubicBezTo>
                      <a:pt x="10" y="27"/>
                      <a:pt x="10" y="27"/>
                      <a:pt x="10" y="28"/>
                    </a:cubicBezTo>
                    <a:cubicBezTo>
                      <a:pt x="11" y="28"/>
                      <a:pt x="11" y="28"/>
                      <a:pt x="11" y="29"/>
                    </a:cubicBezTo>
                    <a:cubicBezTo>
                      <a:pt x="12" y="30"/>
                      <a:pt x="11" y="30"/>
                      <a:pt x="11" y="30"/>
                    </a:cubicBezTo>
                    <a:cubicBezTo>
                      <a:pt x="12" y="31"/>
                      <a:pt x="11" y="31"/>
                      <a:pt x="12" y="31"/>
                    </a:cubicBezTo>
                    <a:cubicBezTo>
                      <a:pt x="12" y="31"/>
                      <a:pt x="12" y="31"/>
                      <a:pt x="12" y="32"/>
                    </a:cubicBezTo>
                    <a:cubicBezTo>
                      <a:pt x="12" y="32"/>
                      <a:pt x="12" y="32"/>
                      <a:pt x="12" y="33"/>
                    </a:cubicBezTo>
                    <a:cubicBezTo>
                      <a:pt x="12" y="33"/>
                      <a:pt x="13" y="33"/>
                      <a:pt x="13" y="33"/>
                    </a:cubicBezTo>
                    <a:cubicBezTo>
                      <a:pt x="13" y="34"/>
                      <a:pt x="13" y="34"/>
                      <a:pt x="14" y="34"/>
                    </a:cubicBezTo>
                    <a:cubicBezTo>
                      <a:pt x="14" y="34"/>
                      <a:pt x="14" y="34"/>
                      <a:pt x="14" y="35"/>
                    </a:cubicBezTo>
                    <a:cubicBezTo>
                      <a:pt x="14" y="35"/>
                      <a:pt x="14" y="35"/>
                      <a:pt x="14" y="35"/>
                    </a:cubicBezTo>
                    <a:cubicBezTo>
                      <a:pt x="14" y="35"/>
                      <a:pt x="15" y="35"/>
                      <a:pt x="15" y="34"/>
                    </a:cubicBezTo>
                    <a:cubicBezTo>
                      <a:pt x="15" y="34"/>
                      <a:pt x="15" y="34"/>
                      <a:pt x="15" y="34"/>
                    </a:cubicBezTo>
                    <a:cubicBezTo>
                      <a:pt x="15" y="34"/>
                      <a:pt x="15" y="34"/>
                      <a:pt x="16" y="34"/>
                    </a:cubicBezTo>
                    <a:cubicBezTo>
                      <a:pt x="16" y="34"/>
                      <a:pt x="16" y="34"/>
                      <a:pt x="16" y="34"/>
                    </a:cubicBezTo>
                    <a:cubicBezTo>
                      <a:pt x="16" y="34"/>
                      <a:pt x="16" y="34"/>
                      <a:pt x="16" y="35"/>
                    </a:cubicBezTo>
                    <a:cubicBezTo>
                      <a:pt x="17" y="35"/>
                      <a:pt x="17" y="34"/>
                      <a:pt x="17" y="34"/>
                    </a:cubicBezTo>
                    <a:cubicBezTo>
                      <a:pt x="17" y="34"/>
                      <a:pt x="17" y="34"/>
                      <a:pt x="18" y="34"/>
                    </a:cubicBezTo>
                    <a:cubicBezTo>
                      <a:pt x="18" y="34"/>
                      <a:pt x="18" y="35"/>
                      <a:pt x="18" y="35"/>
                    </a:cubicBezTo>
                    <a:cubicBezTo>
                      <a:pt x="18" y="35"/>
                      <a:pt x="19" y="35"/>
                      <a:pt x="19" y="36"/>
                    </a:cubicBezTo>
                    <a:cubicBezTo>
                      <a:pt x="19" y="36"/>
                      <a:pt x="19" y="36"/>
                      <a:pt x="19" y="37"/>
                    </a:cubicBezTo>
                    <a:cubicBezTo>
                      <a:pt x="20" y="37"/>
                      <a:pt x="20" y="37"/>
                      <a:pt x="20" y="38"/>
                    </a:cubicBezTo>
                    <a:cubicBezTo>
                      <a:pt x="20" y="38"/>
                      <a:pt x="20" y="38"/>
                      <a:pt x="20" y="38"/>
                    </a:cubicBezTo>
                    <a:cubicBezTo>
                      <a:pt x="21" y="39"/>
                      <a:pt x="21" y="39"/>
                      <a:pt x="21" y="39"/>
                    </a:cubicBezTo>
                    <a:cubicBezTo>
                      <a:pt x="21" y="40"/>
                      <a:pt x="21" y="41"/>
                      <a:pt x="22" y="41"/>
                    </a:cubicBezTo>
                    <a:cubicBezTo>
                      <a:pt x="22" y="42"/>
                      <a:pt x="23" y="42"/>
                      <a:pt x="23" y="42"/>
                    </a:cubicBezTo>
                    <a:cubicBezTo>
                      <a:pt x="23" y="41"/>
                      <a:pt x="23" y="41"/>
                      <a:pt x="24" y="41"/>
                    </a:cubicBezTo>
                    <a:cubicBezTo>
                      <a:pt x="24" y="41"/>
                      <a:pt x="24" y="42"/>
                      <a:pt x="25" y="42"/>
                    </a:cubicBezTo>
                    <a:cubicBezTo>
                      <a:pt x="25" y="42"/>
                      <a:pt x="25" y="42"/>
                      <a:pt x="26" y="43"/>
                    </a:cubicBezTo>
                    <a:cubicBezTo>
                      <a:pt x="26" y="43"/>
                      <a:pt x="26" y="43"/>
                      <a:pt x="27" y="43"/>
                    </a:cubicBezTo>
                    <a:cubicBezTo>
                      <a:pt x="27" y="43"/>
                      <a:pt x="27" y="43"/>
                      <a:pt x="27" y="44"/>
                    </a:cubicBezTo>
                    <a:cubicBezTo>
                      <a:pt x="27" y="44"/>
                      <a:pt x="28" y="44"/>
                      <a:pt x="28" y="44"/>
                    </a:cubicBezTo>
                    <a:cubicBezTo>
                      <a:pt x="28" y="44"/>
                      <a:pt x="29" y="44"/>
                      <a:pt x="29" y="44"/>
                    </a:cubicBezTo>
                    <a:cubicBezTo>
                      <a:pt x="29" y="44"/>
                      <a:pt x="29" y="45"/>
                      <a:pt x="30" y="45"/>
                    </a:cubicBezTo>
                    <a:cubicBezTo>
                      <a:pt x="30" y="45"/>
                      <a:pt x="30" y="44"/>
                      <a:pt x="30" y="44"/>
                    </a:cubicBezTo>
                    <a:cubicBezTo>
                      <a:pt x="31" y="44"/>
                      <a:pt x="31" y="44"/>
                      <a:pt x="31" y="44"/>
                    </a:cubicBezTo>
                    <a:cubicBezTo>
                      <a:pt x="32" y="44"/>
                      <a:pt x="32" y="43"/>
                      <a:pt x="32" y="43"/>
                    </a:cubicBezTo>
                    <a:cubicBezTo>
                      <a:pt x="32" y="43"/>
                      <a:pt x="32" y="43"/>
                      <a:pt x="32" y="43"/>
                    </a:cubicBezTo>
                    <a:cubicBezTo>
                      <a:pt x="33" y="43"/>
                      <a:pt x="33" y="43"/>
                      <a:pt x="33" y="43"/>
                    </a:cubicBezTo>
                    <a:cubicBezTo>
                      <a:pt x="34" y="42"/>
                      <a:pt x="34" y="43"/>
                      <a:pt x="34" y="43"/>
                    </a:cubicBezTo>
                    <a:cubicBezTo>
                      <a:pt x="35" y="43"/>
                      <a:pt x="35" y="43"/>
                      <a:pt x="35" y="43"/>
                    </a:cubicBezTo>
                    <a:cubicBezTo>
                      <a:pt x="35" y="43"/>
                      <a:pt x="36" y="43"/>
                      <a:pt x="36" y="43"/>
                    </a:cubicBezTo>
                    <a:cubicBezTo>
                      <a:pt x="36" y="44"/>
                      <a:pt x="36" y="44"/>
                      <a:pt x="36" y="44"/>
                    </a:cubicBezTo>
                    <a:cubicBezTo>
                      <a:pt x="37" y="45"/>
                      <a:pt x="36" y="45"/>
                      <a:pt x="37" y="46"/>
                    </a:cubicBezTo>
                    <a:cubicBezTo>
                      <a:pt x="37" y="46"/>
                      <a:pt x="37" y="46"/>
                      <a:pt x="37" y="46"/>
                    </a:cubicBezTo>
                    <a:cubicBezTo>
                      <a:pt x="37" y="47"/>
                      <a:pt x="37" y="47"/>
                      <a:pt x="38" y="47"/>
                    </a:cubicBezTo>
                    <a:cubicBezTo>
                      <a:pt x="38" y="47"/>
                      <a:pt x="38" y="47"/>
                      <a:pt x="38" y="47"/>
                    </a:cubicBezTo>
                    <a:cubicBezTo>
                      <a:pt x="38" y="48"/>
                      <a:pt x="39" y="47"/>
                      <a:pt x="39" y="47"/>
                    </a:cubicBezTo>
                    <a:cubicBezTo>
                      <a:pt x="39" y="47"/>
                      <a:pt x="40" y="47"/>
                      <a:pt x="40" y="47"/>
                    </a:cubicBezTo>
                    <a:cubicBezTo>
                      <a:pt x="40" y="47"/>
                      <a:pt x="41" y="48"/>
                      <a:pt x="41" y="48"/>
                    </a:cubicBezTo>
                    <a:cubicBezTo>
                      <a:pt x="42" y="48"/>
                      <a:pt x="42" y="48"/>
                      <a:pt x="43" y="48"/>
                    </a:cubicBezTo>
                    <a:cubicBezTo>
                      <a:pt x="44" y="48"/>
                      <a:pt x="44" y="48"/>
                      <a:pt x="44" y="48"/>
                    </a:cubicBezTo>
                    <a:cubicBezTo>
                      <a:pt x="45" y="48"/>
                      <a:pt x="45" y="48"/>
                      <a:pt x="46" y="48"/>
                    </a:cubicBezTo>
                    <a:cubicBezTo>
                      <a:pt x="46" y="49"/>
                      <a:pt x="46" y="49"/>
                      <a:pt x="47" y="49"/>
                    </a:cubicBezTo>
                    <a:cubicBezTo>
                      <a:pt x="48" y="49"/>
                      <a:pt x="48" y="49"/>
                      <a:pt x="48" y="49"/>
                    </a:cubicBezTo>
                    <a:cubicBezTo>
                      <a:pt x="49" y="49"/>
                      <a:pt x="49" y="49"/>
                      <a:pt x="49" y="49"/>
                    </a:cubicBezTo>
                    <a:cubicBezTo>
                      <a:pt x="49" y="49"/>
                      <a:pt x="49" y="49"/>
                      <a:pt x="49" y="49"/>
                    </a:cubicBezTo>
                    <a:cubicBezTo>
                      <a:pt x="49" y="48"/>
                      <a:pt x="48" y="48"/>
                      <a:pt x="48" y="47"/>
                    </a:cubicBezTo>
                    <a:cubicBezTo>
                      <a:pt x="48" y="46"/>
                      <a:pt x="48" y="46"/>
                      <a:pt x="49" y="46"/>
                    </a:cubicBezTo>
                    <a:cubicBezTo>
                      <a:pt x="49" y="45"/>
                      <a:pt x="49" y="45"/>
                      <a:pt x="50" y="44"/>
                    </a:cubicBezTo>
                    <a:cubicBezTo>
                      <a:pt x="50" y="44"/>
                      <a:pt x="50" y="44"/>
                      <a:pt x="51" y="44"/>
                    </a:cubicBezTo>
                    <a:cubicBezTo>
                      <a:pt x="51" y="44"/>
                      <a:pt x="51" y="44"/>
                      <a:pt x="52" y="43"/>
                    </a:cubicBezTo>
                    <a:cubicBezTo>
                      <a:pt x="52" y="43"/>
                      <a:pt x="51" y="43"/>
                      <a:pt x="51" y="42"/>
                    </a:cubicBezTo>
                    <a:cubicBezTo>
                      <a:pt x="51" y="42"/>
                      <a:pt x="51" y="42"/>
                      <a:pt x="51" y="4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92" name="Freeform 80">
                <a:extLst>
                  <a:ext uri="{FF2B5EF4-FFF2-40B4-BE49-F238E27FC236}">
                    <a16:creationId xmlns:a16="http://schemas.microsoft.com/office/drawing/2014/main" id="{BCABAF46-A89D-FD6C-A5F7-C918D6C7B209}"/>
                  </a:ext>
                </a:extLst>
              </p:cNvPr>
              <p:cNvSpPr>
                <a:spLocks/>
              </p:cNvSpPr>
              <p:nvPr/>
            </p:nvSpPr>
            <p:spPr bwMode="auto">
              <a:xfrm>
                <a:off x="5435602" y="178911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93" name="Freeform 81">
                <a:extLst>
                  <a:ext uri="{FF2B5EF4-FFF2-40B4-BE49-F238E27FC236}">
                    <a16:creationId xmlns:a16="http://schemas.microsoft.com/office/drawing/2014/main" id="{B7263A61-78BF-D7EA-5ABC-815B7482AB1F}"/>
                  </a:ext>
                </a:extLst>
              </p:cNvPr>
              <p:cNvSpPr>
                <a:spLocks/>
              </p:cNvSpPr>
              <p:nvPr/>
            </p:nvSpPr>
            <p:spPr bwMode="auto">
              <a:xfrm>
                <a:off x="7173914" y="3421064"/>
                <a:ext cx="1090613" cy="887413"/>
              </a:xfrm>
              <a:custGeom>
                <a:avLst/>
                <a:gdLst>
                  <a:gd name="T0" fmla="*/ 8 w 101"/>
                  <a:gd name="T1" fmla="*/ 69 h 82"/>
                  <a:gd name="T2" fmla="*/ 13 w 101"/>
                  <a:gd name="T3" fmla="*/ 67 h 82"/>
                  <a:gd name="T4" fmla="*/ 22 w 101"/>
                  <a:gd name="T5" fmla="*/ 66 h 82"/>
                  <a:gd name="T6" fmla="*/ 28 w 101"/>
                  <a:gd name="T7" fmla="*/ 62 h 82"/>
                  <a:gd name="T8" fmla="*/ 36 w 101"/>
                  <a:gd name="T9" fmla="*/ 61 h 82"/>
                  <a:gd name="T10" fmla="*/ 43 w 101"/>
                  <a:gd name="T11" fmla="*/ 60 h 82"/>
                  <a:gd name="T12" fmla="*/ 46 w 101"/>
                  <a:gd name="T13" fmla="*/ 62 h 82"/>
                  <a:gd name="T14" fmla="*/ 49 w 101"/>
                  <a:gd name="T15" fmla="*/ 66 h 82"/>
                  <a:gd name="T16" fmla="*/ 50 w 101"/>
                  <a:gd name="T17" fmla="*/ 70 h 82"/>
                  <a:gd name="T18" fmla="*/ 54 w 101"/>
                  <a:gd name="T19" fmla="*/ 66 h 82"/>
                  <a:gd name="T20" fmla="*/ 56 w 101"/>
                  <a:gd name="T21" fmla="*/ 66 h 82"/>
                  <a:gd name="T22" fmla="*/ 53 w 101"/>
                  <a:gd name="T23" fmla="*/ 70 h 82"/>
                  <a:gd name="T24" fmla="*/ 55 w 101"/>
                  <a:gd name="T25" fmla="*/ 69 h 82"/>
                  <a:gd name="T26" fmla="*/ 54 w 101"/>
                  <a:gd name="T27" fmla="*/ 72 h 82"/>
                  <a:gd name="T28" fmla="*/ 55 w 101"/>
                  <a:gd name="T29" fmla="*/ 77 h 82"/>
                  <a:gd name="T30" fmla="*/ 60 w 101"/>
                  <a:gd name="T31" fmla="*/ 80 h 82"/>
                  <a:gd name="T32" fmla="*/ 66 w 101"/>
                  <a:gd name="T33" fmla="*/ 79 h 82"/>
                  <a:gd name="T34" fmla="*/ 70 w 101"/>
                  <a:gd name="T35" fmla="*/ 81 h 82"/>
                  <a:gd name="T36" fmla="*/ 78 w 101"/>
                  <a:gd name="T37" fmla="*/ 79 h 82"/>
                  <a:gd name="T38" fmla="*/ 84 w 101"/>
                  <a:gd name="T39" fmla="*/ 72 h 82"/>
                  <a:gd name="T40" fmla="*/ 91 w 101"/>
                  <a:gd name="T41" fmla="*/ 65 h 82"/>
                  <a:gd name="T42" fmla="*/ 96 w 101"/>
                  <a:gd name="T43" fmla="*/ 59 h 82"/>
                  <a:gd name="T44" fmla="*/ 101 w 101"/>
                  <a:gd name="T45" fmla="*/ 50 h 82"/>
                  <a:gd name="T46" fmla="*/ 101 w 101"/>
                  <a:gd name="T47" fmla="*/ 41 h 82"/>
                  <a:gd name="T48" fmla="*/ 97 w 101"/>
                  <a:gd name="T49" fmla="*/ 34 h 82"/>
                  <a:gd name="T50" fmla="*/ 95 w 101"/>
                  <a:gd name="T51" fmla="*/ 27 h 82"/>
                  <a:gd name="T52" fmla="*/ 90 w 101"/>
                  <a:gd name="T53" fmla="*/ 23 h 82"/>
                  <a:gd name="T54" fmla="*/ 90 w 101"/>
                  <a:gd name="T55" fmla="*/ 14 h 82"/>
                  <a:gd name="T56" fmla="*/ 87 w 101"/>
                  <a:gd name="T57" fmla="*/ 11 h 82"/>
                  <a:gd name="T58" fmla="*/ 86 w 101"/>
                  <a:gd name="T59" fmla="*/ 4 h 82"/>
                  <a:gd name="T60" fmla="*/ 82 w 101"/>
                  <a:gd name="T61" fmla="*/ 4 h 82"/>
                  <a:gd name="T62" fmla="*/ 81 w 101"/>
                  <a:gd name="T63" fmla="*/ 11 h 82"/>
                  <a:gd name="T64" fmla="*/ 76 w 101"/>
                  <a:gd name="T65" fmla="*/ 20 h 82"/>
                  <a:gd name="T66" fmla="*/ 69 w 101"/>
                  <a:gd name="T67" fmla="*/ 15 h 82"/>
                  <a:gd name="T68" fmla="*/ 66 w 101"/>
                  <a:gd name="T69" fmla="*/ 11 h 82"/>
                  <a:gd name="T70" fmla="*/ 69 w 101"/>
                  <a:gd name="T71" fmla="*/ 7 h 82"/>
                  <a:gd name="T72" fmla="*/ 67 w 101"/>
                  <a:gd name="T73" fmla="*/ 3 h 82"/>
                  <a:gd name="T74" fmla="*/ 60 w 101"/>
                  <a:gd name="T75" fmla="*/ 3 h 82"/>
                  <a:gd name="T76" fmla="*/ 58 w 101"/>
                  <a:gd name="T77" fmla="*/ 3 h 82"/>
                  <a:gd name="T78" fmla="*/ 54 w 101"/>
                  <a:gd name="T79" fmla="*/ 6 h 82"/>
                  <a:gd name="T80" fmla="*/ 50 w 101"/>
                  <a:gd name="T81" fmla="*/ 10 h 82"/>
                  <a:gd name="T82" fmla="*/ 47 w 101"/>
                  <a:gd name="T83" fmla="*/ 13 h 82"/>
                  <a:gd name="T84" fmla="*/ 43 w 101"/>
                  <a:gd name="T85" fmla="*/ 9 h 82"/>
                  <a:gd name="T86" fmla="*/ 39 w 101"/>
                  <a:gd name="T87" fmla="*/ 13 h 82"/>
                  <a:gd name="T88" fmla="*/ 35 w 101"/>
                  <a:gd name="T89" fmla="*/ 18 h 82"/>
                  <a:gd name="T90" fmla="*/ 30 w 101"/>
                  <a:gd name="T91" fmla="*/ 20 h 82"/>
                  <a:gd name="T92" fmla="*/ 27 w 101"/>
                  <a:gd name="T93" fmla="*/ 25 h 82"/>
                  <a:gd name="T94" fmla="*/ 21 w 101"/>
                  <a:gd name="T95" fmla="*/ 27 h 82"/>
                  <a:gd name="T96" fmla="*/ 15 w 101"/>
                  <a:gd name="T97" fmla="*/ 29 h 82"/>
                  <a:gd name="T98" fmla="*/ 10 w 101"/>
                  <a:gd name="T99" fmla="*/ 32 h 82"/>
                  <a:gd name="T100" fmla="*/ 7 w 101"/>
                  <a:gd name="T101" fmla="*/ 36 h 82"/>
                  <a:gd name="T102" fmla="*/ 5 w 101"/>
                  <a:gd name="T103" fmla="*/ 41 h 82"/>
                  <a:gd name="T104" fmla="*/ 4 w 101"/>
                  <a:gd name="T105" fmla="*/ 43 h 82"/>
                  <a:gd name="T106" fmla="*/ 4 w 101"/>
                  <a:gd name="T107" fmla="*/ 47 h 82"/>
                  <a:gd name="T108" fmla="*/ 4 w 101"/>
                  <a:gd name="T109" fmla="*/ 55 h 82"/>
                  <a:gd name="T110" fmla="*/ 3 w 101"/>
                  <a:gd name="T111" fmla="*/ 6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1" h="82">
                    <a:moveTo>
                      <a:pt x="1" y="69"/>
                    </a:moveTo>
                    <a:cubicBezTo>
                      <a:pt x="1" y="69"/>
                      <a:pt x="1" y="69"/>
                      <a:pt x="1" y="70"/>
                    </a:cubicBezTo>
                    <a:cubicBezTo>
                      <a:pt x="2" y="70"/>
                      <a:pt x="2" y="70"/>
                      <a:pt x="2" y="70"/>
                    </a:cubicBezTo>
                    <a:cubicBezTo>
                      <a:pt x="3" y="70"/>
                      <a:pt x="4" y="70"/>
                      <a:pt x="4" y="70"/>
                    </a:cubicBezTo>
                    <a:cubicBezTo>
                      <a:pt x="5" y="70"/>
                      <a:pt x="5" y="70"/>
                      <a:pt x="6" y="70"/>
                    </a:cubicBezTo>
                    <a:cubicBezTo>
                      <a:pt x="7" y="70"/>
                      <a:pt x="7" y="70"/>
                      <a:pt x="8" y="69"/>
                    </a:cubicBezTo>
                    <a:cubicBezTo>
                      <a:pt x="8" y="69"/>
                      <a:pt x="8" y="69"/>
                      <a:pt x="8" y="69"/>
                    </a:cubicBezTo>
                    <a:cubicBezTo>
                      <a:pt x="9" y="69"/>
                      <a:pt x="9" y="69"/>
                      <a:pt x="9" y="68"/>
                    </a:cubicBezTo>
                    <a:cubicBezTo>
                      <a:pt x="10" y="68"/>
                      <a:pt x="10" y="68"/>
                      <a:pt x="11" y="68"/>
                    </a:cubicBezTo>
                    <a:cubicBezTo>
                      <a:pt x="11" y="68"/>
                      <a:pt x="11" y="68"/>
                      <a:pt x="11" y="68"/>
                    </a:cubicBezTo>
                    <a:cubicBezTo>
                      <a:pt x="11" y="67"/>
                      <a:pt x="12" y="67"/>
                      <a:pt x="12" y="67"/>
                    </a:cubicBezTo>
                    <a:cubicBezTo>
                      <a:pt x="12" y="67"/>
                      <a:pt x="12" y="67"/>
                      <a:pt x="13" y="67"/>
                    </a:cubicBezTo>
                    <a:cubicBezTo>
                      <a:pt x="13" y="67"/>
                      <a:pt x="14" y="67"/>
                      <a:pt x="14" y="67"/>
                    </a:cubicBezTo>
                    <a:cubicBezTo>
                      <a:pt x="15" y="67"/>
                      <a:pt x="15" y="67"/>
                      <a:pt x="16" y="67"/>
                    </a:cubicBezTo>
                    <a:cubicBezTo>
                      <a:pt x="17" y="67"/>
                      <a:pt x="17" y="67"/>
                      <a:pt x="18" y="67"/>
                    </a:cubicBezTo>
                    <a:cubicBezTo>
                      <a:pt x="18" y="67"/>
                      <a:pt x="19" y="67"/>
                      <a:pt x="19" y="67"/>
                    </a:cubicBezTo>
                    <a:cubicBezTo>
                      <a:pt x="20" y="67"/>
                      <a:pt x="20" y="67"/>
                      <a:pt x="21" y="67"/>
                    </a:cubicBezTo>
                    <a:cubicBezTo>
                      <a:pt x="21" y="67"/>
                      <a:pt x="21" y="67"/>
                      <a:pt x="22" y="66"/>
                    </a:cubicBezTo>
                    <a:cubicBezTo>
                      <a:pt x="22" y="66"/>
                      <a:pt x="23" y="66"/>
                      <a:pt x="23" y="65"/>
                    </a:cubicBezTo>
                    <a:cubicBezTo>
                      <a:pt x="23" y="65"/>
                      <a:pt x="24" y="65"/>
                      <a:pt x="24" y="64"/>
                    </a:cubicBezTo>
                    <a:cubicBezTo>
                      <a:pt x="25" y="64"/>
                      <a:pt x="25" y="64"/>
                      <a:pt x="25" y="64"/>
                    </a:cubicBezTo>
                    <a:cubicBezTo>
                      <a:pt x="26" y="64"/>
                      <a:pt x="26" y="64"/>
                      <a:pt x="26" y="63"/>
                    </a:cubicBezTo>
                    <a:cubicBezTo>
                      <a:pt x="26" y="63"/>
                      <a:pt x="27" y="63"/>
                      <a:pt x="27" y="63"/>
                    </a:cubicBezTo>
                    <a:cubicBezTo>
                      <a:pt x="28" y="63"/>
                      <a:pt x="28" y="63"/>
                      <a:pt x="28" y="62"/>
                    </a:cubicBezTo>
                    <a:cubicBezTo>
                      <a:pt x="29" y="62"/>
                      <a:pt x="29" y="62"/>
                      <a:pt x="29" y="62"/>
                    </a:cubicBezTo>
                    <a:cubicBezTo>
                      <a:pt x="30" y="62"/>
                      <a:pt x="30" y="62"/>
                      <a:pt x="31" y="62"/>
                    </a:cubicBezTo>
                    <a:cubicBezTo>
                      <a:pt x="31" y="62"/>
                      <a:pt x="31" y="63"/>
                      <a:pt x="32" y="63"/>
                    </a:cubicBezTo>
                    <a:cubicBezTo>
                      <a:pt x="32" y="63"/>
                      <a:pt x="32" y="63"/>
                      <a:pt x="33" y="63"/>
                    </a:cubicBezTo>
                    <a:cubicBezTo>
                      <a:pt x="34" y="63"/>
                      <a:pt x="34" y="62"/>
                      <a:pt x="35" y="62"/>
                    </a:cubicBezTo>
                    <a:cubicBezTo>
                      <a:pt x="35" y="62"/>
                      <a:pt x="35" y="62"/>
                      <a:pt x="36" y="61"/>
                    </a:cubicBezTo>
                    <a:cubicBezTo>
                      <a:pt x="36" y="61"/>
                      <a:pt x="36" y="61"/>
                      <a:pt x="36" y="61"/>
                    </a:cubicBezTo>
                    <a:cubicBezTo>
                      <a:pt x="36" y="61"/>
                      <a:pt x="37" y="61"/>
                      <a:pt x="37" y="61"/>
                    </a:cubicBezTo>
                    <a:cubicBezTo>
                      <a:pt x="38" y="61"/>
                      <a:pt x="38" y="61"/>
                      <a:pt x="38" y="61"/>
                    </a:cubicBezTo>
                    <a:cubicBezTo>
                      <a:pt x="39" y="61"/>
                      <a:pt x="39" y="61"/>
                      <a:pt x="40" y="61"/>
                    </a:cubicBezTo>
                    <a:cubicBezTo>
                      <a:pt x="40" y="61"/>
                      <a:pt x="41" y="61"/>
                      <a:pt x="41" y="61"/>
                    </a:cubicBezTo>
                    <a:cubicBezTo>
                      <a:pt x="42" y="61"/>
                      <a:pt x="42" y="60"/>
                      <a:pt x="43" y="60"/>
                    </a:cubicBezTo>
                    <a:cubicBezTo>
                      <a:pt x="43" y="60"/>
                      <a:pt x="43" y="61"/>
                      <a:pt x="44" y="61"/>
                    </a:cubicBezTo>
                    <a:cubicBezTo>
                      <a:pt x="44" y="61"/>
                      <a:pt x="44" y="61"/>
                      <a:pt x="44" y="61"/>
                    </a:cubicBezTo>
                    <a:cubicBezTo>
                      <a:pt x="44" y="62"/>
                      <a:pt x="44" y="62"/>
                      <a:pt x="44" y="62"/>
                    </a:cubicBezTo>
                    <a:cubicBezTo>
                      <a:pt x="44" y="62"/>
                      <a:pt x="44" y="62"/>
                      <a:pt x="45" y="62"/>
                    </a:cubicBezTo>
                    <a:cubicBezTo>
                      <a:pt x="45" y="62"/>
                      <a:pt x="45" y="62"/>
                      <a:pt x="46" y="62"/>
                    </a:cubicBezTo>
                    <a:cubicBezTo>
                      <a:pt x="46" y="62"/>
                      <a:pt x="46" y="62"/>
                      <a:pt x="46" y="62"/>
                    </a:cubicBezTo>
                    <a:cubicBezTo>
                      <a:pt x="47" y="62"/>
                      <a:pt x="48" y="62"/>
                      <a:pt x="48" y="62"/>
                    </a:cubicBezTo>
                    <a:cubicBezTo>
                      <a:pt x="48" y="63"/>
                      <a:pt x="48" y="63"/>
                      <a:pt x="48" y="63"/>
                    </a:cubicBezTo>
                    <a:cubicBezTo>
                      <a:pt x="49" y="64"/>
                      <a:pt x="49" y="64"/>
                      <a:pt x="49" y="64"/>
                    </a:cubicBezTo>
                    <a:cubicBezTo>
                      <a:pt x="49" y="64"/>
                      <a:pt x="49" y="64"/>
                      <a:pt x="49" y="65"/>
                    </a:cubicBezTo>
                    <a:cubicBezTo>
                      <a:pt x="49" y="65"/>
                      <a:pt x="49" y="65"/>
                      <a:pt x="49" y="65"/>
                    </a:cubicBezTo>
                    <a:cubicBezTo>
                      <a:pt x="49" y="66"/>
                      <a:pt x="49" y="66"/>
                      <a:pt x="49" y="66"/>
                    </a:cubicBezTo>
                    <a:cubicBezTo>
                      <a:pt x="49" y="67"/>
                      <a:pt x="49" y="67"/>
                      <a:pt x="49" y="67"/>
                    </a:cubicBezTo>
                    <a:cubicBezTo>
                      <a:pt x="49" y="67"/>
                      <a:pt x="49" y="67"/>
                      <a:pt x="49" y="68"/>
                    </a:cubicBezTo>
                    <a:cubicBezTo>
                      <a:pt x="49" y="68"/>
                      <a:pt x="49" y="68"/>
                      <a:pt x="49" y="68"/>
                    </a:cubicBezTo>
                    <a:cubicBezTo>
                      <a:pt x="49" y="69"/>
                      <a:pt x="49" y="69"/>
                      <a:pt x="49" y="69"/>
                    </a:cubicBezTo>
                    <a:cubicBezTo>
                      <a:pt x="49" y="70"/>
                      <a:pt x="49" y="70"/>
                      <a:pt x="49" y="70"/>
                    </a:cubicBezTo>
                    <a:cubicBezTo>
                      <a:pt x="50" y="70"/>
                      <a:pt x="50" y="70"/>
                      <a:pt x="50" y="70"/>
                    </a:cubicBezTo>
                    <a:cubicBezTo>
                      <a:pt x="50" y="69"/>
                      <a:pt x="51" y="69"/>
                      <a:pt x="51" y="69"/>
                    </a:cubicBezTo>
                    <a:cubicBezTo>
                      <a:pt x="51" y="69"/>
                      <a:pt x="51" y="69"/>
                      <a:pt x="52" y="68"/>
                    </a:cubicBezTo>
                    <a:cubicBezTo>
                      <a:pt x="52" y="68"/>
                      <a:pt x="51" y="68"/>
                      <a:pt x="52" y="68"/>
                    </a:cubicBezTo>
                    <a:cubicBezTo>
                      <a:pt x="52" y="67"/>
                      <a:pt x="52" y="67"/>
                      <a:pt x="52" y="67"/>
                    </a:cubicBezTo>
                    <a:cubicBezTo>
                      <a:pt x="53" y="67"/>
                      <a:pt x="53" y="67"/>
                      <a:pt x="53" y="67"/>
                    </a:cubicBezTo>
                    <a:cubicBezTo>
                      <a:pt x="54" y="67"/>
                      <a:pt x="54" y="67"/>
                      <a:pt x="54" y="66"/>
                    </a:cubicBezTo>
                    <a:cubicBezTo>
                      <a:pt x="54" y="66"/>
                      <a:pt x="55" y="66"/>
                      <a:pt x="55" y="66"/>
                    </a:cubicBezTo>
                    <a:cubicBezTo>
                      <a:pt x="55" y="66"/>
                      <a:pt x="55" y="65"/>
                      <a:pt x="55" y="65"/>
                    </a:cubicBezTo>
                    <a:cubicBezTo>
                      <a:pt x="55" y="65"/>
                      <a:pt x="56" y="65"/>
                      <a:pt x="56" y="65"/>
                    </a:cubicBezTo>
                    <a:cubicBezTo>
                      <a:pt x="57" y="65"/>
                      <a:pt x="57" y="64"/>
                      <a:pt x="57" y="65"/>
                    </a:cubicBezTo>
                    <a:cubicBezTo>
                      <a:pt x="57" y="65"/>
                      <a:pt x="57" y="65"/>
                      <a:pt x="56" y="65"/>
                    </a:cubicBezTo>
                    <a:cubicBezTo>
                      <a:pt x="56" y="66"/>
                      <a:pt x="57" y="66"/>
                      <a:pt x="56" y="66"/>
                    </a:cubicBezTo>
                    <a:cubicBezTo>
                      <a:pt x="56" y="66"/>
                      <a:pt x="56" y="67"/>
                      <a:pt x="56" y="67"/>
                    </a:cubicBezTo>
                    <a:cubicBezTo>
                      <a:pt x="56" y="67"/>
                      <a:pt x="55" y="67"/>
                      <a:pt x="55" y="67"/>
                    </a:cubicBezTo>
                    <a:cubicBezTo>
                      <a:pt x="55" y="68"/>
                      <a:pt x="55" y="68"/>
                      <a:pt x="54" y="68"/>
                    </a:cubicBezTo>
                    <a:cubicBezTo>
                      <a:pt x="54" y="68"/>
                      <a:pt x="54" y="68"/>
                      <a:pt x="54" y="69"/>
                    </a:cubicBezTo>
                    <a:cubicBezTo>
                      <a:pt x="54" y="69"/>
                      <a:pt x="54" y="69"/>
                      <a:pt x="54" y="69"/>
                    </a:cubicBezTo>
                    <a:cubicBezTo>
                      <a:pt x="53" y="70"/>
                      <a:pt x="53" y="70"/>
                      <a:pt x="53" y="70"/>
                    </a:cubicBezTo>
                    <a:cubicBezTo>
                      <a:pt x="53" y="70"/>
                      <a:pt x="52" y="70"/>
                      <a:pt x="52" y="70"/>
                    </a:cubicBezTo>
                    <a:cubicBezTo>
                      <a:pt x="52" y="71"/>
                      <a:pt x="52" y="71"/>
                      <a:pt x="52" y="71"/>
                    </a:cubicBezTo>
                    <a:cubicBezTo>
                      <a:pt x="52" y="71"/>
                      <a:pt x="52" y="71"/>
                      <a:pt x="53" y="71"/>
                    </a:cubicBezTo>
                    <a:cubicBezTo>
                      <a:pt x="53" y="71"/>
                      <a:pt x="53" y="71"/>
                      <a:pt x="54" y="71"/>
                    </a:cubicBezTo>
                    <a:cubicBezTo>
                      <a:pt x="54" y="71"/>
                      <a:pt x="54" y="71"/>
                      <a:pt x="54" y="70"/>
                    </a:cubicBezTo>
                    <a:cubicBezTo>
                      <a:pt x="55" y="70"/>
                      <a:pt x="55" y="70"/>
                      <a:pt x="55" y="69"/>
                    </a:cubicBezTo>
                    <a:cubicBezTo>
                      <a:pt x="55" y="69"/>
                      <a:pt x="55" y="69"/>
                      <a:pt x="56" y="69"/>
                    </a:cubicBezTo>
                    <a:cubicBezTo>
                      <a:pt x="56" y="69"/>
                      <a:pt x="56" y="69"/>
                      <a:pt x="56" y="70"/>
                    </a:cubicBezTo>
                    <a:cubicBezTo>
                      <a:pt x="56" y="70"/>
                      <a:pt x="56" y="70"/>
                      <a:pt x="56" y="71"/>
                    </a:cubicBezTo>
                    <a:cubicBezTo>
                      <a:pt x="55" y="71"/>
                      <a:pt x="55" y="71"/>
                      <a:pt x="55" y="71"/>
                    </a:cubicBezTo>
                    <a:cubicBezTo>
                      <a:pt x="55" y="72"/>
                      <a:pt x="55" y="72"/>
                      <a:pt x="55" y="72"/>
                    </a:cubicBezTo>
                    <a:cubicBezTo>
                      <a:pt x="55" y="72"/>
                      <a:pt x="54" y="72"/>
                      <a:pt x="54" y="72"/>
                    </a:cubicBezTo>
                    <a:cubicBezTo>
                      <a:pt x="55" y="73"/>
                      <a:pt x="55" y="72"/>
                      <a:pt x="56" y="72"/>
                    </a:cubicBezTo>
                    <a:cubicBezTo>
                      <a:pt x="56" y="72"/>
                      <a:pt x="56" y="72"/>
                      <a:pt x="56" y="73"/>
                    </a:cubicBezTo>
                    <a:cubicBezTo>
                      <a:pt x="56" y="73"/>
                      <a:pt x="56" y="74"/>
                      <a:pt x="56" y="74"/>
                    </a:cubicBezTo>
                    <a:cubicBezTo>
                      <a:pt x="56" y="75"/>
                      <a:pt x="56" y="75"/>
                      <a:pt x="55" y="75"/>
                    </a:cubicBezTo>
                    <a:cubicBezTo>
                      <a:pt x="55" y="75"/>
                      <a:pt x="55" y="75"/>
                      <a:pt x="55" y="76"/>
                    </a:cubicBezTo>
                    <a:cubicBezTo>
                      <a:pt x="55" y="76"/>
                      <a:pt x="55" y="76"/>
                      <a:pt x="55" y="77"/>
                    </a:cubicBezTo>
                    <a:cubicBezTo>
                      <a:pt x="55" y="77"/>
                      <a:pt x="56" y="77"/>
                      <a:pt x="56" y="78"/>
                    </a:cubicBezTo>
                    <a:cubicBezTo>
                      <a:pt x="56" y="78"/>
                      <a:pt x="56" y="79"/>
                      <a:pt x="56" y="79"/>
                    </a:cubicBezTo>
                    <a:cubicBezTo>
                      <a:pt x="56" y="79"/>
                      <a:pt x="57" y="79"/>
                      <a:pt x="57" y="80"/>
                    </a:cubicBezTo>
                    <a:cubicBezTo>
                      <a:pt x="57" y="80"/>
                      <a:pt x="58" y="80"/>
                      <a:pt x="58" y="80"/>
                    </a:cubicBezTo>
                    <a:cubicBezTo>
                      <a:pt x="58" y="80"/>
                      <a:pt x="59" y="80"/>
                      <a:pt x="59" y="80"/>
                    </a:cubicBezTo>
                    <a:cubicBezTo>
                      <a:pt x="60" y="80"/>
                      <a:pt x="60" y="80"/>
                      <a:pt x="60" y="80"/>
                    </a:cubicBezTo>
                    <a:cubicBezTo>
                      <a:pt x="60" y="81"/>
                      <a:pt x="61" y="81"/>
                      <a:pt x="61" y="81"/>
                    </a:cubicBezTo>
                    <a:cubicBezTo>
                      <a:pt x="61" y="81"/>
                      <a:pt x="62" y="82"/>
                      <a:pt x="62" y="81"/>
                    </a:cubicBezTo>
                    <a:cubicBezTo>
                      <a:pt x="63" y="81"/>
                      <a:pt x="63" y="81"/>
                      <a:pt x="63" y="81"/>
                    </a:cubicBezTo>
                    <a:cubicBezTo>
                      <a:pt x="63" y="80"/>
                      <a:pt x="63" y="80"/>
                      <a:pt x="64" y="80"/>
                    </a:cubicBezTo>
                    <a:cubicBezTo>
                      <a:pt x="64" y="80"/>
                      <a:pt x="65" y="80"/>
                      <a:pt x="65" y="80"/>
                    </a:cubicBezTo>
                    <a:cubicBezTo>
                      <a:pt x="65" y="80"/>
                      <a:pt x="65" y="80"/>
                      <a:pt x="66" y="79"/>
                    </a:cubicBezTo>
                    <a:cubicBezTo>
                      <a:pt x="66" y="79"/>
                      <a:pt x="66" y="79"/>
                      <a:pt x="67" y="79"/>
                    </a:cubicBezTo>
                    <a:cubicBezTo>
                      <a:pt x="67" y="79"/>
                      <a:pt x="67" y="80"/>
                      <a:pt x="67" y="80"/>
                    </a:cubicBezTo>
                    <a:cubicBezTo>
                      <a:pt x="67" y="80"/>
                      <a:pt x="67" y="81"/>
                      <a:pt x="67" y="81"/>
                    </a:cubicBezTo>
                    <a:cubicBezTo>
                      <a:pt x="67" y="81"/>
                      <a:pt x="67" y="81"/>
                      <a:pt x="68" y="82"/>
                    </a:cubicBezTo>
                    <a:cubicBezTo>
                      <a:pt x="68" y="82"/>
                      <a:pt x="68" y="82"/>
                      <a:pt x="69" y="82"/>
                    </a:cubicBezTo>
                    <a:cubicBezTo>
                      <a:pt x="69" y="82"/>
                      <a:pt x="70" y="81"/>
                      <a:pt x="70" y="81"/>
                    </a:cubicBezTo>
                    <a:cubicBezTo>
                      <a:pt x="70" y="81"/>
                      <a:pt x="71" y="81"/>
                      <a:pt x="71" y="80"/>
                    </a:cubicBezTo>
                    <a:cubicBezTo>
                      <a:pt x="72" y="80"/>
                      <a:pt x="72" y="80"/>
                      <a:pt x="72" y="80"/>
                    </a:cubicBezTo>
                    <a:cubicBezTo>
                      <a:pt x="73" y="80"/>
                      <a:pt x="72" y="79"/>
                      <a:pt x="73" y="79"/>
                    </a:cubicBezTo>
                    <a:cubicBezTo>
                      <a:pt x="73" y="79"/>
                      <a:pt x="74" y="79"/>
                      <a:pt x="74" y="79"/>
                    </a:cubicBezTo>
                    <a:cubicBezTo>
                      <a:pt x="75" y="78"/>
                      <a:pt x="75" y="78"/>
                      <a:pt x="76" y="78"/>
                    </a:cubicBezTo>
                    <a:cubicBezTo>
                      <a:pt x="77" y="78"/>
                      <a:pt x="77" y="79"/>
                      <a:pt x="78" y="79"/>
                    </a:cubicBezTo>
                    <a:cubicBezTo>
                      <a:pt x="78" y="79"/>
                      <a:pt x="78" y="79"/>
                      <a:pt x="79" y="78"/>
                    </a:cubicBezTo>
                    <a:cubicBezTo>
                      <a:pt x="79" y="78"/>
                      <a:pt x="79" y="78"/>
                      <a:pt x="79" y="77"/>
                    </a:cubicBezTo>
                    <a:cubicBezTo>
                      <a:pt x="80" y="77"/>
                      <a:pt x="80" y="76"/>
                      <a:pt x="81" y="75"/>
                    </a:cubicBezTo>
                    <a:cubicBezTo>
                      <a:pt x="81" y="74"/>
                      <a:pt x="82" y="74"/>
                      <a:pt x="82" y="74"/>
                    </a:cubicBezTo>
                    <a:cubicBezTo>
                      <a:pt x="83" y="74"/>
                      <a:pt x="83" y="73"/>
                      <a:pt x="83" y="73"/>
                    </a:cubicBezTo>
                    <a:cubicBezTo>
                      <a:pt x="83" y="72"/>
                      <a:pt x="84" y="72"/>
                      <a:pt x="84" y="72"/>
                    </a:cubicBezTo>
                    <a:cubicBezTo>
                      <a:pt x="84" y="72"/>
                      <a:pt x="84" y="72"/>
                      <a:pt x="84" y="72"/>
                    </a:cubicBezTo>
                    <a:cubicBezTo>
                      <a:pt x="85" y="71"/>
                      <a:pt x="85" y="71"/>
                      <a:pt x="85" y="70"/>
                    </a:cubicBezTo>
                    <a:cubicBezTo>
                      <a:pt x="86" y="70"/>
                      <a:pt x="86" y="69"/>
                      <a:pt x="87" y="69"/>
                    </a:cubicBezTo>
                    <a:cubicBezTo>
                      <a:pt x="87" y="68"/>
                      <a:pt x="87" y="68"/>
                      <a:pt x="88" y="67"/>
                    </a:cubicBezTo>
                    <a:cubicBezTo>
                      <a:pt x="89" y="66"/>
                      <a:pt x="89" y="66"/>
                      <a:pt x="89" y="65"/>
                    </a:cubicBezTo>
                    <a:cubicBezTo>
                      <a:pt x="90" y="65"/>
                      <a:pt x="90" y="65"/>
                      <a:pt x="91" y="65"/>
                    </a:cubicBezTo>
                    <a:cubicBezTo>
                      <a:pt x="91" y="64"/>
                      <a:pt x="91" y="64"/>
                      <a:pt x="92" y="64"/>
                    </a:cubicBezTo>
                    <a:cubicBezTo>
                      <a:pt x="92" y="63"/>
                      <a:pt x="92" y="63"/>
                      <a:pt x="93" y="63"/>
                    </a:cubicBezTo>
                    <a:cubicBezTo>
                      <a:pt x="93" y="62"/>
                      <a:pt x="93" y="62"/>
                      <a:pt x="94" y="62"/>
                    </a:cubicBezTo>
                    <a:cubicBezTo>
                      <a:pt x="94" y="62"/>
                      <a:pt x="94" y="62"/>
                      <a:pt x="94" y="61"/>
                    </a:cubicBezTo>
                    <a:cubicBezTo>
                      <a:pt x="94" y="61"/>
                      <a:pt x="95" y="61"/>
                      <a:pt x="95" y="60"/>
                    </a:cubicBezTo>
                    <a:cubicBezTo>
                      <a:pt x="96" y="60"/>
                      <a:pt x="96" y="59"/>
                      <a:pt x="96" y="59"/>
                    </a:cubicBezTo>
                    <a:cubicBezTo>
                      <a:pt x="97" y="58"/>
                      <a:pt x="97" y="58"/>
                      <a:pt x="98" y="57"/>
                    </a:cubicBezTo>
                    <a:cubicBezTo>
                      <a:pt x="98" y="57"/>
                      <a:pt x="98" y="56"/>
                      <a:pt x="98" y="56"/>
                    </a:cubicBezTo>
                    <a:cubicBezTo>
                      <a:pt x="99" y="55"/>
                      <a:pt x="98" y="55"/>
                      <a:pt x="99" y="54"/>
                    </a:cubicBezTo>
                    <a:cubicBezTo>
                      <a:pt x="99" y="54"/>
                      <a:pt x="100" y="54"/>
                      <a:pt x="100" y="53"/>
                    </a:cubicBezTo>
                    <a:cubicBezTo>
                      <a:pt x="100" y="53"/>
                      <a:pt x="100" y="52"/>
                      <a:pt x="101" y="52"/>
                    </a:cubicBezTo>
                    <a:cubicBezTo>
                      <a:pt x="101" y="51"/>
                      <a:pt x="101" y="51"/>
                      <a:pt x="101" y="50"/>
                    </a:cubicBezTo>
                    <a:cubicBezTo>
                      <a:pt x="101" y="49"/>
                      <a:pt x="101" y="49"/>
                      <a:pt x="101" y="48"/>
                    </a:cubicBezTo>
                    <a:cubicBezTo>
                      <a:pt x="101" y="48"/>
                      <a:pt x="101" y="47"/>
                      <a:pt x="101" y="47"/>
                    </a:cubicBezTo>
                    <a:cubicBezTo>
                      <a:pt x="101" y="46"/>
                      <a:pt x="101" y="46"/>
                      <a:pt x="101" y="45"/>
                    </a:cubicBezTo>
                    <a:cubicBezTo>
                      <a:pt x="101" y="45"/>
                      <a:pt x="101" y="44"/>
                      <a:pt x="101" y="43"/>
                    </a:cubicBezTo>
                    <a:cubicBezTo>
                      <a:pt x="101" y="42"/>
                      <a:pt x="101" y="42"/>
                      <a:pt x="101" y="41"/>
                    </a:cubicBezTo>
                    <a:cubicBezTo>
                      <a:pt x="101" y="41"/>
                      <a:pt x="101" y="41"/>
                      <a:pt x="101" y="41"/>
                    </a:cubicBezTo>
                    <a:cubicBezTo>
                      <a:pt x="101" y="41"/>
                      <a:pt x="101" y="41"/>
                      <a:pt x="101" y="40"/>
                    </a:cubicBezTo>
                    <a:cubicBezTo>
                      <a:pt x="100" y="40"/>
                      <a:pt x="100" y="39"/>
                      <a:pt x="100" y="39"/>
                    </a:cubicBezTo>
                    <a:cubicBezTo>
                      <a:pt x="99" y="38"/>
                      <a:pt x="98" y="38"/>
                      <a:pt x="98" y="37"/>
                    </a:cubicBezTo>
                    <a:cubicBezTo>
                      <a:pt x="98" y="37"/>
                      <a:pt x="98" y="36"/>
                      <a:pt x="98" y="36"/>
                    </a:cubicBezTo>
                    <a:cubicBezTo>
                      <a:pt x="99" y="35"/>
                      <a:pt x="99" y="35"/>
                      <a:pt x="98" y="34"/>
                    </a:cubicBezTo>
                    <a:cubicBezTo>
                      <a:pt x="98" y="34"/>
                      <a:pt x="98" y="34"/>
                      <a:pt x="97" y="34"/>
                    </a:cubicBezTo>
                    <a:cubicBezTo>
                      <a:pt x="97" y="34"/>
                      <a:pt x="97" y="34"/>
                      <a:pt x="96" y="34"/>
                    </a:cubicBezTo>
                    <a:cubicBezTo>
                      <a:pt x="96" y="33"/>
                      <a:pt x="96" y="33"/>
                      <a:pt x="96" y="32"/>
                    </a:cubicBezTo>
                    <a:cubicBezTo>
                      <a:pt x="96" y="32"/>
                      <a:pt x="96" y="31"/>
                      <a:pt x="96" y="31"/>
                    </a:cubicBezTo>
                    <a:cubicBezTo>
                      <a:pt x="95" y="30"/>
                      <a:pt x="95" y="30"/>
                      <a:pt x="95" y="30"/>
                    </a:cubicBezTo>
                    <a:cubicBezTo>
                      <a:pt x="95" y="29"/>
                      <a:pt x="95" y="29"/>
                      <a:pt x="95" y="28"/>
                    </a:cubicBezTo>
                    <a:cubicBezTo>
                      <a:pt x="95" y="28"/>
                      <a:pt x="95" y="28"/>
                      <a:pt x="95" y="27"/>
                    </a:cubicBezTo>
                    <a:cubicBezTo>
                      <a:pt x="95" y="27"/>
                      <a:pt x="94" y="27"/>
                      <a:pt x="94" y="27"/>
                    </a:cubicBezTo>
                    <a:cubicBezTo>
                      <a:pt x="94" y="27"/>
                      <a:pt x="93" y="27"/>
                      <a:pt x="93" y="26"/>
                    </a:cubicBezTo>
                    <a:cubicBezTo>
                      <a:pt x="93" y="26"/>
                      <a:pt x="93" y="26"/>
                      <a:pt x="93" y="25"/>
                    </a:cubicBezTo>
                    <a:cubicBezTo>
                      <a:pt x="92" y="25"/>
                      <a:pt x="92" y="25"/>
                      <a:pt x="92" y="25"/>
                    </a:cubicBezTo>
                    <a:cubicBezTo>
                      <a:pt x="91" y="25"/>
                      <a:pt x="91" y="25"/>
                      <a:pt x="91" y="24"/>
                    </a:cubicBezTo>
                    <a:cubicBezTo>
                      <a:pt x="90" y="24"/>
                      <a:pt x="90" y="24"/>
                      <a:pt x="90" y="23"/>
                    </a:cubicBezTo>
                    <a:cubicBezTo>
                      <a:pt x="90" y="23"/>
                      <a:pt x="90" y="22"/>
                      <a:pt x="90" y="21"/>
                    </a:cubicBezTo>
                    <a:cubicBezTo>
                      <a:pt x="90" y="21"/>
                      <a:pt x="90" y="21"/>
                      <a:pt x="90" y="21"/>
                    </a:cubicBezTo>
                    <a:cubicBezTo>
                      <a:pt x="90" y="20"/>
                      <a:pt x="90" y="20"/>
                      <a:pt x="90" y="19"/>
                    </a:cubicBezTo>
                    <a:cubicBezTo>
                      <a:pt x="90" y="19"/>
                      <a:pt x="90" y="19"/>
                      <a:pt x="90" y="18"/>
                    </a:cubicBezTo>
                    <a:cubicBezTo>
                      <a:pt x="90" y="18"/>
                      <a:pt x="90" y="17"/>
                      <a:pt x="90" y="17"/>
                    </a:cubicBezTo>
                    <a:cubicBezTo>
                      <a:pt x="90" y="16"/>
                      <a:pt x="90" y="15"/>
                      <a:pt x="90" y="14"/>
                    </a:cubicBezTo>
                    <a:cubicBezTo>
                      <a:pt x="90" y="13"/>
                      <a:pt x="90" y="13"/>
                      <a:pt x="90" y="12"/>
                    </a:cubicBezTo>
                    <a:cubicBezTo>
                      <a:pt x="89" y="12"/>
                      <a:pt x="89" y="12"/>
                      <a:pt x="89" y="11"/>
                    </a:cubicBezTo>
                    <a:cubicBezTo>
                      <a:pt x="89" y="11"/>
                      <a:pt x="89" y="11"/>
                      <a:pt x="89" y="11"/>
                    </a:cubicBezTo>
                    <a:cubicBezTo>
                      <a:pt x="89" y="10"/>
                      <a:pt x="89" y="10"/>
                      <a:pt x="88" y="10"/>
                    </a:cubicBezTo>
                    <a:cubicBezTo>
                      <a:pt x="88" y="10"/>
                      <a:pt x="88" y="10"/>
                      <a:pt x="87" y="11"/>
                    </a:cubicBezTo>
                    <a:cubicBezTo>
                      <a:pt x="87" y="11"/>
                      <a:pt x="87" y="11"/>
                      <a:pt x="87" y="11"/>
                    </a:cubicBezTo>
                    <a:cubicBezTo>
                      <a:pt x="87" y="11"/>
                      <a:pt x="86" y="11"/>
                      <a:pt x="86" y="11"/>
                    </a:cubicBezTo>
                    <a:cubicBezTo>
                      <a:pt x="86" y="11"/>
                      <a:pt x="86" y="11"/>
                      <a:pt x="86" y="11"/>
                    </a:cubicBezTo>
                    <a:cubicBezTo>
                      <a:pt x="86" y="10"/>
                      <a:pt x="86" y="10"/>
                      <a:pt x="86" y="9"/>
                    </a:cubicBezTo>
                    <a:cubicBezTo>
                      <a:pt x="86" y="9"/>
                      <a:pt x="86" y="8"/>
                      <a:pt x="86" y="7"/>
                    </a:cubicBezTo>
                    <a:cubicBezTo>
                      <a:pt x="86" y="7"/>
                      <a:pt x="86" y="6"/>
                      <a:pt x="86" y="5"/>
                    </a:cubicBezTo>
                    <a:cubicBezTo>
                      <a:pt x="86" y="5"/>
                      <a:pt x="86" y="4"/>
                      <a:pt x="86" y="4"/>
                    </a:cubicBezTo>
                    <a:cubicBezTo>
                      <a:pt x="86" y="3"/>
                      <a:pt x="85" y="3"/>
                      <a:pt x="85" y="3"/>
                    </a:cubicBezTo>
                    <a:cubicBezTo>
                      <a:pt x="85" y="2"/>
                      <a:pt x="86" y="1"/>
                      <a:pt x="85" y="1"/>
                    </a:cubicBezTo>
                    <a:cubicBezTo>
                      <a:pt x="85" y="0"/>
                      <a:pt x="84" y="0"/>
                      <a:pt x="84" y="0"/>
                    </a:cubicBezTo>
                    <a:cubicBezTo>
                      <a:pt x="83" y="1"/>
                      <a:pt x="83" y="1"/>
                      <a:pt x="83" y="2"/>
                    </a:cubicBezTo>
                    <a:cubicBezTo>
                      <a:pt x="83" y="2"/>
                      <a:pt x="83" y="2"/>
                      <a:pt x="83" y="3"/>
                    </a:cubicBezTo>
                    <a:cubicBezTo>
                      <a:pt x="83" y="3"/>
                      <a:pt x="82" y="4"/>
                      <a:pt x="82" y="4"/>
                    </a:cubicBezTo>
                    <a:cubicBezTo>
                      <a:pt x="82" y="5"/>
                      <a:pt x="82" y="5"/>
                      <a:pt x="82" y="6"/>
                    </a:cubicBezTo>
                    <a:cubicBezTo>
                      <a:pt x="82" y="7"/>
                      <a:pt x="82" y="7"/>
                      <a:pt x="82" y="8"/>
                    </a:cubicBezTo>
                    <a:cubicBezTo>
                      <a:pt x="81" y="9"/>
                      <a:pt x="81" y="9"/>
                      <a:pt x="81" y="9"/>
                    </a:cubicBezTo>
                    <a:cubicBezTo>
                      <a:pt x="81" y="10"/>
                      <a:pt x="81" y="10"/>
                      <a:pt x="81" y="10"/>
                    </a:cubicBezTo>
                    <a:cubicBezTo>
                      <a:pt x="81" y="10"/>
                      <a:pt x="81" y="10"/>
                      <a:pt x="81" y="11"/>
                    </a:cubicBezTo>
                    <a:cubicBezTo>
                      <a:pt x="81" y="11"/>
                      <a:pt x="81" y="11"/>
                      <a:pt x="81" y="11"/>
                    </a:cubicBezTo>
                    <a:cubicBezTo>
                      <a:pt x="80" y="12"/>
                      <a:pt x="80" y="12"/>
                      <a:pt x="80" y="13"/>
                    </a:cubicBezTo>
                    <a:cubicBezTo>
                      <a:pt x="80" y="14"/>
                      <a:pt x="80" y="14"/>
                      <a:pt x="79" y="15"/>
                    </a:cubicBezTo>
                    <a:cubicBezTo>
                      <a:pt x="79" y="16"/>
                      <a:pt x="79" y="16"/>
                      <a:pt x="79" y="17"/>
                    </a:cubicBezTo>
                    <a:cubicBezTo>
                      <a:pt x="79" y="17"/>
                      <a:pt x="79" y="18"/>
                      <a:pt x="79" y="19"/>
                    </a:cubicBezTo>
                    <a:cubicBezTo>
                      <a:pt x="78" y="19"/>
                      <a:pt x="78" y="19"/>
                      <a:pt x="77" y="20"/>
                    </a:cubicBezTo>
                    <a:cubicBezTo>
                      <a:pt x="77" y="20"/>
                      <a:pt x="76" y="20"/>
                      <a:pt x="76" y="20"/>
                    </a:cubicBezTo>
                    <a:cubicBezTo>
                      <a:pt x="75" y="20"/>
                      <a:pt x="75" y="20"/>
                      <a:pt x="74" y="20"/>
                    </a:cubicBezTo>
                    <a:cubicBezTo>
                      <a:pt x="74" y="20"/>
                      <a:pt x="74" y="19"/>
                      <a:pt x="73" y="19"/>
                    </a:cubicBezTo>
                    <a:cubicBezTo>
                      <a:pt x="73" y="18"/>
                      <a:pt x="72" y="18"/>
                      <a:pt x="72" y="18"/>
                    </a:cubicBezTo>
                    <a:cubicBezTo>
                      <a:pt x="71" y="17"/>
                      <a:pt x="71" y="17"/>
                      <a:pt x="70" y="16"/>
                    </a:cubicBezTo>
                    <a:cubicBezTo>
                      <a:pt x="70" y="16"/>
                      <a:pt x="70" y="16"/>
                      <a:pt x="69" y="16"/>
                    </a:cubicBezTo>
                    <a:cubicBezTo>
                      <a:pt x="69" y="15"/>
                      <a:pt x="69" y="15"/>
                      <a:pt x="69" y="15"/>
                    </a:cubicBezTo>
                    <a:cubicBezTo>
                      <a:pt x="68" y="15"/>
                      <a:pt x="68" y="15"/>
                      <a:pt x="67" y="15"/>
                    </a:cubicBezTo>
                    <a:cubicBezTo>
                      <a:pt x="67" y="14"/>
                      <a:pt x="67" y="14"/>
                      <a:pt x="67" y="13"/>
                    </a:cubicBezTo>
                    <a:cubicBezTo>
                      <a:pt x="66" y="13"/>
                      <a:pt x="66" y="13"/>
                      <a:pt x="66" y="13"/>
                    </a:cubicBezTo>
                    <a:cubicBezTo>
                      <a:pt x="65" y="13"/>
                      <a:pt x="65" y="12"/>
                      <a:pt x="65" y="12"/>
                    </a:cubicBezTo>
                    <a:cubicBezTo>
                      <a:pt x="65" y="12"/>
                      <a:pt x="66" y="11"/>
                      <a:pt x="66" y="11"/>
                    </a:cubicBezTo>
                    <a:cubicBezTo>
                      <a:pt x="66" y="11"/>
                      <a:pt x="66" y="11"/>
                      <a:pt x="66" y="11"/>
                    </a:cubicBezTo>
                    <a:cubicBezTo>
                      <a:pt x="66" y="11"/>
                      <a:pt x="67" y="10"/>
                      <a:pt x="67" y="10"/>
                    </a:cubicBezTo>
                    <a:cubicBezTo>
                      <a:pt x="67" y="10"/>
                      <a:pt x="67" y="10"/>
                      <a:pt x="67" y="10"/>
                    </a:cubicBezTo>
                    <a:cubicBezTo>
                      <a:pt x="67" y="9"/>
                      <a:pt x="67" y="9"/>
                      <a:pt x="67" y="9"/>
                    </a:cubicBezTo>
                    <a:cubicBezTo>
                      <a:pt x="67" y="8"/>
                      <a:pt x="67" y="8"/>
                      <a:pt x="67" y="8"/>
                    </a:cubicBezTo>
                    <a:cubicBezTo>
                      <a:pt x="67" y="7"/>
                      <a:pt x="67" y="7"/>
                      <a:pt x="68" y="7"/>
                    </a:cubicBezTo>
                    <a:cubicBezTo>
                      <a:pt x="68" y="7"/>
                      <a:pt x="69" y="8"/>
                      <a:pt x="69" y="7"/>
                    </a:cubicBezTo>
                    <a:cubicBezTo>
                      <a:pt x="69" y="7"/>
                      <a:pt x="69" y="6"/>
                      <a:pt x="69" y="6"/>
                    </a:cubicBezTo>
                    <a:cubicBezTo>
                      <a:pt x="69" y="6"/>
                      <a:pt x="70" y="5"/>
                      <a:pt x="70" y="5"/>
                    </a:cubicBezTo>
                    <a:cubicBezTo>
                      <a:pt x="70" y="5"/>
                      <a:pt x="70" y="4"/>
                      <a:pt x="69" y="4"/>
                    </a:cubicBezTo>
                    <a:cubicBezTo>
                      <a:pt x="69" y="4"/>
                      <a:pt x="69" y="4"/>
                      <a:pt x="68" y="4"/>
                    </a:cubicBezTo>
                    <a:cubicBezTo>
                      <a:pt x="68" y="4"/>
                      <a:pt x="68" y="4"/>
                      <a:pt x="67" y="4"/>
                    </a:cubicBezTo>
                    <a:cubicBezTo>
                      <a:pt x="67" y="4"/>
                      <a:pt x="67" y="3"/>
                      <a:pt x="67" y="3"/>
                    </a:cubicBezTo>
                    <a:cubicBezTo>
                      <a:pt x="67" y="3"/>
                      <a:pt x="67" y="3"/>
                      <a:pt x="66" y="3"/>
                    </a:cubicBezTo>
                    <a:cubicBezTo>
                      <a:pt x="66" y="4"/>
                      <a:pt x="66" y="4"/>
                      <a:pt x="65" y="4"/>
                    </a:cubicBezTo>
                    <a:cubicBezTo>
                      <a:pt x="65" y="4"/>
                      <a:pt x="65" y="4"/>
                      <a:pt x="64" y="4"/>
                    </a:cubicBezTo>
                    <a:cubicBezTo>
                      <a:pt x="64" y="4"/>
                      <a:pt x="63" y="4"/>
                      <a:pt x="63" y="4"/>
                    </a:cubicBezTo>
                    <a:cubicBezTo>
                      <a:pt x="62" y="3"/>
                      <a:pt x="62" y="3"/>
                      <a:pt x="62" y="3"/>
                    </a:cubicBezTo>
                    <a:cubicBezTo>
                      <a:pt x="61" y="3"/>
                      <a:pt x="61" y="3"/>
                      <a:pt x="60" y="3"/>
                    </a:cubicBezTo>
                    <a:cubicBezTo>
                      <a:pt x="60" y="3"/>
                      <a:pt x="60" y="2"/>
                      <a:pt x="60" y="2"/>
                    </a:cubicBezTo>
                    <a:cubicBezTo>
                      <a:pt x="59" y="2"/>
                      <a:pt x="59" y="2"/>
                      <a:pt x="59" y="2"/>
                    </a:cubicBezTo>
                    <a:cubicBezTo>
                      <a:pt x="58" y="2"/>
                      <a:pt x="58" y="1"/>
                      <a:pt x="57" y="2"/>
                    </a:cubicBezTo>
                    <a:cubicBezTo>
                      <a:pt x="57" y="2"/>
                      <a:pt x="57" y="2"/>
                      <a:pt x="57" y="2"/>
                    </a:cubicBezTo>
                    <a:cubicBezTo>
                      <a:pt x="57" y="3"/>
                      <a:pt x="57" y="3"/>
                      <a:pt x="58" y="3"/>
                    </a:cubicBezTo>
                    <a:cubicBezTo>
                      <a:pt x="58" y="3"/>
                      <a:pt x="58" y="3"/>
                      <a:pt x="58" y="3"/>
                    </a:cubicBezTo>
                    <a:cubicBezTo>
                      <a:pt x="59" y="3"/>
                      <a:pt x="58" y="4"/>
                      <a:pt x="58" y="4"/>
                    </a:cubicBezTo>
                    <a:cubicBezTo>
                      <a:pt x="58" y="5"/>
                      <a:pt x="58" y="4"/>
                      <a:pt x="57" y="5"/>
                    </a:cubicBezTo>
                    <a:cubicBezTo>
                      <a:pt x="57" y="5"/>
                      <a:pt x="57" y="5"/>
                      <a:pt x="57" y="5"/>
                    </a:cubicBezTo>
                    <a:cubicBezTo>
                      <a:pt x="56" y="5"/>
                      <a:pt x="56" y="4"/>
                      <a:pt x="56" y="4"/>
                    </a:cubicBezTo>
                    <a:cubicBezTo>
                      <a:pt x="55" y="4"/>
                      <a:pt x="55" y="5"/>
                      <a:pt x="55" y="5"/>
                    </a:cubicBezTo>
                    <a:cubicBezTo>
                      <a:pt x="54" y="5"/>
                      <a:pt x="54" y="5"/>
                      <a:pt x="54" y="6"/>
                    </a:cubicBezTo>
                    <a:cubicBezTo>
                      <a:pt x="53" y="6"/>
                      <a:pt x="53" y="6"/>
                      <a:pt x="53" y="6"/>
                    </a:cubicBezTo>
                    <a:cubicBezTo>
                      <a:pt x="53" y="6"/>
                      <a:pt x="52" y="6"/>
                      <a:pt x="52" y="7"/>
                    </a:cubicBezTo>
                    <a:cubicBezTo>
                      <a:pt x="52" y="7"/>
                      <a:pt x="53" y="8"/>
                      <a:pt x="52" y="8"/>
                    </a:cubicBezTo>
                    <a:cubicBezTo>
                      <a:pt x="52" y="9"/>
                      <a:pt x="52" y="8"/>
                      <a:pt x="51" y="9"/>
                    </a:cubicBezTo>
                    <a:cubicBezTo>
                      <a:pt x="51" y="9"/>
                      <a:pt x="51" y="9"/>
                      <a:pt x="51" y="10"/>
                    </a:cubicBezTo>
                    <a:cubicBezTo>
                      <a:pt x="50" y="10"/>
                      <a:pt x="50" y="10"/>
                      <a:pt x="50" y="10"/>
                    </a:cubicBezTo>
                    <a:cubicBezTo>
                      <a:pt x="50" y="10"/>
                      <a:pt x="50" y="11"/>
                      <a:pt x="50" y="11"/>
                    </a:cubicBezTo>
                    <a:cubicBezTo>
                      <a:pt x="50" y="11"/>
                      <a:pt x="50" y="11"/>
                      <a:pt x="50" y="11"/>
                    </a:cubicBezTo>
                    <a:cubicBezTo>
                      <a:pt x="50" y="12"/>
                      <a:pt x="51" y="12"/>
                      <a:pt x="51" y="12"/>
                    </a:cubicBezTo>
                    <a:cubicBezTo>
                      <a:pt x="50" y="13"/>
                      <a:pt x="50" y="13"/>
                      <a:pt x="50" y="13"/>
                    </a:cubicBezTo>
                    <a:cubicBezTo>
                      <a:pt x="49" y="13"/>
                      <a:pt x="49" y="12"/>
                      <a:pt x="48" y="12"/>
                    </a:cubicBezTo>
                    <a:cubicBezTo>
                      <a:pt x="47" y="12"/>
                      <a:pt x="47" y="13"/>
                      <a:pt x="47" y="13"/>
                    </a:cubicBezTo>
                    <a:cubicBezTo>
                      <a:pt x="47" y="13"/>
                      <a:pt x="47" y="12"/>
                      <a:pt x="47" y="12"/>
                    </a:cubicBezTo>
                    <a:cubicBezTo>
                      <a:pt x="46" y="12"/>
                      <a:pt x="46" y="12"/>
                      <a:pt x="46" y="11"/>
                    </a:cubicBezTo>
                    <a:cubicBezTo>
                      <a:pt x="46" y="11"/>
                      <a:pt x="46" y="11"/>
                      <a:pt x="46" y="11"/>
                    </a:cubicBezTo>
                    <a:cubicBezTo>
                      <a:pt x="46" y="10"/>
                      <a:pt x="46" y="10"/>
                      <a:pt x="45" y="10"/>
                    </a:cubicBezTo>
                    <a:cubicBezTo>
                      <a:pt x="45" y="10"/>
                      <a:pt x="45" y="10"/>
                      <a:pt x="44" y="9"/>
                    </a:cubicBezTo>
                    <a:cubicBezTo>
                      <a:pt x="44" y="9"/>
                      <a:pt x="44" y="9"/>
                      <a:pt x="43" y="9"/>
                    </a:cubicBezTo>
                    <a:cubicBezTo>
                      <a:pt x="43" y="9"/>
                      <a:pt x="43" y="9"/>
                      <a:pt x="42" y="10"/>
                    </a:cubicBezTo>
                    <a:cubicBezTo>
                      <a:pt x="42" y="10"/>
                      <a:pt x="42" y="10"/>
                      <a:pt x="42" y="11"/>
                    </a:cubicBezTo>
                    <a:cubicBezTo>
                      <a:pt x="42" y="11"/>
                      <a:pt x="42" y="11"/>
                      <a:pt x="42" y="11"/>
                    </a:cubicBezTo>
                    <a:cubicBezTo>
                      <a:pt x="41" y="11"/>
                      <a:pt x="41" y="11"/>
                      <a:pt x="40" y="11"/>
                    </a:cubicBezTo>
                    <a:cubicBezTo>
                      <a:pt x="40" y="11"/>
                      <a:pt x="40" y="12"/>
                      <a:pt x="39" y="12"/>
                    </a:cubicBezTo>
                    <a:cubicBezTo>
                      <a:pt x="39" y="13"/>
                      <a:pt x="39" y="13"/>
                      <a:pt x="39" y="13"/>
                    </a:cubicBezTo>
                    <a:cubicBezTo>
                      <a:pt x="38" y="14"/>
                      <a:pt x="38" y="13"/>
                      <a:pt x="37" y="14"/>
                    </a:cubicBezTo>
                    <a:cubicBezTo>
                      <a:pt x="37" y="14"/>
                      <a:pt x="37" y="14"/>
                      <a:pt x="37" y="15"/>
                    </a:cubicBezTo>
                    <a:cubicBezTo>
                      <a:pt x="37" y="15"/>
                      <a:pt x="37" y="16"/>
                      <a:pt x="37" y="16"/>
                    </a:cubicBezTo>
                    <a:cubicBezTo>
                      <a:pt x="36" y="16"/>
                      <a:pt x="36" y="16"/>
                      <a:pt x="36" y="17"/>
                    </a:cubicBezTo>
                    <a:cubicBezTo>
                      <a:pt x="35" y="17"/>
                      <a:pt x="34" y="16"/>
                      <a:pt x="34" y="17"/>
                    </a:cubicBezTo>
                    <a:cubicBezTo>
                      <a:pt x="34" y="17"/>
                      <a:pt x="34" y="17"/>
                      <a:pt x="35" y="18"/>
                    </a:cubicBezTo>
                    <a:cubicBezTo>
                      <a:pt x="35" y="18"/>
                      <a:pt x="34" y="19"/>
                      <a:pt x="33" y="19"/>
                    </a:cubicBezTo>
                    <a:cubicBezTo>
                      <a:pt x="33" y="19"/>
                      <a:pt x="33" y="19"/>
                      <a:pt x="33" y="18"/>
                    </a:cubicBezTo>
                    <a:cubicBezTo>
                      <a:pt x="33" y="18"/>
                      <a:pt x="33" y="17"/>
                      <a:pt x="33" y="17"/>
                    </a:cubicBezTo>
                    <a:cubicBezTo>
                      <a:pt x="32" y="17"/>
                      <a:pt x="32" y="17"/>
                      <a:pt x="32" y="17"/>
                    </a:cubicBezTo>
                    <a:cubicBezTo>
                      <a:pt x="31" y="18"/>
                      <a:pt x="31" y="18"/>
                      <a:pt x="31" y="19"/>
                    </a:cubicBezTo>
                    <a:cubicBezTo>
                      <a:pt x="31" y="19"/>
                      <a:pt x="31" y="19"/>
                      <a:pt x="30" y="20"/>
                    </a:cubicBezTo>
                    <a:cubicBezTo>
                      <a:pt x="30" y="20"/>
                      <a:pt x="30" y="20"/>
                      <a:pt x="30" y="20"/>
                    </a:cubicBezTo>
                    <a:cubicBezTo>
                      <a:pt x="30" y="20"/>
                      <a:pt x="30" y="21"/>
                      <a:pt x="30" y="21"/>
                    </a:cubicBezTo>
                    <a:cubicBezTo>
                      <a:pt x="30" y="21"/>
                      <a:pt x="30" y="22"/>
                      <a:pt x="30" y="22"/>
                    </a:cubicBezTo>
                    <a:cubicBezTo>
                      <a:pt x="30" y="22"/>
                      <a:pt x="29" y="22"/>
                      <a:pt x="29" y="23"/>
                    </a:cubicBezTo>
                    <a:cubicBezTo>
                      <a:pt x="29" y="23"/>
                      <a:pt x="28" y="23"/>
                      <a:pt x="28" y="24"/>
                    </a:cubicBezTo>
                    <a:cubicBezTo>
                      <a:pt x="28" y="24"/>
                      <a:pt x="27" y="24"/>
                      <a:pt x="27" y="25"/>
                    </a:cubicBezTo>
                    <a:cubicBezTo>
                      <a:pt x="27" y="25"/>
                      <a:pt x="27" y="25"/>
                      <a:pt x="27" y="26"/>
                    </a:cubicBezTo>
                    <a:cubicBezTo>
                      <a:pt x="27" y="26"/>
                      <a:pt x="26" y="26"/>
                      <a:pt x="26" y="27"/>
                    </a:cubicBezTo>
                    <a:cubicBezTo>
                      <a:pt x="26" y="27"/>
                      <a:pt x="26" y="27"/>
                      <a:pt x="25" y="27"/>
                    </a:cubicBezTo>
                    <a:cubicBezTo>
                      <a:pt x="25" y="27"/>
                      <a:pt x="25" y="27"/>
                      <a:pt x="24" y="27"/>
                    </a:cubicBezTo>
                    <a:cubicBezTo>
                      <a:pt x="23" y="28"/>
                      <a:pt x="23" y="27"/>
                      <a:pt x="22" y="27"/>
                    </a:cubicBezTo>
                    <a:cubicBezTo>
                      <a:pt x="22" y="27"/>
                      <a:pt x="21" y="27"/>
                      <a:pt x="21" y="27"/>
                    </a:cubicBezTo>
                    <a:cubicBezTo>
                      <a:pt x="21" y="28"/>
                      <a:pt x="21" y="28"/>
                      <a:pt x="20" y="28"/>
                    </a:cubicBezTo>
                    <a:cubicBezTo>
                      <a:pt x="20" y="29"/>
                      <a:pt x="20" y="28"/>
                      <a:pt x="19" y="28"/>
                    </a:cubicBezTo>
                    <a:cubicBezTo>
                      <a:pt x="19" y="28"/>
                      <a:pt x="18" y="28"/>
                      <a:pt x="18" y="29"/>
                    </a:cubicBezTo>
                    <a:cubicBezTo>
                      <a:pt x="18" y="29"/>
                      <a:pt x="18" y="29"/>
                      <a:pt x="17" y="29"/>
                    </a:cubicBezTo>
                    <a:cubicBezTo>
                      <a:pt x="17" y="30"/>
                      <a:pt x="17" y="29"/>
                      <a:pt x="16" y="30"/>
                    </a:cubicBezTo>
                    <a:cubicBezTo>
                      <a:pt x="16" y="30"/>
                      <a:pt x="16" y="29"/>
                      <a:pt x="15" y="29"/>
                    </a:cubicBezTo>
                    <a:cubicBezTo>
                      <a:pt x="15" y="30"/>
                      <a:pt x="14" y="30"/>
                      <a:pt x="14" y="30"/>
                    </a:cubicBezTo>
                    <a:cubicBezTo>
                      <a:pt x="14" y="30"/>
                      <a:pt x="13" y="30"/>
                      <a:pt x="13" y="30"/>
                    </a:cubicBezTo>
                    <a:cubicBezTo>
                      <a:pt x="13" y="30"/>
                      <a:pt x="12" y="31"/>
                      <a:pt x="12" y="31"/>
                    </a:cubicBezTo>
                    <a:cubicBezTo>
                      <a:pt x="12" y="31"/>
                      <a:pt x="12" y="31"/>
                      <a:pt x="11" y="31"/>
                    </a:cubicBezTo>
                    <a:cubicBezTo>
                      <a:pt x="11" y="32"/>
                      <a:pt x="11" y="32"/>
                      <a:pt x="11" y="32"/>
                    </a:cubicBezTo>
                    <a:cubicBezTo>
                      <a:pt x="10" y="32"/>
                      <a:pt x="10" y="32"/>
                      <a:pt x="10" y="32"/>
                    </a:cubicBezTo>
                    <a:cubicBezTo>
                      <a:pt x="9" y="33"/>
                      <a:pt x="9" y="33"/>
                      <a:pt x="9" y="33"/>
                    </a:cubicBezTo>
                    <a:cubicBezTo>
                      <a:pt x="9" y="33"/>
                      <a:pt x="9" y="33"/>
                      <a:pt x="8" y="34"/>
                    </a:cubicBezTo>
                    <a:cubicBezTo>
                      <a:pt x="8" y="34"/>
                      <a:pt x="8" y="34"/>
                      <a:pt x="8" y="34"/>
                    </a:cubicBezTo>
                    <a:cubicBezTo>
                      <a:pt x="8" y="34"/>
                      <a:pt x="8" y="34"/>
                      <a:pt x="7" y="34"/>
                    </a:cubicBezTo>
                    <a:cubicBezTo>
                      <a:pt x="7" y="34"/>
                      <a:pt x="7" y="34"/>
                      <a:pt x="7" y="34"/>
                    </a:cubicBezTo>
                    <a:cubicBezTo>
                      <a:pt x="7" y="35"/>
                      <a:pt x="7" y="35"/>
                      <a:pt x="7" y="36"/>
                    </a:cubicBezTo>
                    <a:cubicBezTo>
                      <a:pt x="7" y="36"/>
                      <a:pt x="7" y="36"/>
                      <a:pt x="7" y="36"/>
                    </a:cubicBezTo>
                    <a:cubicBezTo>
                      <a:pt x="7" y="37"/>
                      <a:pt x="7" y="37"/>
                      <a:pt x="6" y="37"/>
                    </a:cubicBezTo>
                    <a:cubicBezTo>
                      <a:pt x="6" y="38"/>
                      <a:pt x="6" y="38"/>
                      <a:pt x="6" y="38"/>
                    </a:cubicBezTo>
                    <a:cubicBezTo>
                      <a:pt x="6" y="39"/>
                      <a:pt x="5" y="39"/>
                      <a:pt x="5" y="39"/>
                    </a:cubicBezTo>
                    <a:cubicBezTo>
                      <a:pt x="5" y="40"/>
                      <a:pt x="5" y="40"/>
                      <a:pt x="5" y="41"/>
                    </a:cubicBezTo>
                    <a:cubicBezTo>
                      <a:pt x="5" y="41"/>
                      <a:pt x="5" y="41"/>
                      <a:pt x="5" y="41"/>
                    </a:cubicBezTo>
                    <a:cubicBezTo>
                      <a:pt x="5" y="41"/>
                      <a:pt x="5" y="41"/>
                      <a:pt x="6" y="42"/>
                    </a:cubicBezTo>
                    <a:cubicBezTo>
                      <a:pt x="6" y="42"/>
                      <a:pt x="6" y="42"/>
                      <a:pt x="6" y="43"/>
                    </a:cubicBezTo>
                    <a:cubicBezTo>
                      <a:pt x="6" y="44"/>
                      <a:pt x="6" y="44"/>
                      <a:pt x="6" y="45"/>
                    </a:cubicBezTo>
                    <a:cubicBezTo>
                      <a:pt x="6" y="45"/>
                      <a:pt x="6" y="45"/>
                      <a:pt x="5" y="45"/>
                    </a:cubicBezTo>
                    <a:cubicBezTo>
                      <a:pt x="5" y="45"/>
                      <a:pt x="5" y="45"/>
                      <a:pt x="5" y="44"/>
                    </a:cubicBezTo>
                    <a:cubicBezTo>
                      <a:pt x="5" y="44"/>
                      <a:pt x="5" y="43"/>
                      <a:pt x="4" y="43"/>
                    </a:cubicBezTo>
                    <a:cubicBezTo>
                      <a:pt x="4" y="43"/>
                      <a:pt x="4" y="44"/>
                      <a:pt x="4" y="44"/>
                    </a:cubicBezTo>
                    <a:cubicBezTo>
                      <a:pt x="4" y="44"/>
                      <a:pt x="4" y="44"/>
                      <a:pt x="4" y="45"/>
                    </a:cubicBezTo>
                    <a:cubicBezTo>
                      <a:pt x="4" y="45"/>
                      <a:pt x="4" y="45"/>
                      <a:pt x="4" y="46"/>
                    </a:cubicBezTo>
                    <a:cubicBezTo>
                      <a:pt x="4" y="46"/>
                      <a:pt x="3" y="45"/>
                      <a:pt x="3" y="45"/>
                    </a:cubicBezTo>
                    <a:cubicBezTo>
                      <a:pt x="3" y="45"/>
                      <a:pt x="3" y="46"/>
                      <a:pt x="3" y="46"/>
                    </a:cubicBezTo>
                    <a:cubicBezTo>
                      <a:pt x="3" y="47"/>
                      <a:pt x="3" y="47"/>
                      <a:pt x="4" y="47"/>
                    </a:cubicBezTo>
                    <a:cubicBezTo>
                      <a:pt x="4" y="48"/>
                      <a:pt x="4" y="48"/>
                      <a:pt x="4" y="48"/>
                    </a:cubicBezTo>
                    <a:cubicBezTo>
                      <a:pt x="4" y="49"/>
                      <a:pt x="4" y="49"/>
                      <a:pt x="4" y="49"/>
                    </a:cubicBezTo>
                    <a:cubicBezTo>
                      <a:pt x="4" y="50"/>
                      <a:pt x="4" y="50"/>
                      <a:pt x="4" y="51"/>
                    </a:cubicBezTo>
                    <a:cubicBezTo>
                      <a:pt x="4" y="51"/>
                      <a:pt x="5" y="52"/>
                      <a:pt x="5" y="52"/>
                    </a:cubicBezTo>
                    <a:cubicBezTo>
                      <a:pt x="5" y="53"/>
                      <a:pt x="5" y="53"/>
                      <a:pt x="5" y="54"/>
                    </a:cubicBezTo>
                    <a:cubicBezTo>
                      <a:pt x="5" y="54"/>
                      <a:pt x="4" y="55"/>
                      <a:pt x="4" y="55"/>
                    </a:cubicBezTo>
                    <a:cubicBezTo>
                      <a:pt x="4" y="56"/>
                      <a:pt x="4" y="57"/>
                      <a:pt x="4" y="57"/>
                    </a:cubicBezTo>
                    <a:cubicBezTo>
                      <a:pt x="4" y="58"/>
                      <a:pt x="4" y="59"/>
                      <a:pt x="4" y="60"/>
                    </a:cubicBezTo>
                    <a:cubicBezTo>
                      <a:pt x="4" y="60"/>
                      <a:pt x="4" y="61"/>
                      <a:pt x="4" y="61"/>
                    </a:cubicBezTo>
                    <a:cubicBezTo>
                      <a:pt x="4" y="62"/>
                      <a:pt x="4" y="62"/>
                      <a:pt x="4" y="62"/>
                    </a:cubicBezTo>
                    <a:cubicBezTo>
                      <a:pt x="4" y="62"/>
                      <a:pt x="4" y="63"/>
                      <a:pt x="4" y="63"/>
                    </a:cubicBezTo>
                    <a:cubicBezTo>
                      <a:pt x="4" y="64"/>
                      <a:pt x="3" y="64"/>
                      <a:pt x="3" y="64"/>
                    </a:cubicBezTo>
                    <a:cubicBezTo>
                      <a:pt x="3" y="65"/>
                      <a:pt x="3" y="66"/>
                      <a:pt x="2" y="66"/>
                    </a:cubicBezTo>
                    <a:cubicBezTo>
                      <a:pt x="2" y="66"/>
                      <a:pt x="2" y="66"/>
                      <a:pt x="1" y="67"/>
                    </a:cubicBezTo>
                    <a:cubicBezTo>
                      <a:pt x="1" y="67"/>
                      <a:pt x="1" y="67"/>
                      <a:pt x="0" y="67"/>
                    </a:cubicBezTo>
                    <a:cubicBezTo>
                      <a:pt x="0" y="67"/>
                      <a:pt x="0" y="68"/>
                      <a:pt x="0" y="68"/>
                    </a:cubicBezTo>
                    <a:cubicBezTo>
                      <a:pt x="1" y="68"/>
                      <a:pt x="1" y="68"/>
                      <a:pt x="1" y="69"/>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94" name="Freeform 82">
                <a:extLst>
                  <a:ext uri="{FF2B5EF4-FFF2-40B4-BE49-F238E27FC236}">
                    <a16:creationId xmlns:a16="http://schemas.microsoft.com/office/drawing/2014/main" id="{F0D5C7BF-2E4A-4CB9-1270-304E3E6105E2}"/>
                  </a:ext>
                </a:extLst>
              </p:cNvPr>
              <p:cNvSpPr>
                <a:spLocks/>
              </p:cNvSpPr>
              <p:nvPr/>
            </p:nvSpPr>
            <p:spPr bwMode="auto">
              <a:xfrm>
                <a:off x="7745414" y="3432176"/>
                <a:ext cx="42863" cy="33338"/>
              </a:xfrm>
              <a:custGeom>
                <a:avLst/>
                <a:gdLst>
                  <a:gd name="T0" fmla="*/ 1 w 4"/>
                  <a:gd name="T1" fmla="*/ 2 h 3"/>
                  <a:gd name="T2" fmla="*/ 1 w 4"/>
                  <a:gd name="T3" fmla="*/ 2 h 3"/>
                  <a:gd name="T4" fmla="*/ 1 w 4"/>
                  <a:gd name="T5" fmla="*/ 3 h 3"/>
                  <a:gd name="T6" fmla="*/ 2 w 4"/>
                  <a:gd name="T7" fmla="*/ 3 h 3"/>
                  <a:gd name="T8" fmla="*/ 3 w 4"/>
                  <a:gd name="T9" fmla="*/ 2 h 3"/>
                  <a:gd name="T10" fmla="*/ 4 w 4"/>
                  <a:gd name="T11" fmla="*/ 1 h 3"/>
                  <a:gd name="T12" fmla="*/ 3 w 4"/>
                  <a:gd name="T13" fmla="*/ 1 h 3"/>
                  <a:gd name="T14" fmla="*/ 2 w 4"/>
                  <a:gd name="T15" fmla="*/ 1 h 3"/>
                  <a:gd name="T16" fmla="*/ 1 w 4"/>
                  <a:gd name="T17" fmla="*/ 1 h 3"/>
                  <a:gd name="T18" fmla="*/ 0 w 4"/>
                  <a:gd name="T19" fmla="*/ 1 h 3"/>
                  <a:gd name="T20" fmla="*/ 0 w 4"/>
                  <a:gd name="T21" fmla="*/ 2 h 3"/>
                  <a:gd name="T22" fmla="*/ 1 w 4"/>
                  <a:gd name="T2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3">
                    <a:moveTo>
                      <a:pt x="1" y="2"/>
                    </a:moveTo>
                    <a:cubicBezTo>
                      <a:pt x="1" y="2"/>
                      <a:pt x="1" y="2"/>
                      <a:pt x="1" y="2"/>
                    </a:cubicBezTo>
                    <a:cubicBezTo>
                      <a:pt x="1" y="3"/>
                      <a:pt x="1" y="3"/>
                      <a:pt x="1" y="3"/>
                    </a:cubicBezTo>
                    <a:cubicBezTo>
                      <a:pt x="1" y="3"/>
                      <a:pt x="2" y="3"/>
                      <a:pt x="2" y="3"/>
                    </a:cubicBezTo>
                    <a:cubicBezTo>
                      <a:pt x="3" y="2"/>
                      <a:pt x="3" y="2"/>
                      <a:pt x="3" y="2"/>
                    </a:cubicBezTo>
                    <a:cubicBezTo>
                      <a:pt x="3" y="2"/>
                      <a:pt x="4" y="2"/>
                      <a:pt x="4" y="1"/>
                    </a:cubicBezTo>
                    <a:cubicBezTo>
                      <a:pt x="4" y="1"/>
                      <a:pt x="4" y="1"/>
                      <a:pt x="3" y="1"/>
                    </a:cubicBezTo>
                    <a:cubicBezTo>
                      <a:pt x="3" y="0"/>
                      <a:pt x="3" y="1"/>
                      <a:pt x="2" y="1"/>
                    </a:cubicBezTo>
                    <a:cubicBezTo>
                      <a:pt x="2" y="1"/>
                      <a:pt x="2" y="1"/>
                      <a:pt x="1" y="1"/>
                    </a:cubicBezTo>
                    <a:cubicBezTo>
                      <a:pt x="1" y="1"/>
                      <a:pt x="0" y="0"/>
                      <a:pt x="0" y="1"/>
                    </a:cubicBezTo>
                    <a:cubicBezTo>
                      <a:pt x="0" y="1"/>
                      <a:pt x="0" y="1"/>
                      <a:pt x="0" y="2"/>
                    </a:cubicBezTo>
                    <a:cubicBezTo>
                      <a:pt x="0" y="2"/>
                      <a:pt x="0" y="2"/>
                      <a:pt x="1"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95" name="Freeform 83">
                <a:extLst>
                  <a:ext uri="{FF2B5EF4-FFF2-40B4-BE49-F238E27FC236}">
                    <a16:creationId xmlns:a16="http://schemas.microsoft.com/office/drawing/2014/main" id="{B7A90A99-EB7A-963F-08C8-A5E998356018}"/>
                  </a:ext>
                </a:extLst>
              </p:cNvPr>
              <p:cNvSpPr>
                <a:spLocks/>
              </p:cNvSpPr>
              <p:nvPr/>
            </p:nvSpPr>
            <p:spPr bwMode="auto">
              <a:xfrm>
                <a:off x="7702552" y="4200526"/>
                <a:ext cx="42863" cy="11113"/>
              </a:xfrm>
              <a:custGeom>
                <a:avLst/>
                <a:gdLst>
                  <a:gd name="T0" fmla="*/ 1 w 4"/>
                  <a:gd name="T1" fmla="*/ 1 h 1"/>
                  <a:gd name="T2" fmla="*/ 2 w 4"/>
                  <a:gd name="T3" fmla="*/ 1 h 1"/>
                  <a:gd name="T4" fmla="*/ 3 w 4"/>
                  <a:gd name="T5" fmla="*/ 1 h 1"/>
                  <a:gd name="T6" fmla="*/ 4 w 4"/>
                  <a:gd name="T7" fmla="*/ 1 h 1"/>
                  <a:gd name="T8" fmla="*/ 4 w 4"/>
                  <a:gd name="T9" fmla="*/ 0 h 1"/>
                  <a:gd name="T10" fmla="*/ 3 w 4"/>
                  <a:gd name="T11" fmla="*/ 0 h 1"/>
                  <a:gd name="T12" fmla="*/ 2 w 4"/>
                  <a:gd name="T13" fmla="*/ 0 h 1"/>
                  <a:gd name="T14" fmla="*/ 0 w 4"/>
                  <a:gd name="T15" fmla="*/ 1 h 1"/>
                  <a:gd name="T16" fmla="*/ 0 w 4"/>
                  <a:gd name="T17" fmla="*/ 1 h 1"/>
                  <a:gd name="T18" fmla="*/ 1 w 4"/>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
                    <a:moveTo>
                      <a:pt x="1" y="1"/>
                    </a:moveTo>
                    <a:cubicBezTo>
                      <a:pt x="1" y="1"/>
                      <a:pt x="2" y="1"/>
                      <a:pt x="2" y="1"/>
                    </a:cubicBezTo>
                    <a:cubicBezTo>
                      <a:pt x="2" y="1"/>
                      <a:pt x="2" y="1"/>
                      <a:pt x="3" y="1"/>
                    </a:cubicBezTo>
                    <a:cubicBezTo>
                      <a:pt x="3" y="1"/>
                      <a:pt x="3" y="1"/>
                      <a:pt x="4" y="1"/>
                    </a:cubicBezTo>
                    <a:cubicBezTo>
                      <a:pt x="4" y="1"/>
                      <a:pt x="4" y="1"/>
                      <a:pt x="4" y="0"/>
                    </a:cubicBezTo>
                    <a:cubicBezTo>
                      <a:pt x="4" y="0"/>
                      <a:pt x="3" y="0"/>
                      <a:pt x="3" y="0"/>
                    </a:cubicBezTo>
                    <a:cubicBezTo>
                      <a:pt x="2" y="0"/>
                      <a:pt x="2" y="0"/>
                      <a:pt x="2" y="0"/>
                    </a:cubicBezTo>
                    <a:cubicBezTo>
                      <a:pt x="1" y="0"/>
                      <a:pt x="1" y="0"/>
                      <a:pt x="0" y="1"/>
                    </a:cubicBezTo>
                    <a:cubicBezTo>
                      <a:pt x="0" y="1"/>
                      <a:pt x="0" y="1"/>
                      <a:pt x="0" y="1"/>
                    </a:cubicBezTo>
                    <a:cubicBezTo>
                      <a:pt x="0" y="1"/>
                      <a:pt x="1" y="1"/>
                      <a:pt x="1"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96" name="Freeform 84">
                <a:extLst>
                  <a:ext uri="{FF2B5EF4-FFF2-40B4-BE49-F238E27FC236}">
                    <a16:creationId xmlns:a16="http://schemas.microsoft.com/office/drawing/2014/main" id="{BBA3DF79-2E9F-8D87-882B-046A869DE82A}"/>
                  </a:ext>
                </a:extLst>
              </p:cNvPr>
              <p:cNvSpPr>
                <a:spLocks/>
              </p:cNvSpPr>
              <p:nvPr/>
            </p:nvSpPr>
            <p:spPr bwMode="auto">
              <a:xfrm>
                <a:off x="7821614" y="4330701"/>
                <a:ext cx="20638" cy="9525"/>
              </a:xfrm>
              <a:custGeom>
                <a:avLst/>
                <a:gdLst>
                  <a:gd name="T0" fmla="*/ 1 w 2"/>
                  <a:gd name="T1" fmla="*/ 1 h 1"/>
                  <a:gd name="T2" fmla="*/ 1 w 2"/>
                  <a:gd name="T3" fmla="*/ 1 h 1"/>
                  <a:gd name="T4" fmla="*/ 2 w 2"/>
                  <a:gd name="T5" fmla="*/ 0 h 1"/>
                  <a:gd name="T6" fmla="*/ 1 w 2"/>
                  <a:gd name="T7" fmla="*/ 0 h 1"/>
                  <a:gd name="T8" fmla="*/ 0 w 2"/>
                  <a:gd name="T9" fmla="*/ 0 h 1"/>
                  <a:gd name="T10" fmla="*/ 0 w 2"/>
                  <a:gd name="T11" fmla="*/ 1 h 1"/>
                  <a:gd name="T12" fmla="*/ 1 w 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1" y="1"/>
                    </a:moveTo>
                    <a:cubicBezTo>
                      <a:pt x="1" y="1"/>
                      <a:pt x="1" y="1"/>
                      <a:pt x="1" y="1"/>
                    </a:cubicBezTo>
                    <a:cubicBezTo>
                      <a:pt x="1" y="0"/>
                      <a:pt x="2" y="0"/>
                      <a:pt x="2" y="0"/>
                    </a:cubicBezTo>
                    <a:cubicBezTo>
                      <a:pt x="2" y="0"/>
                      <a:pt x="1" y="0"/>
                      <a:pt x="1" y="0"/>
                    </a:cubicBezTo>
                    <a:cubicBezTo>
                      <a:pt x="1" y="0"/>
                      <a:pt x="1" y="0"/>
                      <a:pt x="0" y="0"/>
                    </a:cubicBezTo>
                    <a:cubicBezTo>
                      <a:pt x="0" y="0"/>
                      <a:pt x="0" y="0"/>
                      <a:pt x="0" y="1"/>
                    </a:cubicBezTo>
                    <a:cubicBezTo>
                      <a:pt x="0" y="1"/>
                      <a:pt x="0" y="1"/>
                      <a:pt x="1"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97" name="Freeform 85">
                <a:extLst>
                  <a:ext uri="{FF2B5EF4-FFF2-40B4-BE49-F238E27FC236}">
                    <a16:creationId xmlns:a16="http://schemas.microsoft.com/office/drawing/2014/main" id="{5381ADEB-ACFC-2D9D-C2C8-4B670EF9B985}"/>
                  </a:ext>
                </a:extLst>
              </p:cNvPr>
              <p:cNvSpPr>
                <a:spLocks/>
              </p:cNvSpPr>
              <p:nvPr/>
            </p:nvSpPr>
            <p:spPr bwMode="auto">
              <a:xfrm>
                <a:off x="7918452" y="4330701"/>
                <a:ext cx="22225" cy="20638"/>
              </a:xfrm>
              <a:custGeom>
                <a:avLst/>
                <a:gdLst>
                  <a:gd name="T0" fmla="*/ 1 w 2"/>
                  <a:gd name="T1" fmla="*/ 2 h 2"/>
                  <a:gd name="T2" fmla="*/ 2 w 2"/>
                  <a:gd name="T3" fmla="*/ 1 h 2"/>
                  <a:gd name="T4" fmla="*/ 2 w 2"/>
                  <a:gd name="T5" fmla="*/ 0 h 2"/>
                  <a:gd name="T6" fmla="*/ 1 w 2"/>
                  <a:gd name="T7" fmla="*/ 0 h 2"/>
                  <a:gd name="T8" fmla="*/ 1 w 2"/>
                  <a:gd name="T9" fmla="*/ 0 h 2"/>
                  <a:gd name="T10" fmla="*/ 0 w 2"/>
                  <a:gd name="T11" fmla="*/ 1 h 2"/>
                  <a:gd name="T12" fmla="*/ 0 w 2"/>
                  <a:gd name="T13" fmla="*/ 2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2" y="1"/>
                      <a:pt x="2" y="1"/>
                      <a:pt x="2" y="1"/>
                    </a:cubicBezTo>
                    <a:cubicBezTo>
                      <a:pt x="2" y="1"/>
                      <a:pt x="2" y="0"/>
                      <a:pt x="2" y="0"/>
                    </a:cubicBezTo>
                    <a:cubicBezTo>
                      <a:pt x="2" y="0"/>
                      <a:pt x="2" y="0"/>
                      <a:pt x="1" y="0"/>
                    </a:cubicBezTo>
                    <a:cubicBezTo>
                      <a:pt x="1" y="0"/>
                      <a:pt x="1" y="0"/>
                      <a:pt x="1" y="0"/>
                    </a:cubicBezTo>
                    <a:cubicBezTo>
                      <a:pt x="0" y="1"/>
                      <a:pt x="0" y="1"/>
                      <a:pt x="0" y="1"/>
                    </a:cubicBezTo>
                    <a:cubicBezTo>
                      <a:pt x="0" y="1"/>
                      <a:pt x="0" y="1"/>
                      <a:pt x="0" y="2"/>
                    </a:cubicBezTo>
                    <a:cubicBezTo>
                      <a:pt x="1" y="2"/>
                      <a:pt x="1" y="2"/>
                      <a:pt x="1"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98" name="Freeform 86">
                <a:extLst>
                  <a:ext uri="{FF2B5EF4-FFF2-40B4-BE49-F238E27FC236}">
                    <a16:creationId xmlns:a16="http://schemas.microsoft.com/office/drawing/2014/main" id="{A466152F-86E6-144B-D1B8-AF7188FED6CF}"/>
                  </a:ext>
                </a:extLst>
              </p:cNvPr>
              <p:cNvSpPr>
                <a:spLocks/>
              </p:cNvSpPr>
              <p:nvPr/>
            </p:nvSpPr>
            <p:spPr bwMode="auto">
              <a:xfrm>
                <a:off x="7799389" y="4362451"/>
                <a:ext cx="130175" cy="85725"/>
              </a:xfrm>
              <a:custGeom>
                <a:avLst/>
                <a:gdLst>
                  <a:gd name="T0" fmla="*/ 1 w 12"/>
                  <a:gd name="T1" fmla="*/ 8 h 8"/>
                  <a:gd name="T2" fmla="*/ 2 w 12"/>
                  <a:gd name="T3" fmla="*/ 8 h 8"/>
                  <a:gd name="T4" fmla="*/ 3 w 12"/>
                  <a:gd name="T5" fmla="*/ 7 h 8"/>
                  <a:gd name="T6" fmla="*/ 4 w 12"/>
                  <a:gd name="T7" fmla="*/ 7 h 8"/>
                  <a:gd name="T8" fmla="*/ 6 w 12"/>
                  <a:gd name="T9" fmla="*/ 6 h 8"/>
                  <a:gd name="T10" fmla="*/ 7 w 12"/>
                  <a:gd name="T11" fmla="*/ 6 h 8"/>
                  <a:gd name="T12" fmla="*/ 8 w 12"/>
                  <a:gd name="T13" fmla="*/ 4 h 8"/>
                  <a:gd name="T14" fmla="*/ 9 w 12"/>
                  <a:gd name="T15" fmla="*/ 4 h 8"/>
                  <a:gd name="T16" fmla="*/ 10 w 12"/>
                  <a:gd name="T17" fmla="*/ 2 h 8"/>
                  <a:gd name="T18" fmla="*/ 10 w 12"/>
                  <a:gd name="T19" fmla="*/ 1 h 8"/>
                  <a:gd name="T20" fmla="*/ 11 w 12"/>
                  <a:gd name="T21" fmla="*/ 0 h 8"/>
                  <a:gd name="T22" fmla="*/ 10 w 12"/>
                  <a:gd name="T23" fmla="*/ 0 h 8"/>
                  <a:gd name="T24" fmla="*/ 9 w 12"/>
                  <a:gd name="T25" fmla="*/ 0 h 8"/>
                  <a:gd name="T26" fmla="*/ 8 w 12"/>
                  <a:gd name="T27" fmla="*/ 0 h 8"/>
                  <a:gd name="T28" fmla="*/ 7 w 12"/>
                  <a:gd name="T29" fmla="*/ 1 h 8"/>
                  <a:gd name="T30" fmla="*/ 6 w 12"/>
                  <a:gd name="T31" fmla="*/ 1 h 8"/>
                  <a:gd name="T32" fmla="*/ 6 w 12"/>
                  <a:gd name="T33" fmla="*/ 0 h 8"/>
                  <a:gd name="T34" fmla="*/ 5 w 12"/>
                  <a:gd name="T35" fmla="*/ 0 h 8"/>
                  <a:gd name="T36" fmla="*/ 3 w 12"/>
                  <a:gd name="T37" fmla="*/ 0 h 8"/>
                  <a:gd name="T38" fmla="*/ 3 w 12"/>
                  <a:gd name="T39" fmla="*/ 0 h 8"/>
                  <a:gd name="T40" fmla="*/ 2 w 12"/>
                  <a:gd name="T41" fmla="*/ 1 h 8"/>
                  <a:gd name="T42" fmla="*/ 2 w 12"/>
                  <a:gd name="T43" fmla="*/ 3 h 8"/>
                  <a:gd name="T44" fmla="*/ 2 w 12"/>
                  <a:gd name="T45" fmla="*/ 4 h 8"/>
                  <a:gd name="T46" fmla="*/ 1 w 12"/>
                  <a:gd name="T47" fmla="*/ 5 h 8"/>
                  <a:gd name="T48" fmla="*/ 1 w 12"/>
                  <a:gd name="T49" fmla="*/ 6 h 8"/>
                  <a:gd name="T50" fmla="*/ 1 w 12"/>
                  <a:gd name="T51" fmla="*/ 7 h 8"/>
                  <a:gd name="T52" fmla="*/ 1 w 12"/>
                  <a:gd name="T5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8">
                    <a:moveTo>
                      <a:pt x="1" y="8"/>
                    </a:moveTo>
                    <a:cubicBezTo>
                      <a:pt x="1" y="8"/>
                      <a:pt x="1" y="8"/>
                      <a:pt x="2" y="8"/>
                    </a:cubicBezTo>
                    <a:cubicBezTo>
                      <a:pt x="2" y="8"/>
                      <a:pt x="3" y="8"/>
                      <a:pt x="3" y="7"/>
                    </a:cubicBezTo>
                    <a:cubicBezTo>
                      <a:pt x="4" y="7"/>
                      <a:pt x="4" y="7"/>
                      <a:pt x="4" y="7"/>
                    </a:cubicBezTo>
                    <a:cubicBezTo>
                      <a:pt x="5" y="7"/>
                      <a:pt x="5" y="6"/>
                      <a:pt x="6" y="6"/>
                    </a:cubicBezTo>
                    <a:cubicBezTo>
                      <a:pt x="6" y="6"/>
                      <a:pt x="7" y="6"/>
                      <a:pt x="7" y="6"/>
                    </a:cubicBezTo>
                    <a:cubicBezTo>
                      <a:pt x="8" y="5"/>
                      <a:pt x="8" y="5"/>
                      <a:pt x="8" y="4"/>
                    </a:cubicBezTo>
                    <a:cubicBezTo>
                      <a:pt x="9" y="4"/>
                      <a:pt x="9" y="4"/>
                      <a:pt x="9" y="4"/>
                    </a:cubicBezTo>
                    <a:cubicBezTo>
                      <a:pt x="10" y="3"/>
                      <a:pt x="10" y="3"/>
                      <a:pt x="10" y="2"/>
                    </a:cubicBezTo>
                    <a:cubicBezTo>
                      <a:pt x="10" y="2"/>
                      <a:pt x="10" y="1"/>
                      <a:pt x="10" y="1"/>
                    </a:cubicBezTo>
                    <a:cubicBezTo>
                      <a:pt x="11" y="1"/>
                      <a:pt x="12" y="1"/>
                      <a:pt x="11" y="0"/>
                    </a:cubicBezTo>
                    <a:cubicBezTo>
                      <a:pt x="11" y="0"/>
                      <a:pt x="11" y="0"/>
                      <a:pt x="10" y="0"/>
                    </a:cubicBezTo>
                    <a:cubicBezTo>
                      <a:pt x="10" y="0"/>
                      <a:pt x="10" y="0"/>
                      <a:pt x="9" y="0"/>
                    </a:cubicBezTo>
                    <a:cubicBezTo>
                      <a:pt x="9" y="0"/>
                      <a:pt x="8" y="0"/>
                      <a:pt x="8" y="0"/>
                    </a:cubicBezTo>
                    <a:cubicBezTo>
                      <a:pt x="8" y="0"/>
                      <a:pt x="8" y="1"/>
                      <a:pt x="7" y="1"/>
                    </a:cubicBezTo>
                    <a:cubicBezTo>
                      <a:pt x="7" y="1"/>
                      <a:pt x="7" y="1"/>
                      <a:pt x="6" y="1"/>
                    </a:cubicBezTo>
                    <a:cubicBezTo>
                      <a:pt x="6" y="1"/>
                      <a:pt x="6" y="0"/>
                      <a:pt x="6" y="0"/>
                    </a:cubicBezTo>
                    <a:cubicBezTo>
                      <a:pt x="5" y="0"/>
                      <a:pt x="5" y="0"/>
                      <a:pt x="5" y="0"/>
                    </a:cubicBezTo>
                    <a:cubicBezTo>
                      <a:pt x="4" y="0"/>
                      <a:pt x="4" y="0"/>
                      <a:pt x="3" y="0"/>
                    </a:cubicBezTo>
                    <a:cubicBezTo>
                      <a:pt x="3" y="0"/>
                      <a:pt x="3" y="0"/>
                      <a:pt x="3" y="0"/>
                    </a:cubicBezTo>
                    <a:cubicBezTo>
                      <a:pt x="3" y="1"/>
                      <a:pt x="3" y="1"/>
                      <a:pt x="2" y="1"/>
                    </a:cubicBezTo>
                    <a:cubicBezTo>
                      <a:pt x="2" y="2"/>
                      <a:pt x="2" y="2"/>
                      <a:pt x="2" y="3"/>
                    </a:cubicBezTo>
                    <a:cubicBezTo>
                      <a:pt x="2" y="3"/>
                      <a:pt x="2" y="3"/>
                      <a:pt x="2" y="4"/>
                    </a:cubicBezTo>
                    <a:cubicBezTo>
                      <a:pt x="2" y="4"/>
                      <a:pt x="1" y="4"/>
                      <a:pt x="1" y="5"/>
                    </a:cubicBezTo>
                    <a:cubicBezTo>
                      <a:pt x="1" y="5"/>
                      <a:pt x="1" y="5"/>
                      <a:pt x="1" y="6"/>
                    </a:cubicBezTo>
                    <a:cubicBezTo>
                      <a:pt x="1" y="6"/>
                      <a:pt x="1" y="6"/>
                      <a:pt x="1" y="7"/>
                    </a:cubicBezTo>
                    <a:cubicBezTo>
                      <a:pt x="1" y="7"/>
                      <a:pt x="0" y="8"/>
                      <a:pt x="1" y="8"/>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99" name="Freeform 87">
                <a:extLst>
                  <a:ext uri="{FF2B5EF4-FFF2-40B4-BE49-F238E27FC236}">
                    <a16:creationId xmlns:a16="http://schemas.microsoft.com/office/drawing/2014/main" id="{258F8656-2A5B-EEC7-7020-ECAEA15F1140}"/>
                  </a:ext>
                </a:extLst>
              </p:cNvPr>
              <p:cNvSpPr>
                <a:spLocks/>
              </p:cNvSpPr>
              <p:nvPr/>
            </p:nvSpPr>
            <p:spPr bwMode="auto">
              <a:xfrm>
                <a:off x="5672139" y="2243139"/>
                <a:ext cx="22225" cy="22225"/>
              </a:xfrm>
              <a:custGeom>
                <a:avLst/>
                <a:gdLst>
                  <a:gd name="T0" fmla="*/ 1 w 2"/>
                  <a:gd name="T1" fmla="*/ 0 h 2"/>
                  <a:gd name="T2" fmla="*/ 1 w 2"/>
                  <a:gd name="T3" fmla="*/ 0 h 2"/>
                  <a:gd name="T4" fmla="*/ 0 w 2"/>
                  <a:gd name="T5" fmla="*/ 1 h 2"/>
                  <a:gd name="T6" fmla="*/ 0 w 2"/>
                  <a:gd name="T7" fmla="*/ 1 h 2"/>
                  <a:gd name="T8" fmla="*/ 1 w 2"/>
                  <a:gd name="T9" fmla="*/ 1 h 2"/>
                  <a:gd name="T10" fmla="*/ 2 w 2"/>
                  <a:gd name="T11" fmla="*/ 1 h 2"/>
                  <a:gd name="T12" fmla="*/ 2 w 2"/>
                  <a:gd name="T13" fmla="*/ 0 h 2"/>
                  <a:gd name="T14" fmla="*/ 1 w 2"/>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0"/>
                    </a:moveTo>
                    <a:cubicBezTo>
                      <a:pt x="1" y="0"/>
                      <a:pt x="1" y="0"/>
                      <a:pt x="1" y="0"/>
                    </a:cubicBezTo>
                    <a:cubicBezTo>
                      <a:pt x="0" y="0"/>
                      <a:pt x="0" y="0"/>
                      <a:pt x="0" y="1"/>
                    </a:cubicBezTo>
                    <a:cubicBezTo>
                      <a:pt x="0" y="1"/>
                      <a:pt x="0" y="1"/>
                      <a:pt x="0" y="1"/>
                    </a:cubicBezTo>
                    <a:cubicBezTo>
                      <a:pt x="1" y="2"/>
                      <a:pt x="1" y="1"/>
                      <a:pt x="1" y="1"/>
                    </a:cubicBezTo>
                    <a:cubicBezTo>
                      <a:pt x="1" y="1"/>
                      <a:pt x="2" y="1"/>
                      <a:pt x="2" y="1"/>
                    </a:cubicBezTo>
                    <a:cubicBezTo>
                      <a:pt x="2" y="1"/>
                      <a:pt x="2" y="1"/>
                      <a:pt x="2" y="0"/>
                    </a:cubicBezTo>
                    <a:cubicBezTo>
                      <a:pt x="2" y="0"/>
                      <a:pt x="2" y="0"/>
                      <a:pt x="1"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00" name="Freeform 88">
                <a:extLst>
                  <a:ext uri="{FF2B5EF4-FFF2-40B4-BE49-F238E27FC236}">
                    <a16:creationId xmlns:a16="http://schemas.microsoft.com/office/drawing/2014/main" id="{205042C8-457A-E237-8E0F-D7F34E97551F}"/>
                  </a:ext>
                </a:extLst>
              </p:cNvPr>
              <p:cNvSpPr>
                <a:spLocks/>
              </p:cNvSpPr>
              <p:nvPr/>
            </p:nvSpPr>
            <p:spPr bwMode="auto">
              <a:xfrm>
                <a:off x="7346952" y="1757364"/>
                <a:ext cx="117475" cy="161925"/>
              </a:xfrm>
              <a:custGeom>
                <a:avLst/>
                <a:gdLst>
                  <a:gd name="T0" fmla="*/ 2 w 11"/>
                  <a:gd name="T1" fmla="*/ 9 h 15"/>
                  <a:gd name="T2" fmla="*/ 3 w 11"/>
                  <a:gd name="T3" fmla="*/ 9 h 15"/>
                  <a:gd name="T4" fmla="*/ 4 w 11"/>
                  <a:gd name="T5" fmla="*/ 10 h 15"/>
                  <a:gd name="T6" fmla="*/ 4 w 11"/>
                  <a:gd name="T7" fmla="*/ 11 h 15"/>
                  <a:gd name="T8" fmla="*/ 4 w 11"/>
                  <a:gd name="T9" fmla="*/ 13 h 15"/>
                  <a:gd name="T10" fmla="*/ 4 w 11"/>
                  <a:gd name="T11" fmla="*/ 14 h 15"/>
                  <a:gd name="T12" fmla="*/ 6 w 11"/>
                  <a:gd name="T13" fmla="*/ 14 h 15"/>
                  <a:gd name="T14" fmla="*/ 7 w 11"/>
                  <a:gd name="T15" fmla="*/ 14 h 15"/>
                  <a:gd name="T16" fmla="*/ 8 w 11"/>
                  <a:gd name="T17" fmla="*/ 14 h 15"/>
                  <a:gd name="T18" fmla="*/ 8 w 11"/>
                  <a:gd name="T19" fmla="*/ 14 h 15"/>
                  <a:gd name="T20" fmla="*/ 9 w 11"/>
                  <a:gd name="T21" fmla="*/ 14 h 15"/>
                  <a:gd name="T22" fmla="*/ 9 w 11"/>
                  <a:gd name="T23" fmla="*/ 13 h 15"/>
                  <a:gd name="T24" fmla="*/ 10 w 11"/>
                  <a:gd name="T25" fmla="*/ 12 h 15"/>
                  <a:gd name="T26" fmla="*/ 11 w 11"/>
                  <a:gd name="T27" fmla="*/ 11 h 15"/>
                  <a:gd name="T28" fmla="*/ 11 w 11"/>
                  <a:gd name="T29" fmla="*/ 11 h 15"/>
                  <a:gd name="T30" fmla="*/ 10 w 11"/>
                  <a:gd name="T31" fmla="*/ 10 h 15"/>
                  <a:gd name="T32" fmla="*/ 10 w 11"/>
                  <a:gd name="T33" fmla="*/ 10 h 15"/>
                  <a:gd name="T34" fmla="*/ 9 w 11"/>
                  <a:gd name="T35" fmla="*/ 9 h 15"/>
                  <a:gd name="T36" fmla="*/ 9 w 11"/>
                  <a:gd name="T37" fmla="*/ 8 h 15"/>
                  <a:gd name="T38" fmla="*/ 9 w 11"/>
                  <a:gd name="T39" fmla="*/ 8 h 15"/>
                  <a:gd name="T40" fmla="*/ 10 w 11"/>
                  <a:gd name="T41" fmla="*/ 7 h 15"/>
                  <a:gd name="T42" fmla="*/ 10 w 11"/>
                  <a:gd name="T43" fmla="*/ 7 h 15"/>
                  <a:gd name="T44" fmla="*/ 11 w 11"/>
                  <a:gd name="T45" fmla="*/ 6 h 15"/>
                  <a:gd name="T46" fmla="*/ 11 w 11"/>
                  <a:gd name="T47" fmla="*/ 4 h 15"/>
                  <a:gd name="T48" fmla="*/ 11 w 11"/>
                  <a:gd name="T49" fmla="*/ 4 h 15"/>
                  <a:gd name="T50" fmla="*/ 10 w 11"/>
                  <a:gd name="T51" fmla="*/ 2 h 15"/>
                  <a:gd name="T52" fmla="*/ 11 w 11"/>
                  <a:gd name="T53" fmla="*/ 1 h 15"/>
                  <a:gd name="T54" fmla="*/ 11 w 11"/>
                  <a:gd name="T55" fmla="*/ 1 h 15"/>
                  <a:gd name="T56" fmla="*/ 10 w 11"/>
                  <a:gd name="T57" fmla="*/ 0 h 15"/>
                  <a:gd name="T58" fmla="*/ 10 w 11"/>
                  <a:gd name="T59" fmla="*/ 1 h 15"/>
                  <a:gd name="T60" fmla="*/ 9 w 11"/>
                  <a:gd name="T61" fmla="*/ 0 h 15"/>
                  <a:gd name="T62" fmla="*/ 8 w 11"/>
                  <a:gd name="T63" fmla="*/ 0 h 15"/>
                  <a:gd name="T64" fmla="*/ 8 w 11"/>
                  <a:gd name="T65" fmla="*/ 1 h 15"/>
                  <a:gd name="T66" fmla="*/ 8 w 11"/>
                  <a:gd name="T67" fmla="*/ 2 h 15"/>
                  <a:gd name="T68" fmla="*/ 6 w 11"/>
                  <a:gd name="T69" fmla="*/ 4 h 15"/>
                  <a:gd name="T70" fmla="*/ 6 w 11"/>
                  <a:gd name="T71" fmla="*/ 5 h 15"/>
                  <a:gd name="T72" fmla="*/ 5 w 11"/>
                  <a:gd name="T73" fmla="*/ 6 h 15"/>
                  <a:gd name="T74" fmla="*/ 3 w 11"/>
                  <a:gd name="T75" fmla="*/ 6 h 15"/>
                  <a:gd name="T76" fmla="*/ 2 w 11"/>
                  <a:gd name="T77" fmla="*/ 7 h 15"/>
                  <a:gd name="T78" fmla="*/ 1 w 11"/>
                  <a:gd name="T79" fmla="*/ 7 h 15"/>
                  <a:gd name="T80" fmla="*/ 1 w 11"/>
                  <a:gd name="T81" fmla="*/ 8 h 15"/>
                  <a:gd name="T82" fmla="*/ 0 w 11"/>
                  <a:gd name="T83" fmla="*/ 8 h 15"/>
                  <a:gd name="T84" fmla="*/ 0 w 11"/>
                  <a:gd name="T85" fmla="*/ 8 h 15"/>
                  <a:gd name="T86" fmla="*/ 1 w 11"/>
                  <a:gd name="T87" fmla="*/ 9 h 15"/>
                  <a:gd name="T88" fmla="*/ 2 w 11"/>
                  <a:gd name="T89"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 h="15">
                    <a:moveTo>
                      <a:pt x="2" y="9"/>
                    </a:moveTo>
                    <a:cubicBezTo>
                      <a:pt x="2" y="9"/>
                      <a:pt x="3" y="9"/>
                      <a:pt x="3" y="9"/>
                    </a:cubicBezTo>
                    <a:cubicBezTo>
                      <a:pt x="3" y="9"/>
                      <a:pt x="4" y="9"/>
                      <a:pt x="4" y="10"/>
                    </a:cubicBezTo>
                    <a:cubicBezTo>
                      <a:pt x="4" y="10"/>
                      <a:pt x="4" y="11"/>
                      <a:pt x="4" y="11"/>
                    </a:cubicBezTo>
                    <a:cubicBezTo>
                      <a:pt x="4" y="12"/>
                      <a:pt x="4" y="12"/>
                      <a:pt x="4" y="13"/>
                    </a:cubicBezTo>
                    <a:cubicBezTo>
                      <a:pt x="4" y="13"/>
                      <a:pt x="4" y="14"/>
                      <a:pt x="4" y="14"/>
                    </a:cubicBezTo>
                    <a:cubicBezTo>
                      <a:pt x="5" y="15"/>
                      <a:pt x="5" y="14"/>
                      <a:pt x="6" y="14"/>
                    </a:cubicBezTo>
                    <a:cubicBezTo>
                      <a:pt x="6" y="14"/>
                      <a:pt x="7" y="14"/>
                      <a:pt x="7" y="14"/>
                    </a:cubicBezTo>
                    <a:cubicBezTo>
                      <a:pt x="8" y="14"/>
                      <a:pt x="8" y="14"/>
                      <a:pt x="8" y="14"/>
                    </a:cubicBezTo>
                    <a:cubicBezTo>
                      <a:pt x="8" y="14"/>
                      <a:pt x="8" y="14"/>
                      <a:pt x="8" y="14"/>
                    </a:cubicBezTo>
                    <a:cubicBezTo>
                      <a:pt x="8" y="14"/>
                      <a:pt x="8" y="14"/>
                      <a:pt x="9" y="14"/>
                    </a:cubicBezTo>
                    <a:cubicBezTo>
                      <a:pt x="9" y="13"/>
                      <a:pt x="9" y="13"/>
                      <a:pt x="9" y="13"/>
                    </a:cubicBezTo>
                    <a:cubicBezTo>
                      <a:pt x="10" y="13"/>
                      <a:pt x="10" y="12"/>
                      <a:pt x="10" y="12"/>
                    </a:cubicBezTo>
                    <a:cubicBezTo>
                      <a:pt x="11" y="12"/>
                      <a:pt x="11" y="12"/>
                      <a:pt x="11" y="11"/>
                    </a:cubicBezTo>
                    <a:cubicBezTo>
                      <a:pt x="11" y="11"/>
                      <a:pt x="11" y="11"/>
                      <a:pt x="11" y="11"/>
                    </a:cubicBezTo>
                    <a:cubicBezTo>
                      <a:pt x="11" y="11"/>
                      <a:pt x="10" y="11"/>
                      <a:pt x="10" y="10"/>
                    </a:cubicBezTo>
                    <a:cubicBezTo>
                      <a:pt x="10" y="10"/>
                      <a:pt x="10" y="10"/>
                      <a:pt x="10" y="10"/>
                    </a:cubicBezTo>
                    <a:cubicBezTo>
                      <a:pt x="10" y="9"/>
                      <a:pt x="9" y="10"/>
                      <a:pt x="9" y="9"/>
                    </a:cubicBezTo>
                    <a:cubicBezTo>
                      <a:pt x="9" y="9"/>
                      <a:pt x="8" y="9"/>
                      <a:pt x="9" y="8"/>
                    </a:cubicBezTo>
                    <a:cubicBezTo>
                      <a:pt x="9" y="8"/>
                      <a:pt x="9" y="8"/>
                      <a:pt x="9" y="8"/>
                    </a:cubicBezTo>
                    <a:cubicBezTo>
                      <a:pt x="10" y="7"/>
                      <a:pt x="10" y="7"/>
                      <a:pt x="10" y="7"/>
                    </a:cubicBezTo>
                    <a:cubicBezTo>
                      <a:pt x="10" y="7"/>
                      <a:pt x="10" y="7"/>
                      <a:pt x="10" y="7"/>
                    </a:cubicBezTo>
                    <a:cubicBezTo>
                      <a:pt x="11" y="7"/>
                      <a:pt x="11" y="6"/>
                      <a:pt x="11" y="6"/>
                    </a:cubicBezTo>
                    <a:cubicBezTo>
                      <a:pt x="11" y="5"/>
                      <a:pt x="11" y="5"/>
                      <a:pt x="11" y="4"/>
                    </a:cubicBezTo>
                    <a:cubicBezTo>
                      <a:pt x="11" y="4"/>
                      <a:pt x="11" y="4"/>
                      <a:pt x="11" y="4"/>
                    </a:cubicBezTo>
                    <a:cubicBezTo>
                      <a:pt x="11" y="3"/>
                      <a:pt x="10" y="3"/>
                      <a:pt x="10" y="2"/>
                    </a:cubicBezTo>
                    <a:cubicBezTo>
                      <a:pt x="10" y="2"/>
                      <a:pt x="11" y="2"/>
                      <a:pt x="11" y="1"/>
                    </a:cubicBezTo>
                    <a:cubicBezTo>
                      <a:pt x="11" y="1"/>
                      <a:pt x="11" y="1"/>
                      <a:pt x="11" y="1"/>
                    </a:cubicBezTo>
                    <a:cubicBezTo>
                      <a:pt x="10" y="1"/>
                      <a:pt x="10" y="0"/>
                      <a:pt x="10" y="0"/>
                    </a:cubicBezTo>
                    <a:cubicBezTo>
                      <a:pt x="10" y="0"/>
                      <a:pt x="10" y="1"/>
                      <a:pt x="10" y="1"/>
                    </a:cubicBezTo>
                    <a:cubicBezTo>
                      <a:pt x="9" y="1"/>
                      <a:pt x="9" y="0"/>
                      <a:pt x="9" y="0"/>
                    </a:cubicBezTo>
                    <a:cubicBezTo>
                      <a:pt x="9" y="0"/>
                      <a:pt x="9" y="0"/>
                      <a:pt x="8" y="0"/>
                    </a:cubicBezTo>
                    <a:cubicBezTo>
                      <a:pt x="8" y="0"/>
                      <a:pt x="9" y="1"/>
                      <a:pt x="8" y="1"/>
                    </a:cubicBezTo>
                    <a:cubicBezTo>
                      <a:pt x="8" y="1"/>
                      <a:pt x="8" y="2"/>
                      <a:pt x="8" y="2"/>
                    </a:cubicBezTo>
                    <a:cubicBezTo>
                      <a:pt x="7" y="3"/>
                      <a:pt x="7" y="3"/>
                      <a:pt x="6" y="4"/>
                    </a:cubicBezTo>
                    <a:cubicBezTo>
                      <a:pt x="6" y="4"/>
                      <a:pt x="6" y="5"/>
                      <a:pt x="6" y="5"/>
                    </a:cubicBezTo>
                    <a:cubicBezTo>
                      <a:pt x="5" y="6"/>
                      <a:pt x="5" y="6"/>
                      <a:pt x="5" y="6"/>
                    </a:cubicBezTo>
                    <a:cubicBezTo>
                      <a:pt x="4" y="6"/>
                      <a:pt x="4" y="6"/>
                      <a:pt x="3" y="6"/>
                    </a:cubicBezTo>
                    <a:cubicBezTo>
                      <a:pt x="3" y="7"/>
                      <a:pt x="2" y="7"/>
                      <a:pt x="2" y="7"/>
                    </a:cubicBezTo>
                    <a:cubicBezTo>
                      <a:pt x="2" y="7"/>
                      <a:pt x="1" y="7"/>
                      <a:pt x="1" y="7"/>
                    </a:cubicBezTo>
                    <a:cubicBezTo>
                      <a:pt x="1" y="7"/>
                      <a:pt x="1" y="7"/>
                      <a:pt x="1" y="8"/>
                    </a:cubicBezTo>
                    <a:cubicBezTo>
                      <a:pt x="0" y="8"/>
                      <a:pt x="0" y="8"/>
                      <a:pt x="0" y="8"/>
                    </a:cubicBezTo>
                    <a:cubicBezTo>
                      <a:pt x="0" y="8"/>
                      <a:pt x="0" y="8"/>
                      <a:pt x="0" y="8"/>
                    </a:cubicBezTo>
                    <a:cubicBezTo>
                      <a:pt x="0" y="8"/>
                      <a:pt x="1" y="8"/>
                      <a:pt x="1" y="9"/>
                    </a:cubicBezTo>
                    <a:cubicBezTo>
                      <a:pt x="1" y="9"/>
                      <a:pt x="1" y="9"/>
                      <a:pt x="2" y="9"/>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01" name="Freeform 89">
                <a:extLst>
                  <a:ext uri="{FF2B5EF4-FFF2-40B4-BE49-F238E27FC236}">
                    <a16:creationId xmlns:a16="http://schemas.microsoft.com/office/drawing/2014/main" id="{D6BCBF3C-9ED4-F743-83F3-FC129814CFE5}"/>
                  </a:ext>
                </a:extLst>
              </p:cNvPr>
              <p:cNvSpPr>
                <a:spLocks/>
              </p:cNvSpPr>
              <p:nvPr/>
            </p:nvSpPr>
            <p:spPr bwMode="auto">
              <a:xfrm>
                <a:off x="7454902" y="3032126"/>
                <a:ext cx="182563" cy="238125"/>
              </a:xfrm>
              <a:custGeom>
                <a:avLst/>
                <a:gdLst>
                  <a:gd name="T0" fmla="*/ 1 w 17"/>
                  <a:gd name="T1" fmla="*/ 10 h 22"/>
                  <a:gd name="T2" fmla="*/ 1 w 17"/>
                  <a:gd name="T3" fmla="*/ 11 h 22"/>
                  <a:gd name="T4" fmla="*/ 0 w 17"/>
                  <a:gd name="T5" fmla="*/ 13 h 22"/>
                  <a:gd name="T6" fmla="*/ 0 w 17"/>
                  <a:gd name="T7" fmla="*/ 15 h 22"/>
                  <a:gd name="T8" fmla="*/ 2 w 17"/>
                  <a:gd name="T9" fmla="*/ 16 h 22"/>
                  <a:gd name="T10" fmla="*/ 2 w 17"/>
                  <a:gd name="T11" fmla="*/ 18 h 22"/>
                  <a:gd name="T12" fmla="*/ 1 w 17"/>
                  <a:gd name="T13" fmla="*/ 21 h 22"/>
                  <a:gd name="T14" fmla="*/ 4 w 17"/>
                  <a:gd name="T15" fmla="*/ 21 h 22"/>
                  <a:gd name="T16" fmla="*/ 4 w 17"/>
                  <a:gd name="T17" fmla="*/ 18 h 22"/>
                  <a:gd name="T18" fmla="*/ 4 w 17"/>
                  <a:gd name="T19" fmla="*/ 17 h 22"/>
                  <a:gd name="T20" fmla="*/ 4 w 17"/>
                  <a:gd name="T21" fmla="*/ 15 h 22"/>
                  <a:gd name="T22" fmla="*/ 5 w 17"/>
                  <a:gd name="T23" fmla="*/ 13 h 22"/>
                  <a:gd name="T24" fmla="*/ 6 w 17"/>
                  <a:gd name="T25" fmla="*/ 14 h 22"/>
                  <a:gd name="T26" fmla="*/ 6 w 17"/>
                  <a:gd name="T27" fmla="*/ 17 h 22"/>
                  <a:gd name="T28" fmla="*/ 7 w 17"/>
                  <a:gd name="T29" fmla="*/ 17 h 22"/>
                  <a:gd name="T30" fmla="*/ 7 w 17"/>
                  <a:gd name="T31" fmla="*/ 19 h 22"/>
                  <a:gd name="T32" fmla="*/ 8 w 17"/>
                  <a:gd name="T33" fmla="*/ 18 h 22"/>
                  <a:gd name="T34" fmla="*/ 10 w 17"/>
                  <a:gd name="T35" fmla="*/ 18 h 22"/>
                  <a:gd name="T36" fmla="*/ 10 w 17"/>
                  <a:gd name="T37" fmla="*/ 16 h 22"/>
                  <a:gd name="T38" fmla="*/ 9 w 17"/>
                  <a:gd name="T39" fmla="*/ 15 h 22"/>
                  <a:gd name="T40" fmla="*/ 9 w 17"/>
                  <a:gd name="T41" fmla="*/ 14 h 22"/>
                  <a:gd name="T42" fmla="*/ 7 w 17"/>
                  <a:gd name="T43" fmla="*/ 12 h 22"/>
                  <a:gd name="T44" fmla="*/ 7 w 17"/>
                  <a:gd name="T45" fmla="*/ 11 h 22"/>
                  <a:gd name="T46" fmla="*/ 9 w 17"/>
                  <a:gd name="T47" fmla="*/ 10 h 22"/>
                  <a:gd name="T48" fmla="*/ 11 w 17"/>
                  <a:gd name="T49" fmla="*/ 8 h 22"/>
                  <a:gd name="T50" fmla="*/ 12 w 17"/>
                  <a:gd name="T51" fmla="*/ 7 h 22"/>
                  <a:gd name="T52" fmla="*/ 10 w 17"/>
                  <a:gd name="T53" fmla="*/ 7 h 22"/>
                  <a:gd name="T54" fmla="*/ 9 w 17"/>
                  <a:gd name="T55" fmla="*/ 8 h 22"/>
                  <a:gd name="T56" fmla="*/ 7 w 17"/>
                  <a:gd name="T57" fmla="*/ 8 h 22"/>
                  <a:gd name="T58" fmla="*/ 5 w 17"/>
                  <a:gd name="T59" fmla="*/ 9 h 22"/>
                  <a:gd name="T60" fmla="*/ 4 w 17"/>
                  <a:gd name="T61" fmla="*/ 7 h 22"/>
                  <a:gd name="T62" fmla="*/ 4 w 17"/>
                  <a:gd name="T63" fmla="*/ 4 h 22"/>
                  <a:gd name="T64" fmla="*/ 6 w 17"/>
                  <a:gd name="T65" fmla="*/ 5 h 22"/>
                  <a:gd name="T66" fmla="*/ 9 w 17"/>
                  <a:gd name="T67" fmla="*/ 5 h 22"/>
                  <a:gd name="T68" fmla="*/ 11 w 17"/>
                  <a:gd name="T69" fmla="*/ 5 h 22"/>
                  <a:gd name="T70" fmla="*/ 15 w 17"/>
                  <a:gd name="T71" fmla="*/ 4 h 22"/>
                  <a:gd name="T72" fmla="*/ 16 w 17"/>
                  <a:gd name="T73" fmla="*/ 2 h 22"/>
                  <a:gd name="T74" fmla="*/ 17 w 17"/>
                  <a:gd name="T75" fmla="*/ 1 h 22"/>
                  <a:gd name="T76" fmla="*/ 15 w 17"/>
                  <a:gd name="T77" fmla="*/ 1 h 22"/>
                  <a:gd name="T78" fmla="*/ 14 w 17"/>
                  <a:gd name="T79" fmla="*/ 2 h 22"/>
                  <a:gd name="T80" fmla="*/ 13 w 17"/>
                  <a:gd name="T81" fmla="*/ 3 h 22"/>
                  <a:gd name="T82" fmla="*/ 10 w 17"/>
                  <a:gd name="T83" fmla="*/ 3 h 22"/>
                  <a:gd name="T84" fmla="*/ 8 w 17"/>
                  <a:gd name="T85" fmla="*/ 2 h 22"/>
                  <a:gd name="T86" fmla="*/ 5 w 17"/>
                  <a:gd name="T87" fmla="*/ 2 h 22"/>
                  <a:gd name="T88" fmla="*/ 5 w 17"/>
                  <a:gd name="T89" fmla="*/ 3 h 22"/>
                  <a:gd name="T90" fmla="*/ 3 w 17"/>
                  <a:gd name="T91" fmla="*/ 3 h 22"/>
                  <a:gd name="T92" fmla="*/ 2 w 17"/>
                  <a:gd name="T93" fmla="*/ 6 h 22"/>
                  <a:gd name="T94" fmla="*/ 1 w 17"/>
                  <a:gd name="T95"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 h="22">
                    <a:moveTo>
                      <a:pt x="1" y="9"/>
                    </a:moveTo>
                    <a:cubicBezTo>
                      <a:pt x="1" y="9"/>
                      <a:pt x="1" y="9"/>
                      <a:pt x="1" y="10"/>
                    </a:cubicBezTo>
                    <a:cubicBezTo>
                      <a:pt x="1" y="10"/>
                      <a:pt x="1" y="10"/>
                      <a:pt x="1" y="11"/>
                    </a:cubicBezTo>
                    <a:cubicBezTo>
                      <a:pt x="1" y="11"/>
                      <a:pt x="1" y="11"/>
                      <a:pt x="1" y="11"/>
                    </a:cubicBezTo>
                    <a:cubicBezTo>
                      <a:pt x="1" y="11"/>
                      <a:pt x="1" y="11"/>
                      <a:pt x="1" y="12"/>
                    </a:cubicBezTo>
                    <a:cubicBezTo>
                      <a:pt x="1" y="12"/>
                      <a:pt x="0" y="12"/>
                      <a:pt x="0" y="13"/>
                    </a:cubicBezTo>
                    <a:cubicBezTo>
                      <a:pt x="0" y="13"/>
                      <a:pt x="0" y="14"/>
                      <a:pt x="0" y="14"/>
                    </a:cubicBezTo>
                    <a:cubicBezTo>
                      <a:pt x="0" y="15"/>
                      <a:pt x="0" y="15"/>
                      <a:pt x="0" y="15"/>
                    </a:cubicBezTo>
                    <a:cubicBezTo>
                      <a:pt x="1" y="16"/>
                      <a:pt x="1" y="15"/>
                      <a:pt x="1" y="15"/>
                    </a:cubicBezTo>
                    <a:cubicBezTo>
                      <a:pt x="2" y="15"/>
                      <a:pt x="2" y="15"/>
                      <a:pt x="2" y="16"/>
                    </a:cubicBezTo>
                    <a:cubicBezTo>
                      <a:pt x="2" y="16"/>
                      <a:pt x="2" y="16"/>
                      <a:pt x="2" y="17"/>
                    </a:cubicBezTo>
                    <a:cubicBezTo>
                      <a:pt x="2" y="17"/>
                      <a:pt x="2" y="18"/>
                      <a:pt x="2" y="18"/>
                    </a:cubicBezTo>
                    <a:cubicBezTo>
                      <a:pt x="2" y="19"/>
                      <a:pt x="2" y="19"/>
                      <a:pt x="2" y="20"/>
                    </a:cubicBezTo>
                    <a:cubicBezTo>
                      <a:pt x="2" y="20"/>
                      <a:pt x="1" y="21"/>
                      <a:pt x="1" y="21"/>
                    </a:cubicBezTo>
                    <a:cubicBezTo>
                      <a:pt x="1" y="22"/>
                      <a:pt x="2" y="22"/>
                      <a:pt x="3" y="22"/>
                    </a:cubicBezTo>
                    <a:cubicBezTo>
                      <a:pt x="3" y="22"/>
                      <a:pt x="4" y="22"/>
                      <a:pt x="4" y="21"/>
                    </a:cubicBezTo>
                    <a:cubicBezTo>
                      <a:pt x="4" y="21"/>
                      <a:pt x="4" y="20"/>
                      <a:pt x="4" y="20"/>
                    </a:cubicBezTo>
                    <a:cubicBezTo>
                      <a:pt x="4" y="19"/>
                      <a:pt x="4" y="19"/>
                      <a:pt x="4" y="18"/>
                    </a:cubicBezTo>
                    <a:cubicBezTo>
                      <a:pt x="4" y="18"/>
                      <a:pt x="4" y="18"/>
                      <a:pt x="4" y="17"/>
                    </a:cubicBezTo>
                    <a:cubicBezTo>
                      <a:pt x="4" y="17"/>
                      <a:pt x="4" y="17"/>
                      <a:pt x="4" y="17"/>
                    </a:cubicBezTo>
                    <a:cubicBezTo>
                      <a:pt x="4" y="16"/>
                      <a:pt x="4" y="16"/>
                      <a:pt x="4" y="15"/>
                    </a:cubicBezTo>
                    <a:cubicBezTo>
                      <a:pt x="4" y="15"/>
                      <a:pt x="4" y="15"/>
                      <a:pt x="4" y="15"/>
                    </a:cubicBezTo>
                    <a:cubicBezTo>
                      <a:pt x="4" y="14"/>
                      <a:pt x="4" y="14"/>
                      <a:pt x="4" y="14"/>
                    </a:cubicBezTo>
                    <a:cubicBezTo>
                      <a:pt x="4" y="13"/>
                      <a:pt x="4" y="13"/>
                      <a:pt x="5" y="13"/>
                    </a:cubicBezTo>
                    <a:cubicBezTo>
                      <a:pt x="5" y="13"/>
                      <a:pt x="5" y="13"/>
                      <a:pt x="6" y="13"/>
                    </a:cubicBezTo>
                    <a:cubicBezTo>
                      <a:pt x="6" y="13"/>
                      <a:pt x="6" y="14"/>
                      <a:pt x="6" y="14"/>
                    </a:cubicBezTo>
                    <a:cubicBezTo>
                      <a:pt x="6" y="15"/>
                      <a:pt x="5" y="15"/>
                      <a:pt x="6" y="16"/>
                    </a:cubicBezTo>
                    <a:cubicBezTo>
                      <a:pt x="6" y="16"/>
                      <a:pt x="6" y="16"/>
                      <a:pt x="6" y="17"/>
                    </a:cubicBezTo>
                    <a:cubicBezTo>
                      <a:pt x="6" y="17"/>
                      <a:pt x="7" y="16"/>
                      <a:pt x="7" y="17"/>
                    </a:cubicBezTo>
                    <a:cubicBezTo>
                      <a:pt x="7" y="17"/>
                      <a:pt x="7" y="17"/>
                      <a:pt x="7" y="17"/>
                    </a:cubicBezTo>
                    <a:cubicBezTo>
                      <a:pt x="7" y="18"/>
                      <a:pt x="7" y="18"/>
                      <a:pt x="7" y="18"/>
                    </a:cubicBezTo>
                    <a:cubicBezTo>
                      <a:pt x="6" y="18"/>
                      <a:pt x="6" y="19"/>
                      <a:pt x="7" y="19"/>
                    </a:cubicBezTo>
                    <a:cubicBezTo>
                      <a:pt x="7" y="20"/>
                      <a:pt x="8" y="20"/>
                      <a:pt x="8" y="19"/>
                    </a:cubicBezTo>
                    <a:cubicBezTo>
                      <a:pt x="8" y="19"/>
                      <a:pt x="8" y="19"/>
                      <a:pt x="8" y="18"/>
                    </a:cubicBezTo>
                    <a:cubicBezTo>
                      <a:pt x="9" y="18"/>
                      <a:pt x="9" y="18"/>
                      <a:pt x="9" y="18"/>
                    </a:cubicBezTo>
                    <a:cubicBezTo>
                      <a:pt x="9" y="18"/>
                      <a:pt x="10" y="18"/>
                      <a:pt x="10" y="18"/>
                    </a:cubicBezTo>
                    <a:cubicBezTo>
                      <a:pt x="10" y="18"/>
                      <a:pt x="11" y="18"/>
                      <a:pt x="11" y="17"/>
                    </a:cubicBezTo>
                    <a:cubicBezTo>
                      <a:pt x="10" y="17"/>
                      <a:pt x="10" y="17"/>
                      <a:pt x="10" y="16"/>
                    </a:cubicBezTo>
                    <a:cubicBezTo>
                      <a:pt x="10" y="16"/>
                      <a:pt x="9" y="16"/>
                      <a:pt x="9" y="16"/>
                    </a:cubicBezTo>
                    <a:cubicBezTo>
                      <a:pt x="9" y="15"/>
                      <a:pt x="9" y="15"/>
                      <a:pt x="9" y="15"/>
                    </a:cubicBezTo>
                    <a:cubicBezTo>
                      <a:pt x="9" y="15"/>
                      <a:pt x="10" y="15"/>
                      <a:pt x="10" y="14"/>
                    </a:cubicBezTo>
                    <a:cubicBezTo>
                      <a:pt x="10" y="14"/>
                      <a:pt x="9" y="14"/>
                      <a:pt x="9" y="14"/>
                    </a:cubicBezTo>
                    <a:cubicBezTo>
                      <a:pt x="9" y="13"/>
                      <a:pt x="9" y="13"/>
                      <a:pt x="8" y="13"/>
                    </a:cubicBezTo>
                    <a:cubicBezTo>
                      <a:pt x="8" y="12"/>
                      <a:pt x="8" y="12"/>
                      <a:pt x="7" y="12"/>
                    </a:cubicBezTo>
                    <a:cubicBezTo>
                      <a:pt x="7" y="11"/>
                      <a:pt x="7" y="11"/>
                      <a:pt x="7" y="11"/>
                    </a:cubicBezTo>
                    <a:cubicBezTo>
                      <a:pt x="7" y="11"/>
                      <a:pt x="7" y="11"/>
                      <a:pt x="7" y="11"/>
                    </a:cubicBezTo>
                    <a:cubicBezTo>
                      <a:pt x="8" y="11"/>
                      <a:pt x="8" y="11"/>
                      <a:pt x="8" y="10"/>
                    </a:cubicBezTo>
                    <a:cubicBezTo>
                      <a:pt x="8" y="10"/>
                      <a:pt x="8" y="10"/>
                      <a:pt x="9" y="10"/>
                    </a:cubicBezTo>
                    <a:cubicBezTo>
                      <a:pt x="9" y="10"/>
                      <a:pt x="10" y="10"/>
                      <a:pt x="10" y="9"/>
                    </a:cubicBezTo>
                    <a:cubicBezTo>
                      <a:pt x="10" y="9"/>
                      <a:pt x="10" y="8"/>
                      <a:pt x="11" y="8"/>
                    </a:cubicBezTo>
                    <a:cubicBezTo>
                      <a:pt x="11" y="8"/>
                      <a:pt x="12" y="9"/>
                      <a:pt x="12" y="8"/>
                    </a:cubicBezTo>
                    <a:cubicBezTo>
                      <a:pt x="12" y="8"/>
                      <a:pt x="12" y="8"/>
                      <a:pt x="12" y="7"/>
                    </a:cubicBezTo>
                    <a:cubicBezTo>
                      <a:pt x="12" y="7"/>
                      <a:pt x="12" y="7"/>
                      <a:pt x="12" y="7"/>
                    </a:cubicBezTo>
                    <a:cubicBezTo>
                      <a:pt x="11" y="6"/>
                      <a:pt x="11" y="7"/>
                      <a:pt x="10" y="7"/>
                    </a:cubicBezTo>
                    <a:cubicBezTo>
                      <a:pt x="10" y="7"/>
                      <a:pt x="9" y="7"/>
                      <a:pt x="9" y="7"/>
                    </a:cubicBezTo>
                    <a:cubicBezTo>
                      <a:pt x="9" y="7"/>
                      <a:pt x="9" y="7"/>
                      <a:pt x="9" y="8"/>
                    </a:cubicBezTo>
                    <a:cubicBezTo>
                      <a:pt x="8" y="8"/>
                      <a:pt x="8" y="8"/>
                      <a:pt x="8" y="8"/>
                    </a:cubicBezTo>
                    <a:cubicBezTo>
                      <a:pt x="7" y="8"/>
                      <a:pt x="7" y="8"/>
                      <a:pt x="7" y="8"/>
                    </a:cubicBezTo>
                    <a:cubicBezTo>
                      <a:pt x="7" y="8"/>
                      <a:pt x="7" y="8"/>
                      <a:pt x="7" y="9"/>
                    </a:cubicBezTo>
                    <a:cubicBezTo>
                      <a:pt x="6" y="9"/>
                      <a:pt x="6" y="9"/>
                      <a:pt x="5" y="9"/>
                    </a:cubicBezTo>
                    <a:cubicBezTo>
                      <a:pt x="5" y="8"/>
                      <a:pt x="5" y="8"/>
                      <a:pt x="5" y="8"/>
                    </a:cubicBezTo>
                    <a:cubicBezTo>
                      <a:pt x="5" y="7"/>
                      <a:pt x="5" y="7"/>
                      <a:pt x="4" y="7"/>
                    </a:cubicBezTo>
                    <a:cubicBezTo>
                      <a:pt x="4" y="7"/>
                      <a:pt x="4" y="6"/>
                      <a:pt x="4" y="6"/>
                    </a:cubicBezTo>
                    <a:cubicBezTo>
                      <a:pt x="4" y="5"/>
                      <a:pt x="4" y="5"/>
                      <a:pt x="4" y="4"/>
                    </a:cubicBezTo>
                    <a:cubicBezTo>
                      <a:pt x="4" y="4"/>
                      <a:pt x="5" y="4"/>
                      <a:pt x="5" y="4"/>
                    </a:cubicBezTo>
                    <a:cubicBezTo>
                      <a:pt x="6" y="4"/>
                      <a:pt x="6" y="5"/>
                      <a:pt x="6" y="5"/>
                    </a:cubicBezTo>
                    <a:cubicBezTo>
                      <a:pt x="6" y="5"/>
                      <a:pt x="7" y="5"/>
                      <a:pt x="7" y="5"/>
                    </a:cubicBezTo>
                    <a:cubicBezTo>
                      <a:pt x="8" y="5"/>
                      <a:pt x="8" y="5"/>
                      <a:pt x="9" y="5"/>
                    </a:cubicBezTo>
                    <a:cubicBezTo>
                      <a:pt x="9" y="4"/>
                      <a:pt x="10" y="4"/>
                      <a:pt x="10" y="4"/>
                    </a:cubicBezTo>
                    <a:cubicBezTo>
                      <a:pt x="10" y="4"/>
                      <a:pt x="10" y="4"/>
                      <a:pt x="11" y="5"/>
                    </a:cubicBezTo>
                    <a:cubicBezTo>
                      <a:pt x="12" y="5"/>
                      <a:pt x="12" y="4"/>
                      <a:pt x="13" y="4"/>
                    </a:cubicBezTo>
                    <a:cubicBezTo>
                      <a:pt x="14" y="4"/>
                      <a:pt x="14" y="5"/>
                      <a:pt x="15" y="4"/>
                    </a:cubicBezTo>
                    <a:cubicBezTo>
                      <a:pt x="15" y="4"/>
                      <a:pt x="15" y="4"/>
                      <a:pt x="15" y="4"/>
                    </a:cubicBezTo>
                    <a:cubicBezTo>
                      <a:pt x="16" y="3"/>
                      <a:pt x="16" y="3"/>
                      <a:pt x="16" y="2"/>
                    </a:cubicBezTo>
                    <a:cubicBezTo>
                      <a:pt x="16" y="2"/>
                      <a:pt x="16" y="2"/>
                      <a:pt x="17" y="1"/>
                    </a:cubicBezTo>
                    <a:cubicBezTo>
                      <a:pt x="17" y="1"/>
                      <a:pt x="17" y="1"/>
                      <a:pt x="17" y="1"/>
                    </a:cubicBezTo>
                    <a:cubicBezTo>
                      <a:pt x="17" y="0"/>
                      <a:pt x="16" y="0"/>
                      <a:pt x="16" y="0"/>
                    </a:cubicBezTo>
                    <a:cubicBezTo>
                      <a:pt x="15" y="0"/>
                      <a:pt x="15" y="0"/>
                      <a:pt x="15" y="1"/>
                    </a:cubicBezTo>
                    <a:cubicBezTo>
                      <a:pt x="15" y="1"/>
                      <a:pt x="15" y="1"/>
                      <a:pt x="15" y="1"/>
                    </a:cubicBezTo>
                    <a:cubicBezTo>
                      <a:pt x="15" y="2"/>
                      <a:pt x="14" y="1"/>
                      <a:pt x="14" y="2"/>
                    </a:cubicBezTo>
                    <a:cubicBezTo>
                      <a:pt x="14" y="2"/>
                      <a:pt x="14" y="2"/>
                      <a:pt x="14" y="2"/>
                    </a:cubicBezTo>
                    <a:cubicBezTo>
                      <a:pt x="14" y="3"/>
                      <a:pt x="13" y="3"/>
                      <a:pt x="13" y="3"/>
                    </a:cubicBezTo>
                    <a:cubicBezTo>
                      <a:pt x="12" y="3"/>
                      <a:pt x="12" y="3"/>
                      <a:pt x="11" y="3"/>
                    </a:cubicBezTo>
                    <a:cubicBezTo>
                      <a:pt x="11" y="3"/>
                      <a:pt x="11" y="3"/>
                      <a:pt x="10" y="3"/>
                    </a:cubicBezTo>
                    <a:cubicBezTo>
                      <a:pt x="10" y="3"/>
                      <a:pt x="10" y="2"/>
                      <a:pt x="9" y="2"/>
                    </a:cubicBezTo>
                    <a:cubicBezTo>
                      <a:pt x="9" y="2"/>
                      <a:pt x="8" y="2"/>
                      <a:pt x="8" y="2"/>
                    </a:cubicBezTo>
                    <a:cubicBezTo>
                      <a:pt x="7" y="2"/>
                      <a:pt x="7" y="2"/>
                      <a:pt x="7" y="2"/>
                    </a:cubicBezTo>
                    <a:cubicBezTo>
                      <a:pt x="6" y="2"/>
                      <a:pt x="6" y="1"/>
                      <a:pt x="5" y="2"/>
                    </a:cubicBezTo>
                    <a:cubicBezTo>
                      <a:pt x="5" y="2"/>
                      <a:pt x="5" y="2"/>
                      <a:pt x="5" y="2"/>
                    </a:cubicBezTo>
                    <a:cubicBezTo>
                      <a:pt x="5" y="2"/>
                      <a:pt x="5" y="3"/>
                      <a:pt x="5" y="3"/>
                    </a:cubicBezTo>
                    <a:cubicBezTo>
                      <a:pt x="4" y="3"/>
                      <a:pt x="4" y="3"/>
                      <a:pt x="4" y="3"/>
                    </a:cubicBezTo>
                    <a:cubicBezTo>
                      <a:pt x="3" y="3"/>
                      <a:pt x="3" y="3"/>
                      <a:pt x="3" y="3"/>
                    </a:cubicBezTo>
                    <a:cubicBezTo>
                      <a:pt x="2" y="4"/>
                      <a:pt x="2" y="4"/>
                      <a:pt x="2" y="5"/>
                    </a:cubicBezTo>
                    <a:cubicBezTo>
                      <a:pt x="2" y="6"/>
                      <a:pt x="2" y="6"/>
                      <a:pt x="2" y="6"/>
                    </a:cubicBezTo>
                    <a:cubicBezTo>
                      <a:pt x="2" y="7"/>
                      <a:pt x="2" y="7"/>
                      <a:pt x="2" y="8"/>
                    </a:cubicBezTo>
                    <a:cubicBezTo>
                      <a:pt x="2" y="8"/>
                      <a:pt x="1" y="8"/>
                      <a:pt x="1" y="9"/>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02" name="Freeform 90">
                <a:extLst>
                  <a:ext uri="{FF2B5EF4-FFF2-40B4-BE49-F238E27FC236}">
                    <a16:creationId xmlns:a16="http://schemas.microsoft.com/office/drawing/2014/main" id="{78839A09-08F6-065C-AEFB-C0EC6B867831}"/>
                  </a:ext>
                </a:extLst>
              </p:cNvPr>
              <p:cNvSpPr>
                <a:spLocks/>
              </p:cNvSpPr>
              <p:nvPr/>
            </p:nvSpPr>
            <p:spPr bwMode="auto">
              <a:xfrm>
                <a:off x="6677027" y="2200276"/>
                <a:ext cx="227013" cy="573088"/>
              </a:xfrm>
              <a:custGeom>
                <a:avLst/>
                <a:gdLst>
                  <a:gd name="T0" fmla="*/ 4 w 21"/>
                  <a:gd name="T1" fmla="*/ 25 h 53"/>
                  <a:gd name="T2" fmla="*/ 4 w 21"/>
                  <a:gd name="T3" fmla="*/ 27 h 53"/>
                  <a:gd name="T4" fmla="*/ 5 w 21"/>
                  <a:gd name="T5" fmla="*/ 28 h 53"/>
                  <a:gd name="T6" fmla="*/ 6 w 21"/>
                  <a:gd name="T7" fmla="*/ 29 h 53"/>
                  <a:gd name="T8" fmla="*/ 7 w 21"/>
                  <a:gd name="T9" fmla="*/ 34 h 53"/>
                  <a:gd name="T10" fmla="*/ 8 w 21"/>
                  <a:gd name="T11" fmla="*/ 36 h 53"/>
                  <a:gd name="T12" fmla="*/ 12 w 21"/>
                  <a:gd name="T13" fmla="*/ 36 h 53"/>
                  <a:gd name="T14" fmla="*/ 13 w 21"/>
                  <a:gd name="T15" fmla="*/ 34 h 53"/>
                  <a:gd name="T16" fmla="*/ 15 w 21"/>
                  <a:gd name="T17" fmla="*/ 34 h 53"/>
                  <a:gd name="T18" fmla="*/ 16 w 21"/>
                  <a:gd name="T19" fmla="*/ 36 h 53"/>
                  <a:gd name="T20" fmla="*/ 17 w 21"/>
                  <a:gd name="T21" fmla="*/ 42 h 53"/>
                  <a:gd name="T22" fmla="*/ 18 w 21"/>
                  <a:gd name="T23" fmla="*/ 44 h 53"/>
                  <a:gd name="T24" fmla="*/ 18 w 21"/>
                  <a:gd name="T25" fmla="*/ 48 h 53"/>
                  <a:gd name="T26" fmla="*/ 19 w 21"/>
                  <a:gd name="T27" fmla="*/ 50 h 53"/>
                  <a:gd name="T28" fmla="*/ 19 w 21"/>
                  <a:gd name="T29" fmla="*/ 52 h 53"/>
                  <a:gd name="T30" fmla="*/ 20 w 21"/>
                  <a:gd name="T31" fmla="*/ 50 h 53"/>
                  <a:gd name="T32" fmla="*/ 21 w 21"/>
                  <a:gd name="T33" fmla="*/ 47 h 53"/>
                  <a:gd name="T34" fmla="*/ 20 w 21"/>
                  <a:gd name="T35" fmla="*/ 44 h 53"/>
                  <a:gd name="T36" fmla="*/ 19 w 21"/>
                  <a:gd name="T37" fmla="*/ 41 h 53"/>
                  <a:gd name="T38" fmla="*/ 19 w 21"/>
                  <a:gd name="T39" fmla="*/ 38 h 53"/>
                  <a:gd name="T40" fmla="*/ 18 w 21"/>
                  <a:gd name="T41" fmla="*/ 34 h 53"/>
                  <a:gd name="T42" fmla="*/ 15 w 21"/>
                  <a:gd name="T43" fmla="*/ 31 h 53"/>
                  <a:gd name="T44" fmla="*/ 15 w 21"/>
                  <a:gd name="T45" fmla="*/ 28 h 53"/>
                  <a:gd name="T46" fmla="*/ 15 w 21"/>
                  <a:gd name="T47" fmla="*/ 26 h 53"/>
                  <a:gd name="T48" fmla="*/ 17 w 21"/>
                  <a:gd name="T49" fmla="*/ 25 h 53"/>
                  <a:gd name="T50" fmla="*/ 20 w 21"/>
                  <a:gd name="T51" fmla="*/ 22 h 53"/>
                  <a:gd name="T52" fmla="*/ 20 w 21"/>
                  <a:gd name="T53" fmla="*/ 20 h 53"/>
                  <a:gd name="T54" fmla="*/ 17 w 21"/>
                  <a:gd name="T55" fmla="*/ 18 h 53"/>
                  <a:gd name="T56" fmla="*/ 16 w 21"/>
                  <a:gd name="T57" fmla="*/ 16 h 53"/>
                  <a:gd name="T58" fmla="*/ 14 w 21"/>
                  <a:gd name="T59" fmla="*/ 13 h 53"/>
                  <a:gd name="T60" fmla="*/ 12 w 21"/>
                  <a:gd name="T61" fmla="*/ 10 h 53"/>
                  <a:gd name="T62" fmla="*/ 14 w 21"/>
                  <a:gd name="T63" fmla="*/ 6 h 53"/>
                  <a:gd name="T64" fmla="*/ 11 w 21"/>
                  <a:gd name="T65" fmla="*/ 2 h 53"/>
                  <a:gd name="T66" fmla="*/ 9 w 21"/>
                  <a:gd name="T67" fmla="*/ 0 h 53"/>
                  <a:gd name="T68" fmla="*/ 7 w 21"/>
                  <a:gd name="T69" fmla="*/ 4 h 53"/>
                  <a:gd name="T70" fmla="*/ 5 w 21"/>
                  <a:gd name="T71" fmla="*/ 7 h 53"/>
                  <a:gd name="T72" fmla="*/ 5 w 21"/>
                  <a:gd name="T73" fmla="*/ 10 h 53"/>
                  <a:gd name="T74" fmla="*/ 4 w 21"/>
                  <a:gd name="T75" fmla="*/ 14 h 53"/>
                  <a:gd name="T76" fmla="*/ 3 w 21"/>
                  <a:gd name="T77" fmla="*/ 15 h 53"/>
                  <a:gd name="T78" fmla="*/ 2 w 21"/>
                  <a:gd name="T79" fmla="*/ 17 h 53"/>
                  <a:gd name="T80" fmla="*/ 1 w 21"/>
                  <a:gd name="T81" fmla="*/ 18 h 53"/>
                  <a:gd name="T82" fmla="*/ 1 w 21"/>
                  <a:gd name="T83" fmla="*/ 22 h 53"/>
                  <a:gd name="T84" fmla="*/ 0 w 21"/>
                  <a:gd name="T85" fmla="*/ 2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 h="53">
                    <a:moveTo>
                      <a:pt x="1" y="25"/>
                    </a:moveTo>
                    <a:cubicBezTo>
                      <a:pt x="2" y="25"/>
                      <a:pt x="2" y="24"/>
                      <a:pt x="2" y="24"/>
                    </a:cubicBezTo>
                    <a:cubicBezTo>
                      <a:pt x="3" y="24"/>
                      <a:pt x="4" y="24"/>
                      <a:pt x="4" y="25"/>
                    </a:cubicBezTo>
                    <a:cubicBezTo>
                      <a:pt x="4" y="26"/>
                      <a:pt x="5" y="26"/>
                      <a:pt x="4" y="26"/>
                    </a:cubicBezTo>
                    <a:cubicBezTo>
                      <a:pt x="4" y="26"/>
                      <a:pt x="4" y="26"/>
                      <a:pt x="4" y="26"/>
                    </a:cubicBezTo>
                    <a:cubicBezTo>
                      <a:pt x="4" y="27"/>
                      <a:pt x="4" y="27"/>
                      <a:pt x="4" y="27"/>
                    </a:cubicBezTo>
                    <a:cubicBezTo>
                      <a:pt x="3" y="27"/>
                      <a:pt x="4" y="27"/>
                      <a:pt x="4" y="28"/>
                    </a:cubicBezTo>
                    <a:cubicBezTo>
                      <a:pt x="4" y="28"/>
                      <a:pt x="4" y="28"/>
                      <a:pt x="4" y="28"/>
                    </a:cubicBezTo>
                    <a:cubicBezTo>
                      <a:pt x="5" y="28"/>
                      <a:pt x="5" y="28"/>
                      <a:pt x="5" y="28"/>
                    </a:cubicBezTo>
                    <a:cubicBezTo>
                      <a:pt x="5" y="27"/>
                      <a:pt x="5" y="27"/>
                      <a:pt x="5" y="27"/>
                    </a:cubicBezTo>
                    <a:cubicBezTo>
                      <a:pt x="5" y="28"/>
                      <a:pt x="5" y="28"/>
                      <a:pt x="6" y="28"/>
                    </a:cubicBezTo>
                    <a:cubicBezTo>
                      <a:pt x="6" y="28"/>
                      <a:pt x="6" y="29"/>
                      <a:pt x="6" y="29"/>
                    </a:cubicBezTo>
                    <a:cubicBezTo>
                      <a:pt x="7" y="30"/>
                      <a:pt x="7" y="30"/>
                      <a:pt x="7" y="31"/>
                    </a:cubicBezTo>
                    <a:cubicBezTo>
                      <a:pt x="7" y="31"/>
                      <a:pt x="7" y="32"/>
                      <a:pt x="8" y="32"/>
                    </a:cubicBezTo>
                    <a:cubicBezTo>
                      <a:pt x="8" y="33"/>
                      <a:pt x="7" y="33"/>
                      <a:pt x="7" y="34"/>
                    </a:cubicBezTo>
                    <a:cubicBezTo>
                      <a:pt x="7" y="35"/>
                      <a:pt x="7" y="35"/>
                      <a:pt x="7" y="36"/>
                    </a:cubicBezTo>
                    <a:cubicBezTo>
                      <a:pt x="7" y="36"/>
                      <a:pt x="7" y="36"/>
                      <a:pt x="8" y="36"/>
                    </a:cubicBezTo>
                    <a:cubicBezTo>
                      <a:pt x="8" y="36"/>
                      <a:pt x="8" y="36"/>
                      <a:pt x="8" y="36"/>
                    </a:cubicBezTo>
                    <a:cubicBezTo>
                      <a:pt x="9" y="36"/>
                      <a:pt x="9" y="36"/>
                      <a:pt x="9" y="36"/>
                    </a:cubicBezTo>
                    <a:cubicBezTo>
                      <a:pt x="10" y="36"/>
                      <a:pt x="10" y="36"/>
                      <a:pt x="11" y="36"/>
                    </a:cubicBezTo>
                    <a:cubicBezTo>
                      <a:pt x="11" y="36"/>
                      <a:pt x="11" y="36"/>
                      <a:pt x="12" y="36"/>
                    </a:cubicBezTo>
                    <a:cubicBezTo>
                      <a:pt x="12" y="35"/>
                      <a:pt x="12" y="35"/>
                      <a:pt x="12" y="35"/>
                    </a:cubicBezTo>
                    <a:cubicBezTo>
                      <a:pt x="12" y="35"/>
                      <a:pt x="13" y="35"/>
                      <a:pt x="13" y="35"/>
                    </a:cubicBezTo>
                    <a:cubicBezTo>
                      <a:pt x="13" y="35"/>
                      <a:pt x="13" y="34"/>
                      <a:pt x="13" y="34"/>
                    </a:cubicBezTo>
                    <a:cubicBezTo>
                      <a:pt x="13" y="34"/>
                      <a:pt x="13" y="33"/>
                      <a:pt x="13" y="33"/>
                    </a:cubicBezTo>
                    <a:cubicBezTo>
                      <a:pt x="13" y="33"/>
                      <a:pt x="14" y="33"/>
                      <a:pt x="14" y="33"/>
                    </a:cubicBezTo>
                    <a:cubicBezTo>
                      <a:pt x="14" y="33"/>
                      <a:pt x="14" y="33"/>
                      <a:pt x="15" y="34"/>
                    </a:cubicBezTo>
                    <a:cubicBezTo>
                      <a:pt x="15" y="34"/>
                      <a:pt x="15" y="34"/>
                      <a:pt x="15" y="35"/>
                    </a:cubicBezTo>
                    <a:cubicBezTo>
                      <a:pt x="15" y="35"/>
                      <a:pt x="15" y="35"/>
                      <a:pt x="16" y="35"/>
                    </a:cubicBezTo>
                    <a:cubicBezTo>
                      <a:pt x="16" y="36"/>
                      <a:pt x="16" y="36"/>
                      <a:pt x="16" y="36"/>
                    </a:cubicBezTo>
                    <a:cubicBezTo>
                      <a:pt x="17" y="37"/>
                      <a:pt x="16" y="38"/>
                      <a:pt x="16" y="39"/>
                    </a:cubicBezTo>
                    <a:cubicBezTo>
                      <a:pt x="17" y="39"/>
                      <a:pt x="17" y="40"/>
                      <a:pt x="17" y="40"/>
                    </a:cubicBezTo>
                    <a:cubicBezTo>
                      <a:pt x="17" y="41"/>
                      <a:pt x="17" y="41"/>
                      <a:pt x="17" y="42"/>
                    </a:cubicBezTo>
                    <a:cubicBezTo>
                      <a:pt x="17" y="42"/>
                      <a:pt x="17" y="43"/>
                      <a:pt x="17" y="43"/>
                    </a:cubicBezTo>
                    <a:cubicBezTo>
                      <a:pt x="18" y="43"/>
                      <a:pt x="18" y="43"/>
                      <a:pt x="18" y="44"/>
                    </a:cubicBezTo>
                    <a:cubicBezTo>
                      <a:pt x="18" y="44"/>
                      <a:pt x="18" y="44"/>
                      <a:pt x="18" y="44"/>
                    </a:cubicBezTo>
                    <a:cubicBezTo>
                      <a:pt x="19" y="45"/>
                      <a:pt x="18" y="45"/>
                      <a:pt x="18" y="46"/>
                    </a:cubicBezTo>
                    <a:cubicBezTo>
                      <a:pt x="18" y="46"/>
                      <a:pt x="19" y="46"/>
                      <a:pt x="19" y="47"/>
                    </a:cubicBezTo>
                    <a:cubicBezTo>
                      <a:pt x="19" y="47"/>
                      <a:pt x="18" y="48"/>
                      <a:pt x="18" y="48"/>
                    </a:cubicBezTo>
                    <a:cubicBezTo>
                      <a:pt x="19" y="49"/>
                      <a:pt x="19" y="49"/>
                      <a:pt x="19" y="49"/>
                    </a:cubicBezTo>
                    <a:cubicBezTo>
                      <a:pt x="20" y="49"/>
                      <a:pt x="20" y="50"/>
                      <a:pt x="19" y="50"/>
                    </a:cubicBezTo>
                    <a:cubicBezTo>
                      <a:pt x="19" y="50"/>
                      <a:pt x="19" y="50"/>
                      <a:pt x="19" y="50"/>
                    </a:cubicBezTo>
                    <a:cubicBezTo>
                      <a:pt x="19" y="51"/>
                      <a:pt x="19" y="51"/>
                      <a:pt x="19" y="52"/>
                    </a:cubicBezTo>
                    <a:cubicBezTo>
                      <a:pt x="19" y="52"/>
                      <a:pt x="19" y="53"/>
                      <a:pt x="19" y="53"/>
                    </a:cubicBezTo>
                    <a:cubicBezTo>
                      <a:pt x="19" y="52"/>
                      <a:pt x="19" y="52"/>
                      <a:pt x="19" y="52"/>
                    </a:cubicBezTo>
                    <a:cubicBezTo>
                      <a:pt x="19" y="52"/>
                      <a:pt x="19" y="52"/>
                      <a:pt x="19" y="51"/>
                    </a:cubicBezTo>
                    <a:cubicBezTo>
                      <a:pt x="19" y="51"/>
                      <a:pt x="19" y="51"/>
                      <a:pt x="19" y="51"/>
                    </a:cubicBezTo>
                    <a:cubicBezTo>
                      <a:pt x="20" y="50"/>
                      <a:pt x="20" y="50"/>
                      <a:pt x="20" y="50"/>
                    </a:cubicBezTo>
                    <a:cubicBezTo>
                      <a:pt x="20" y="50"/>
                      <a:pt x="21" y="50"/>
                      <a:pt x="21" y="50"/>
                    </a:cubicBezTo>
                    <a:cubicBezTo>
                      <a:pt x="21" y="49"/>
                      <a:pt x="21" y="49"/>
                      <a:pt x="21" y="49"/>
                    </a:cubicBezTo>
                    <a:cubicBezTo>
                      <a:pt x="21" y="48"/>
                      <a:pt x="21" y="48"/>
                      <a:pt x="21" y="47"/>
                    </a:cubicBezTo>
                    <a:cubicBezTo>
                      <a:pt x="21" y="47"/>
                      <a:pt x="21" y="46"/>
                      <a:pt x="21" y="46"/>
                    </a:cubicBezTo>
                    <a:cubicBezTo>
                      <a:pt x="21" y="46"/>
                      <a:pt x="21" y="45"/>
                      <a:pt x="21" y="45"/>
                    </a:cubicBezTo>
                    <a:cubicBezTo>
                      <a:pt x="20" y="45"/>
                      <a:pt x="20" y="44"/>
                      <a:pt x="20" y="44"/>
                    </a:cubicBezTo>
                    <a:cubicBezTo>
                      <a:pt x="20" y="43"/>
                      <a:pt x="20" y="43"/>
                      <a:pt x="20" y="43"/>
                    </a:cubicBezTo>
                    <a:cubicBezTo>
                      <a:pt x="20" y="42"/>
                      <a:pt x="20" y="42"/>
                      <a:pt x="20" y="41"/>
                    </a:cubicBezTo>
                    <a:cubicBezTo>
                      <a:pt x="19" y="41"/>
                      <a:pt x="19" y="41"/>
                      <a:pt x="19" y="41"/>
                    </a:cubicBezTo>
                    <a:cubicBezTo>
                      <a:pt x="18" y="41"/>
                      <a:pt x="18" y="40"/>
                      <a:pt x="18" y="40"/>
                    </a:cubicBezTo>
                    <a:cubicBezTo>
                      <a:pt x="18" y="40"/>
                      <a:pt x="18" y="40"/>
                      <a:pt x="19" y="39"/>
                    </a:cubicBezTo>
                    <a:cubicBezTo>
                      <a:pt x="19" y="39"/>
                      <a:pt x="19" y="38"/>
                      <a:pt x="19" y="38"/>
                    </a:cubicBezTo>
                    <a:cubicBezTo>
                      <a:pt x="19" y="37"/>
                      <a:pt x="19" y="37"/>
                      <a:pt x="19" y="37"/>
                    </a:cubicBezTo>
                    <a:cubicBezTo>
                      <a:pt x="19" y="36"/>
                      <a:pt x="19" y="36"/>
                      <a:pt x="19" y="36"/>
                    </a:cubicBezTo>
                    <a:cubicBezTo>
                      <a:pt x="19" y="35"/>
                      <a:pt x="18" y="35"/>
                      <a:pt x="18" y="34"/>
                    </a:cubicBezTo>
                    <a:cubicBezTo>
                      <a:pt x="18" y="34"/>
                      <a:pt x="18" y="33"/>
                      <a:pt x="17" y="33"/>
                    </a:cubicBezTo>
                    <a:cubicBezTo>
                      <a:pt x="17" y="32"/>
                      <a:pt x="17" y="32"/>
                      <a:pt x="16" y="32"/>
                    </a:cubicBezTo>
                    <a:cubicBezTo>
                      <a:pt x="16" y="31"/>
                      <a:pt x="16" y="31"/>
                      <a:pt x="15" y="31"/>
                    </a:cubicBezTo>
                    <a:cubicBezTo>
                      <a:pt x="15" y="30"/>
                      <a:pt x="15" y="30"/>
                      <a:pt x="15" y="30"/>
                    </a:cubicBezTo>
                    <a:cubicBezTo>
                      <a:pt x="14" y="29"/>
                      <a:pt x="14" y="29"/>
                      <a:pt x="14" y="29"/>
                    </a:cubicBezTo>
                    <a:cubicBezTo>
                      <a:pt x="15" y="28"/>
                      <a:pt x="15" y="28"/>
                      <a:pt x="15" y="28"/>
                    </a:cubicBezTo>
                    <a:cubicBezTo>
                      <a:pt x="15" y="28"/>
                      <a:pt x="15" y="28"/>
                      <a:pt x="15" y="27"/>
                    </a:cubicBezTo>
                    <a:cubicBezTo>
                      <a:pt x="15" y="27"/>
                      <a:pt x="15" y="27"/>
                      <a:pt x="15" y="26"/>
                    </a:cubicBezTo>
                    <a:cubicBezTo>
                      <a:pt x="15" y="26"/>
                      <a:pt x="15" y="26"/>
                      <a:pt x="15" y="26"/>
                    </a:cubicBezTo>
                    <a:cubicBezTo>
                      <a:pt x="15" y="26"/>
                      <a:pt x="15" y="25"/>
                      <a:pt x="15" y="25"/>
                    </a:cubicBezTo>
                    <a:cubicBezTo>
                      <a:pt x="16" y="25"/>
                      <a:pt x="16" y="25"/>
                      <a:pt x="17" y="25"/>
                    </a:cubicBezTo>
                    <a:cubicBezTo>
                      <a:pt x="17" y="25"/>
                      <a:pt x="17" y="25"/>
                      <a:pt x="17" y="25"/>
                    </a:cubicBezTo>
                    <a:cubicBezTo>
                      <a:pt x="18" y="25"/>
                      <a:pt x="18" y="24"/>
                      <a:pt x="18" y="24"/>
                    </a:cubicBezTo>
                    <a:cubicBezTo>
                      <a:pt x="19" y="24"/>
                      <a:pt x="19" y="24"/>
                      <a:pt x="19" y="23"/>
                    </a:cubicBezTo>
                    <a:cubicBezTo>
                      <a:pt x="20" y="23"/>
                      <a:pt x="20" y="23"/>
                      <a:pt x="20" y="22"/>
                    </a:cubicBezTo>
                    <a:cubicBezTo>
                      <a:pt x="21" y="22"/>
                      <a:pt x="21" y="22"/>
                      <a:pt x="21" y="22"/>
                    </a:cubicBezTo>
                    <a:cubicBezTo>
                      <a:pt x="21" y="21"/>
                      <a:pt x="21" y="21"/>
                      <a:pt x="21" y="21"/>
                    </a:cubicBezTo>
                    <a:cubicBezTo>
                      <a:pt x="21" y="21"/>
                      <a:pt x="20" y="21"/>
                      <a:pt x="20" y="20"/>
                    </a:cubicBezTo>
                    <a:cubicBezTo>
                      <a:pt x="19" y="20"/>
                      <a:pt x="19" y="19"/>
                      <a:pt x="19" y="19"/>
                    </a:cubicBezTo>
                    <a:cubicBezTo>
                      <a:pt x="18" y="19"/>
                      <a:pt x="18" y="19"/>
                      <a:pt x="17" y="19"/>
                    </a:cubicBezTo>
                    <a:cubicBezTo>
                      <a:pt x="17" y="18"/>
                      <a:pt x="17" y="18"/>
                      <a:pt x="17" y="18"/>
                    </a:cubicBezTo>
                    <a:cubicBezTo>
                      <a:pt x="17" y="17"/>
                      <a:pt x="18" y="17"/>
                      <a:pt x="18" y="17"/>
                    </a:cubicBezTo>
                    <a:cubicBezTo>
                      <a:pt x="18" y="16"/>
                      <a:pt x="18" y="16"/>
                      <a:pt x="17" y="16"/>
                    </a:cubicBezTo>
                    <a:cubicBezTo>
                      <a:pt x="17" y="16"/>
                      <a:pt x="17" y="16"/>
                      <a:pt x="16" y="16"/>
                    </a:cubicBezTo>
                    <a:cubicBezTo>
                      <a:pt x="16" y="15"/>
                      <a:pt x="16" y="15"/>
                      <a:pt x="16" y="14"/>
                    </a:cubicBezTo>
                    <a:cubicBezTo>
                      <a:pt x="15" y="14"/>
                      <a:pt x="16" y="13"/>
                      <a:pt x="15" y="13"/>
                    </a:cubicBezTo>
                    <a:cubicBezTo>
                      <a:pt x="15" y="12"/>
                      <a:pt x="15" y="13"/>
                      <a:pt x="14" y="13"/>
                    </a:cubicBezTo>
                    <a:cubicBezTo>
                      <a:pt x="14" y="13"/>
                      <a:pt x="13" y="13"/>
                      <a:pt x="13" y="13"/>
                    </a:cubicBezTo>
                    <a:cubicBezTo>
                      <a:pt x="12" y="13"/>
                      <a:pt x="12" y="12"/>
                      <a:pt x="12" y="12"/>
                    </a:cubicBezTo>
                    <a:cubicBezTo>
                      <a:pt x="12" y="11"/>
                      <a:pt x="11" y="11"/>
                      <a:pt x="12" y="10"/>
                    </a:cubicBezTo>
                    <a:cubicBezTo>
                      <a:pt x="12" y="10"/>
                      <a:pt x="12" y="9"/>
                      <a:pt x="13" y="9"/>
                    </a:cubicBezTo>
                    <a:cubicBezTo>
                      <a:pt x="13" y="8"/>
                      <a:pt x="14" y="8"/>
                      <a:pt x="14" y="7"/>
                    </a:cubicBezTo>
                    <a:cubicBezTo>
                      <a:pt x="14" y="7"/>
                      <a:pt x="14" y="7"/>
                      <a:pt x="14" y="6"/>
                    </a:cubicBezTo>
                    <a:cubicBezTo>
                      <a:pt x="13" y="5"/>
                      <a:pt x="14" y="5"/>
                      <a:pt x="13" y="4"/>
                    </a:cubicBezTo>
                    <a:cubicBezTo>
                      <a:pt x="13" y="4"/>
                      <a:pt x="13" y="4"/>
                      <a:pt x="13" y="3"/>
                    </a:cubicBezTo>
                    <a:cubicBezTo>
                      <a:pt x="12" y="3"/>
                      <a:pt x="12" y="2"/>
                      <a:pt x="11" y="2"/>
                    </a:cubicBezTo>
                    <a:cubicBezTo>
                      <a:pt x="11" y="1"/>
                      <a:pt x="11" y="1"/>
                      <a:pt x="10" y="1"/>
                    </a:cubicBezTo>
                    <a:cubicBezTo>
                      <a:pt x="10" y="0"/>
                      <a:pt x="10" y="0"/>
                      <a:pt x="10" y="0"/>
                    </a:cubicBezTo>
                    <a:cubicBezTo>
                      <a:pt x="9" y="0"/>
                      <a:pt x="9" y="0"/>
                      <a:pt x="9" y="0"/>
                    </a:cubicBezTo>
                    <a:cubicBezTo>
                      <a:pt x="9" y="1"/>
                      <a:pt x="10" y="1"/>
                      <a:pt x="10" y="2"/>
                    </a:cubicBezTo>
                    <a:cubicBezTo>
                      <a:pt x="9" y="3"/>
                      <a:pt x="9" y="3"/>
                      <a:pt x="8" y="3"/>
                    </a:cubicBezTo>
                    <a:cubicBezTo>
                      <a:pt x="8" y="4"/>
                      <a:pt x="7" y="4"/>
                      <a:pt x="7" y="4"/>
                    </a:cubicBezTo>
                    <a:cubicBezTo>
                      <a:pt x="7" y="5"/>
                      <a:pt x="6" y="4"/>
                      <a:pt x="6" y="5"/>
                    </a:cubicBezTo>
                    <a:cubicBezTo>
                      <a:pt x="5" y="5"/>
                      <a:pt x="5" y="6"/>
                      <a:pt x="5" y="6"/>
                    </a:cubicBezTo>
                    <a:cubicBezTo>
                      <a:pt x="5" y="7"/>
                      <a:pt x="5" y="7"/>
                      <a:pt x="5" y="7"/>
                    </a:cubicBezTo>
                    <a:cubicBezTo>
                      <a:pt x="5" y="8"/>
                      <a:pt x="5" y="8"/>
                      <a:pt x="5" y="8"/>
                    </a:cubicBezTo>
                    <a:cubicBezTo>
                      <a:pt x="5" y="9"/>
                      <a:pt x="5" y="9"/>
                      <a:pt x="4" y="9"/>
                    </a:cubicBezTo>
                    <a:cubicBezTo>
                      <a:pt x="4" y="9"/>
                      <a:pt x="5" y="10"/>
                      <a:pt x="5" y="10"/>
                    </a:cubicBezTo>
                    <a:cubicBezTo>
                      <a:pt x="5" y="11"/>
                      <a:pt x="5" y="11"/>
                      <a:pt x="5" y="11"/>
                    </a:cubicBezTo>
                    <a:cubicBezTo>
                      <a:pt x="5" y="12"/>
                      <a:pt x="5" y="12"/>
                      <a:pt x="4" y="12"/>
                    </a:cubicBezTo>
                    <a:cubicBezTo>
                      <a:pt x="4" y="13"/>
                      <a:pt x="5" y="13"/>
                      <a:pt x="4" y="14"/>
                    </a:cubicBezTo>
                    <a:cubicBezTo>
                      <a:pt x="4" y="14"/>
                      <a:pt x="4" y="13"/>
                      <a:pt x="3" y="13"/>
                    </a:cubicBezTo>
                    <a:cubicBezTo>
                      <a:pt x="3" y="13"/>
                      <a:pt x="3" y="13"/>
                      <a:pt x="3" y="13"/>
                    </a:cubicBezTo>
                    <a:cubicBezTo>
                      <a:pt x="2" y="13"/>
                      <a:pt x="2" y="14"/>
                      <a:pt x="3" y="15"/>
                    </a:cubicBezTo>
                    <a:cubicBezTo>
                      <a:pt x="3" y="15"/>
                      <a:pt x="3" y="15"/>
                      <a:pt x="3" y="16"/>
                    </a:cubicBezTo>
                    <a:cubicBezTo>
                      <a:pt x="3" y="16"/>
                      <a:pt x="2" y="16"/>
                      <a:pt x="2" y="16"/>
                    </a:cubicBezTo>
                    <a:cubicBezTo>
                      <a:pt x="2" y="17"/>
                      <a:pt x="2" y="17"/>
                      <a:pt x="2" y="17"/>
                    </a:cubicBezTo>
                    <a:cubicBezTo>
                      <a:pt x="2" y="17"/>
                      <a:pt x="3" y="17"/>
                      <a:pt x="3" y="18"/>
                    </a:cubicBezTo>
                    <a:cubicBezTo>
                      <a:pt x="3" y="18"/>
                      <a:pt x="2" y="18"/>
                      <a:pt x="2" y="18"/>
                    </a:cubicBezTo>
                    <a:cubicBezTo>
                      <a:pt x="2" y="19"/>
                      <a:pt x="2" y="18"/>
                      <a:pt x="1" y="18"/>
                    </a:cubicBezTo>
                    <a:cubicBezTo>
                      <a:pt x="1" y="19"/>
                      <a:pt x="1" y="19"/>
                      <a:pt x="1" y="19"/>
                    </a:cubicBezTo>
                    <a:cubicBezTo>
                      <a:pt x="1" y="19"/>
                      <a:pt x="1" y="20"/>
                      <a:pt x="1" y="20"/>
                    </a:cubicBezTo>
                    <a:cubicBezTo>
                      <a:pt x="1" y="21"/>
                      <a:pt x="1" y="21"/>
                      <a:pt x="1" y="22"/>
                    </a:cubicBezTo>
                    <a:cubicBezTo>
                      <a:pt x="0" y="22"/>
                      <a:pt x="0" y="23"/>
                      <a:pt x="0" y="23"/>
                    </a:cubicBezTo>
                    <a:cubicBezTo>
                      <a:pt x="0" y="23"/>
                      <a:pt x="0" y="23"/>
                      <a:pt x="0" y="23"/>
                    </a:cubicBezTo>
                    <a:cubicBezTo>
                      <a:pt x="0" y="24"/>
                      <a:pt x="0" y="24"/>
                      <a:pt x="0" y="24"/>
                    </a:cubicBezTo>
                    <a:cubicBezTo>
                      <a:pt x="1" y="24"/>
                      <a:pt x="1" y="25"/>
                      <a:pt x="1" y="25"/>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03" name="Freeform 91">
                <a:extLst>
                  <a:ext uri="{FF2B5EF4-FFF2-40B4-BE49-F238E27FC236}">
                    <a16:creationId xmlns:a16="http://schemas.microsoft.com/office/drawing/2014/main" id="{0CB96809-73F8-784B-5388-CEAB97B7CA13}"/>
                  </a:ext>
                </a:extLst>
              </p:cNvPr>
              <p:cNvSpPr>
                <a:spLocks/>
              </p:cNvSpPr>
              <p:nvPr/>
            </p:nvSpPr>
            <p:spPr bwMode="auto">
              <a:xfrm>
                <a:off x="6816727" y="3000376"/>
                <a:ext cx="22225" cy="11113"/>
              </a:xfrm>
              <a:custGeom>
                <a:avLst/>
                <a:gdLst>
                  <a:gd name="T0" fmla="*/ 1 w 2"/>
                  <a:gd name="T1" fmla="*/ 0 h 1"/>
                  <a:gd name="T2" fmla="*/ 0 w 2"/>
                  <a:gd name="T3" fmla="*/ 0 h 1"/>
                  <a:gd name="T4" fmla="*/ 0 w 2"/>
                  <a:gd name="T5" fmla="*/ 1 h 1"/>
                  <a:gd name="T6" fmla="*/ 1 w 2"/>
                  <a:gd name="T7" fmla="*/ 1 h 1"/>
                  <a:gd name="T8" fmla="*/ 1 w 2"/>
                  <a:gd name="T9" fmla="*/ 1 h 1"/>
                  <a:gd name="T10" fmla="*/ 2 w 2"/>
                  <a:gd name="T11" fmla="*/ 1 h 1"/>
                  <a:gd name="T12" fmla="*/ 2 w 2"/>
                  <a:gd name="T13" fmla="*/ 0 h 1"/>
                  <a:gd name="T14" fmla="*/ 1 w 2"/>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1" y="0"/>
                    </a:moveTo>
                    <a:cubicBezTo>
                      <a:pt x="0" y="0"/>
                      <a:pt x="0" y="0"/>
                      <a:pt x="0" y="0"/>
                    </a:cubicBezTo>
                    <a:cubicBezTo>
                      <a:pt x="0" y="0"/>
                      <a:pt x="0" y="0"/>
                      <a:pt x="0" y="1"/>
                    </a:cubicBezTo>
                    <a:cubicBezTo>
                      <a:pt x="0" y="1"/>
                      <a:pt x="0" y="1"/>
                      <a:pt x="1" y="1"/>
                    </a:cubicBezTo>
                    <a:cubicBezTo>
                      <a:pt x="1" y="1"/>
                      <a:pt x="1" y="1"/>
                      <a:pt x="1" y="1"/>
                    </a:cubicBezTo>
                    <a:cubicBezTo>
                      <a:pt x="2" y="1"/>
                      <a:pt x="2" y="1"/>
                      <a:pt x="2" y="1"/>
                    </a:cubicBezTo>
                    <a:cubicBezTo>
                      <a:pt x="2" y="1"/>
                      <a:pt x="2" y="0"/>
                      <a:pt x="2" y="0"/>
                    </a:cubicBezTo>
                    <a:cubicBezTo>
                      <a:pt x="2" y="0"/>
                      <a:pt x="1" y="0"/>
                      <a:pt x="1"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04" name="Freeform 92">
                <a:extLst>
                  <a:ext uri="{FF2B5EF4-FFF2-40B4-BE49-F238E27FC236}">
                    <a16:creationId xmlns:a16="http://schemas.microsoft.com/office/drawing/2014/main" id="{AD00C809-17F4-369D-D7C9-D10632CC15FC}"/>
                  </a:ext>
                </a:extLst>
              </p:cNvPr>
              <p:cNvSpPr>
                <a:spLocks/>
              </p:cNvSpPr>
              <p:nvPr/>
            </p:nvSpPr>
            <p:spPr bwMode="auto">
              <a:xfrm>
                <a:off x="6807202" y="2903539"/>
                <a:ext cx="301625" cy="366713"/>
              </a:xfrm>
              <a:custGeom>
                <a:avLst/>
                <a:gdLst>
                  <a:gd name="T0" fmla="*/ 8 w 28"/>
                  <a:gd name="T1" fmla="*/ 5 h 34"/>
                  <a:gd name="T2" fmla="*/ 7 w 28"/>
                  <a:gd name="T3" fmla="*/ 3 h 34"/>
                  <a:gd name="T4" fmla="*/ 6 w 28"/>
                  <a:gd name="T5" fmla="*/ 2 h 34"/>
                  <a:gd name="T6" fmla="*/ 2 w 28"/>
                  <a:gd name="T7" fmla="*/ 2 h 34"/>
                  <a:gd name="T8" fmla="*/ 0 w 28"/>
                  <a:gd name="T9" fmla="*/ 1 h 34"/>
                  <a:gd name="T10" fmla="*/ 0 w 28"/>
                  <a:gd name="T11" fmla="*/ 2 h 34"/>
                  <a:gd name="T12" fmla="*/ 2 w 28"/>
                  <a:gd name="T13" fmla="*/ 5 h 34"/>
                  <a:gd name="T14" fmla="*/ 3 w 28"/>
                  <a:gd name="T15" fmla="*/ 6 h 34"/>
                  <a:gd name="T16" fmla="*/ 5 w 28"/>
                  <a:gd name="T17" fmla="*/ 7 h 34"/>
                  <a:gd name="T18" fmla="*/ 6 w 28"/>
                  <a:gd name="T19" fmla="*/ 8 h 34"/>
                  <a:gd name="T20" fmla="*/ 6 w 28"/>
                  <a:gd name="T21" fmla="*/ 10 h 34"/>
                  <a:gd name="T22" fmla="*/ 7 w 28"/>
                  <a:gd name="T23" fmla="*/ 12 h 34"/>
                  <a:gd name="T24" fmla="*/ 9 w 28"/>
                  <a:gd name="T25" fmla="*/ 12 h 34"/>
                  <a:gd name="T26" fmla="*/ 10 w 28"/>
                  <a:gd name="T27" fmla="*/ 16 h 34"/>
                  <a:gd name="T28" fmla="*/ 11 w 28"/>
                  <a:gd name="T29" fmla="*/ 17 h 34"/>
                  <a:gd name="T30" fmla="*/ 12 w 28"/>
                  <a:gd name="T31" fmla="*/ 18 h 34"/>
                  <a:gd name="T32" fmla="*/ 13 w 28"/>
                  <a:gd name="T33" fmla="*/ 20 h 34"/>
                  <a:gd name="T34" fmla="*/ 14 w 28"/>
                  <a:gd name="T35" fmla="*/ 22 h 34"/>
                  <a:gd name="T36" fmla="*/ 15 w 28"/>
                  <a:gd name="T37" fmla="*/ 24 h 34"/>
                  <a:gd name="T38" fmla="*/ 16 w 28"/>
                  <a:gd name="T39" fmla="*/ 25 h 34"/>
                  <a:gd name="T40" fmla="*/ 17 w 28"/>
                  <a:gd name="T41" fmla="*/ 28 h 34"/>
                  <a:gd name="T42" fmla="*/ 18 w 28"/>
                  <a:gd name="T43" fmla="*/ 29 h 34"/>
                  <a:gd name="T44" fmla="*/ 20 w 28"/>
                  <a:gd name="T45" fmla="*/ 30 h 34"/>
                  <a:gd name="T46" fmla="*/ 22 w 28"/>
                  <a:gd name="T47" fmla="*/ 33 h 34"/>
                  <a:gd name="T48" fmla="*/ 24 w 28"/>
                  <a:gd name="T49" fmla="*/ 34 h 34"/>
                  <a:gd name="T50" fmla="*/ 25 w 28"/>
                  <a:gd name="T51" fmla="*/ 33 h 34"/>
                  <a:gd name="T52" fmla="*/ 27 w 28"/>
                  <a:gd name="T53" fmla="*/ 33 h 34"/>
                  <a:gd name="T54" fmla="*/ 27 w 28"/>
                  <a:gd name="T55" fmla="*/ 30 h 34"/>
                  <a:gd name="T56" fmla="*/ 28 w 28"/>
                  <a:gd name="T57" fmla="*/ 27 h 34"/>
                  <a:gd name="T58" fmla="*/ 27 w 28"/>
                  <a:gd name="T59" fmla="*/ 26 h 34"/>
                  <a:gd name="T60" fmla="*/ 26 w 28"/>
                  <a:gd name="T61" fmla="*/ 24 h 34"/>
                  <a:gd name="T62" fmla="*/ 25 w 28"/>
                  <a:gd name="T63" fmla="*/ 23 h 34"/>
                  <a:gd name="T64" fmla="*/ 23 w 28"/>
                  <a:gd name="T65" fmla="*/ 22 h 34"/>
                  <a:gd name="T66" fmla="*/ 23 w 28"/>
                  <a:gd name="T67" fmla="*/ 20 h 34"/>
                  <a:gd name="T68" fmla="*/ 21 w 28"/>
                  <a:gd name="T69" fmla="*/ 18 h 34"/>
                  <a:gd name="T70" fmla="*/ 22 w 28"/>
                  <a:gd name="T71" fmla="*/ 17 h 34"/>
                  <a:gd name="T72" fmla="*/ 20 w 28"/>
                  <a:gd name="T73" fmla="*/ 15 h 34"/>
                  <a:gd name="T74" fmla="*/ 20 w 28"/>
                  <a:gd name="T75" fmla="*/ 15 h 34"/>
                  <a:gd name="T76" fmla="*/ 18 w 28"/>
                  <a:gd name="T77" fmla="*/ 13 h 34"/>
                  <a:gd name="T78" fmla="*/ 17 w 28"/>
                  <a:gd name="T79" fmla="*/ 12 h 34"/>
                  <a:gd name="T80" fmla="*/ 16 w 28"/>
                  <a:gd name="T81" fmla="*/ 11 h 34"/>
                  <a:gd name="T82" fmla="*/ 15 w 28"/>
                  <a:gd name="T83" fmla="*/ 11 h 34"/>
                  <a:gd name="T84" fmla="*/ 13 w 28"/>
                  <a:gd name="T85" fmla="*/ 10 h 34"/>
                  <a:gd name="T86" fmla="*/ 11 w 28"/>
                  <a:gd name="T87" fmla="*/ 8 h 34"/>
                  <a:gd name="T88" fmla="*/ 10 w 28"/>
                  <a:gd name="T89" fmla="*/ 7 h 34"/>
                  <a:gd name="T90" fmla="*/ 9 w 28"/>
                  <a:gd name="T91" fmla="*/ 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 h="34">
                    <a:moveTo>
                      <a:pt x="9" y="6"/>
                    </a:moveTo>
                    <a:cubicBezTo>
                      <a:pt x="8" y="6"/>
                      <a:pt x="8" y="5"/>
                      <a:pt x="8" y="5"/>
                    </a:cubicBezTo>
                    <a:cubicBezTo>
                      <a:pt x="8" y="5"/>
                      <a:pt x="8" y="5"/>
                      <a:pt x="7" y="4"/>
                    </a:cubicBezTo>
                    <a:cubicBezTo>
                      <a:pt x="7" y="4"/>
                      <a:pt x="7" y="4"/>
                      <a:pt x="7" y="3"/>
                    </a:cubicBezTo>
                    <a:cubicBezTo>
                      <a:pt x="7" y="3"/>
                      <a:pt x="7" y="3"/>
                      <a:pt x="6" y="3"/>
                    </a:cubicBezTo>
                    <a:cubicBezTo>
                      <a:pt x="6" y="3"/>
                      <a:pt x="6" y="2"/>
                      <a:pt x="6" y="2"/>
                    </a:cubicBezTo>
                    <a:cubicBezTo>
                      <a:pt x="5" y="1"/>
                      <a:pt x="5" y="2"/>
                      <a:pt x="4" y="2"/>
                    </a:cubicBezTo>
                    <a:cubicBezTo>
                      <a:pt x="3" y="2"/>
                      <a:pt x="3" y="2"/>
                      <a:pt x="2" y="2"/>
                    </a:cubicBezTo>
                    <a:cubicBezTo>
                      <a:pt x="2" y="2"/>
                      <a:pt x="2" y="1"/>
                      <a:pt x="1" y="1"/>
                    </a:cubicBezTo>
                    <a:cubicBezTo>
                      <a:pt x="1" y="1"/>
                      <a:pt x="1" y="0"/>
                      <a:pt x="0" y="1"/>
                    </a:cubicBezTo>
                    <a:cubicBezTo>
                      <a:pt x="0" y="1"/>
                      <a:pt x="0" y="1"/>
                      <a:pt x="0" y="1"/>
                    </a:cubicBezTo>
                    <a:cubicBezTo>
                      <a:pt x="0" y="2"/>
                      <a:pt x="0" y="2"/>
                      <a:pt x="0" y="2"/>
                    </a:cubicBezTo>
                    <a:cubicBezTo>
                      <a:pt x="0" y="3"/>
                      <a:pt x="0" y="3"/>
                      <a:pt x="1" y="4"/>
                    </a:cubicBezTo>
                    <a:cubicBezTo>
                      <a:pt x="1" y="4"/>
                      <a:pt x="1" y="4"/>
                      <a:pt x="2" y="5"/>
                    </a:cubicBezTo>
                    <a:cubicBezTo>
                      <a:pt x="2" y="5"/>
                      <a:pt x="2" y="5"/>
                      <a:pt x="2" y="6"/>
                    </a:cubicBezTo>
                    <a:cubicBezTo>
                      <a:pt x="3" y="6"/>
                      <a:pt x="3" y="6"/>
                      <a:pt x="3" y="6"/>
                    </a:cubicBezTo>
                    <a:cubicBezTo>
                      <a:pt x="4" y="6"/>
                      <a:pt x="4" y="6"/>
                      <a:pt x="4" y="6"/>
                    </a:cubicBezTo>
                    <a:cubicBezTo>
                      <a:pt x="4" y="7"/>
                      <a:pt x="5" y="7"/>
                      <a:pt x="5" y="7"/>
                    </a:cubicBezTo>
                    <a:cubicBezTo>
                      <a:pt x="5" y="7"/>
                      <a:pt x="5" y="8"/>
                      <a:pt x="5" y="8"/>
                    </a:cubicBezTo>
                    <a:cubicBezTo>
                      <a:pt x="5" y="8"/>
                      <a:pt x="6" y="8"/>
                      <a:pt x="6" y="8"/>
                    </a:cubicBezTo>
                    <a:cubicBezTo>
                      <a:pt x="6" y="9"/>
                      <a:pt x="6" y="9"/>
                      <a:pt x="6" y="9"/>
                    </a:cubicBezTo>
                    <a:cubicBezTo>
                      <a:pt x="6" y="10"/>
                      <a:pt x="6" y="10"/>
                      <a:pt x="6" y="10"/>
                    </a:cubicBezTo>
                    <a:cubicBezTo>
                      <a:pt x="6" y="11"/>
                      <a:pt x="6" y="11"/>
                      <a:pt x="7" y="11"/>
                    </a:cubicBezTo>
                    <a:cubicBezTo>
                      <a:pt x="7" y="11"/>
                      <a:pt x="7" y="11"/>
                      <a:pt x="7" y="12"/>
                    </a:cubicBezTo>
                    <a:cubicBezTo>
                      <a:pt x="8" y="12"/>
                      <a:pt x="8" y="12"/>
                      <a:pt x="8" y="12"/>
                    </a:cubicBezTo>
                    <a:cubicBezTo>
                      <a:pt x="9" y="12"/>
                      <a:pt x="9" y="12"/>
                      <a:pt x="9" y="12"/>
                    </a:cubicBezTo>
                    <a:cubicBezTo>
                      <a:pt x="9" y="13"/>
                      <a:pt x="9" y="14"/>
                      <a:pt x="9" y="14"/>
                    </a:cubicBezTo>
                    <a:cubicBezTo>
                      <a:pt x="10" y="15"/>
                      <a:pt x="10" y="15"/>
                      <a:pt x="10" y="16"/>
                    </a:cubicBezTo>
                    <a:cubicBezTo>
                      <a:pt x="10" y="16"/>
                      <a:pt x="10" y="17"/>
                      <a:pt x="10" y="17"/>
                    </a:cubicBezTo>
                    <a:cubicBezTo>
                      <a:pt x="10" y="17"/>
                      <a:pt x="10" y="17"/>
                      <a:pt x="11" y="17"/>
                    </a:cubicBezTo>
                    <a:cubicBezTo>
                      <a:pt x="11" y="17"/>
                      <a:pt x="11" y="17"/>
                      <a:pt x="11" y="17"/>
                    </a:cubicBezTo>
                    <a:cubicBezTo>
                      <a:pt x="12" y="18"/>
                      <a:pt x="12" y="18"/>
                      <a:pt x="12" y="18"/>
                    </a:cubicBezTo>
                    <a:cubicBezTo>
                      <a:pt x="12" y="19"/>
                      <a:pt x="13" y="19"/>
                      <a:pt x="13" y="19"/>
                    </a:cubicBezTo>
                    <a:cubicBezTo>
                      <a:pt x="13" y="19"/>
                      <a:pt x="13" y="20"/>
                      <a:pt x="13" y="20"/>
                    </a:cubicBezTo>
                    <a:cubicBezTo>
                      <a:pt x="13" y="20"/>
                      <a:pt x="13" y="21"/>
                      <a:pt x="13" y="21"/>
                    </a:cubicBezTo>
                    <a:cubicBezTo>
                      <a:pt x="13" y="21"/>
                      <a:pt x="14" y="22"/>
                      <a:pt x="14" y="22"/>
                    </a:cubicBezTo>
                    <a:cubicBezTo>
                      <a:pt x="14" y="22"/>
                      <a:pt x="14" y="22"/>
                      <a:pt x="14" y="23"/>
                    </a:cubicBezTo>
                    <a:cubicBezTo>
                      <a:pt x="14" y="23"/>
                      <a:pt x="14" y="23"/>
                      <a:pt x="15" y="24"/>
                    </a:cubicBezTo>
                    <a:cubicBezTo>
                      <a:pt x="15" y="24"/>
                      <a:pt x="15" y="24"/>
                      <a:pt x="15" y="25"/>
                    </a:cubicBezTo>
                    <a:cubicBezTo>
                      <a:pt x="15" y="25"/>
                      <a:pt x="16" y="25"/>
                      <a:pt x="16" y="25"/>
                    </a:cubicBezTo>
                    <a:cubicBezTo>
                      <a:pt x="16" y="26"/>
                      <a:pt x="16" y="26"/>
                      <a:pt x="16" y="27"/>
                    </a:cubicBezTo>
                    <a:cubicBezTo>
                      <a:pt x="17" y="27"/>
                      <a:pt x="17" y="27"/>
                      <a:pt x="17" y="28"/>
                    </a:cubicBezTo>
                    <a:cubicBezTo>
                      <a:pt x="17" y="28"/>
                      <a:pt x="18" y="28"/>
                      <a:pt x="18" y="28"/>
                    </a:cubicBezTo>
                    <a:cubicBezTo>
                      <a:pt x="18" y="29"/>
                      <a:pt x="18" y="29"/>
                      <a:pt x="18" y="29"/>
                    </a:cubicBezTo>
                    <a:cubicBezTo>
                      <a:pt x="19" y="30"/>
                      <a:pt x="19" y="30"/>
                      <a:pt x="19" y="30"/>
                    </a:cubicBezTo>
                    <a:cubicBezTo>
                      <a:pt x="20" y="30"/>
                      <a:pt x="20" y="30"/>
                      <a:pt x="20" y="30"/>
                    </a:cubicBezTo>
                    <a:cubicBezTo>
                      <a:pt x="21" y="31"/>
                      <a:pt x="21" y="31"/>
                      <a:pt x="21" y="32"/>
                    </a:cubicBezTo>
                    <a:cubicBezTo>
                      <a:pt x="22" y="32"/>
                      <a:pt x="22" y="32"/>
                      <a:pt x="22" y="33"/>
                    </a:cubicBezTo>
                    <a:cubicBezTo>
                      <a:pt x="23" y="33"/>
                      <a:pt x="22" y="33"/>
                      <a:pt x="23" y="33"/>
                    </a:cubicBezTo>
                    <a:cubicBezTo>
                      <a:pt x="23" y="34"/>
                      <a:pt x="23" y="34"/>
                      <a:pt x="24" y="34"/>
                    </a:cubicBezTo>
                    <a:cubicBezTo>
                      <a:pt x="24" y="34"/>
                      <a:pt x="24" y="34"/>
                      <a:pt x="24" y="34"/>
                    </a:cubicBezTo>
                    <a:cubicBezTo>
                      <a:pt x="25" y="34"/>
                      <a:pt x="25" y="33"/>
                      <a:pt x="25" y="33"/>
                    </a:cubicBezTo>
                    <a:cubicBezTo>
                      <a:pt x="26" y="34"/>
                      <a:pt x="26" y="34"/>
                      <a:pt x="26" y="34"/>
                    </a:cubicBezTo>
                    <a:cubicBezTo>
                      <a:pt x="27" y="34"/>
                      <a:pt x="27" y="33"/>
                      <a:pt x="27" y="33"/>
                    </a:cubicBezTo>
                    <a:cubicBezTo>
                      <a:pt x="27" y="32"/>
                      <a:pt x="27" y="32"/>
                      <a:pt x="27" y="32"/>
                    </a:cubicBezTo>
                    <a:cubicBezTo>
                      <a:pt x="27" y="31"/>
                      <a:pt x="27" y="30"/>
                      <a:pt x="27" y="30"/>
                    </a:cubicBezTo>
                    <a:cubicBezTo>
                      <a:pt x="27" y="29"/>
                      <a:pt x="27" y="29"/>
                      <a:pt x="27" y="28"/>
                    </a:cubicBezTo>
                    <a:cubicBezTo>
                      <a:pt x="27" y="28"/>
                      <a:pt x="27" y="28"/>
                      <a:pt x="28" y="27"/>
                    </a:cubicBezTo>
                    <a:cubicBezTo>
                      <a:pt x="28" y="27"/>
                      <a:pt x="28" y="27"/>
                      <a:pt x="28" y="27"/>
                    </a:cubicBezTo>
                    <a:cubicBezTo>
                      <a:pt x="28" y="26"/>
                      <a:pt x="28" y="26"/>
                      <a:pt x="27" y="26"/>
                    </a:cubicBezTo>
                    <a:cubicBezTo>
                      <a:pt x="27" y="25"/>
                      <a:pt x="27" y="25"/>
                      <a:pt x="27" y="25"/>
                    </a:cubicBezTo>
                    <a:cubicBezTo>
                      <a:pt x="26" y="25"/>
                      <a:pt x="26" y="24"/>
                      <a:pt x="26" y="24"/>
                    </a:cubicBezTo>
                    <a:cubicBezTo>
                      <a:pt x="26" y="24"/>
                      <a:pt x="25" y="24"/>
                      <a:pt x="25" y="24"/>
                    </a:cubicBezTo>
                    <a:cubicBezTo>
                      <a:pt x="25" y="24"/>
                      <a:pt x="25" y="23"/>
                      <a:pt x="25" y="23"/>
                    </a:cubicBezTo>
                    <a:cubicBezTo>
                      <a:pt x="24" y="23"/>
                      <a:pt x="24" y="23"/>
                      <a:pt x="24" y="22"/>
                    </a:cubicBezTo>
                    <a:cubicBezTo>
                      <a:pt x="24" y="22"/>
                      <a:pt x="23" y="22"/>
                      <a:pt x="23" y="22"/>
                    </a:cubicBezTo>
                    <a:cubicBezTo>
                      <a:pt x="23" y="21"/>
                      <a:pt x="23" y="21"/>
                      <a:pt x="23" y="20"/>
                    </a:cubicBezTo>
                    <a:cubicBezTo>
                      <a:pt x="23" y="20"/>
                      <a:pt x="23" y="20"/>
                      <a:pt x="23" y="20"/>
                    </a:cubicBezTo>
                    <a:cubicBezTo>
                      <a:pt x="22" y="19"/>
                      <a:pt x="22" y="20"/>
                      <a:pt x="22" y="20"/>
                    </a:cubicBezTo>
                    <a:cubicBezTo>
                      <a:pt x="21" y="19"/>
                      <a:pt x="21" y="19"/>
                      <a:pt x="21" y="18"/>
                    </a:cubicBezTo>
                    <a:cubicBezTo>
                      <a:pt x="21" y="18"/>
                      <a:pt x="21" y="18"/>
                      <a:pt x="22" y="17"/>
                    </a:cubicBezTo>
                    <a:cubicBezTo>
                      <a:pt x="22" y="17"/>
                      <a:pt x="22" y="17"/>
                      <a:pt x="22" y="17"/>
                    </a:cubicBezTo>
                    <a:cubicBezTo>
                      <a:pt x="22" y="16"/>
                      <a:pt x="22" y="16"/>
                      <a:pt x="21" y="16"/>
                    </a:cubicBezTo>
                    <a:cubicBezTo>
                      <a:pt x="21" y="15"/>
                      <a:pt x="21" y="15"/>
                      <a:pt x="20" y="15"/>
                    </a:cubicBezTo>
                    <a:cubicBezTo>
                      <a:pt x="20" y="15"/>
                      <a:pt x="20" y="16"/>
                      <a:pt x="20" y="15"/>
                    </a:cubicBezTo>
                    <a:cubicBezTo>
                      <a:pt x="19" y="15"/>
                      <a:pt x="20" y="15"/>
                      <a:pt x="20" y="15"/>
                    </a:cubicBezTo>
                    <a:cubicBezTo>
                      <a:pt x="20" y="14"/>
                      <a:pt x="20" y="14"/>
                      <a:pt x="19" y="13"/>
                    </a:cubicBezTo>
                    <a:cubicBezTo>
                      <a:pt x="19" y="13"/>
                      <a:pt x="19" y="13"/>
                      <a:pt x="18" y="13"/>
                    </a:cubicBezTo>
                    <a:cubicBezTo>
                      <a:pt x="18" y="13"/>
                      <a:pt x="18" y="13"/>
                      <a:pt x="17" y="13"/>
                    </a:cubicBezTo>
                    <a:cubicBezTo>
                      <a:pt x="17" y="13"/>
                      <a:pt x="17" y="13"/>
                      <a:pt x="17" y="12"/>
                    </a:cubicBezTo>
                    <a:cubicBezTo>
                      <a:pt x="17" y="12"/>
                      <a:pt x="17" y="12"/>
                      <a:pt x="17" y="11"/>
                    </a:cubicBezTo>
                    <a:cubicBezTo>
                      <a:pt x="17" y="11"/>
                      <a:pt x="17" y="11"/>
                      <a:pt x="16" y="11"/>
                    </a:cubicBezTo>
                    <a:cubicBezTo>
                      <a:pt x="16" y="11"/>
                      <a:pt x="16" y="12"/>
                      <a:pt x="16" y="12"/>
                    </a:cubicBezTo>
                    <a:cubicBezTo>
                      <a:pt x="15" y="12"/>
                      <a:pt x="15" y="11"/>
                      <a:pt x="15" y="11"/>
                    </a:cubicBezTo>
                    <a:cubicBezTo>
                      <a:pt x="15" y="11"/>
                      <a:pt x="15" y="10"/>
                      <a:pt x="14" y="10"/>
                    </a:cubicBezTo>
                    <a:cubicBezTo>
                      <a:pt x="14" y="10"/>
                      <a:pt x="14" y="10"/>
                      <a:pt x="13" y="10"/>
                    </a:cubicBezTo>
                    <a:cubicBezTo>
                      <a:pt x="13" y="10"/>
                      <a:pt x="13" y="10"/>
                      <a:pt x="12" y="9"/>
                    </a:cubicBezTo>
                    <a:cubicBezTo>
                      <a:pt x="12" y="9"/>
                      <a:pt x="12" y="9"/>
                      <a:pt x="11" y="8"/>
                    </a:cubicBezTo>
                    <a:cubicBezTo>
                      <a:pt x="11" y="8"/>
                      <a:pt x="11" y="8"/>
                      <a:pt x="11" y="8"/>
                    </a:cubicBezTo>
                    <a:cubicBezTo>
                      <a:pt x="11" y="7"/>
                      <a:pt x="10" y="7"/>
                      <a:pt x="10" y="7"/>
                    </a:cubicBezTo>
                    <a:cubicBezTo>
                      <a:pt x="10" y="7"/>
                      <a:pt x="10" y="6"/>
                      <a:pt x="10" y="6"/>
                    </a:cubicBezTo>
                    <a:cubicBezTo>
                      <a:pt x="10" y="6"/>
                      <a:pt x="9" y="6"/>
                      <a:pt x="9" y="6"/>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05" name="Freeform 93">
                <a:extLst>
                  <a:ext uri="{FF2B5EF4-FFF2-40B4-BE49-F238E27FC236}">
                    <a16:creationId xmlns:a16="http://schemas.microsoft.com/office/drawing/2014/main" id="{64CEAA28-837A-34E4-B0C9-D2C91F935533}"/>
                  </a:ext>
                </a:extLst>
              </p:cNvPr>
              <p:cNvSpPr>
                <a:spLocks/>
              </p:cNvSpPr>
              <p:nvPr/>
            </p:nvSpPr>
            <p:spPr bwMode="auto">
              <a:xfrm>
                <a:off x="6881814" y="3097214"/>
                <a:ext cx="22225" cy="11113"/>
              </a:xfrm>
              <a:custGeom>
                <a:avLst/>
                <a:gdLst>
                  <a:gd name="T0" fmla="*/ 1 w 2"/>
                  <a:gd name="T1" fmla="*/ 0 h 1"/>
                  <a:gd name="T2" fmla="*/ 1 w 2"/>
                  <a:gd name="T3" fmla="*/ 0 h 1"/>
                  <a:gd name="T4" fmla="*/ 1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0" y="0"/>
                      <a:pt x="1" y="0"/>
                    </a:cubicBezTo>
                    <a:cubicBezTo>
                      <a:pt x="1" y="1"/>
                      <a:pt x="1" y="1"/>
                      <a:pt x="1" y="1"/>
                    </a:cubicBezTo>
                    <a:cubicBezTo>
                      <a:pt x="2" y="1"/>
                      <a:pt x="2" y="0"/>
                      <a:pt x="1"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06" name="Freeform 94">
                <a:extLst>
                  <a:ext uri="{FF2B5EF4-FFF2-40B4-BE49-F238E27FC236}">
                    <a16:creationId xmlns:a16="http://schemas.microsoft.com/office/drawing/2014/main" id="{A5BE594B-613E-F955-99A8-C4B8DDBA9C74}"/>
                  </a:ext>
                </a:extLst>
              </p:cNvPr>
              <p:cNvSpPr>
                <a:spLocks/>
              </p:cNvSpPr>
              <p:nvPr/>
            </p:nvSpPr>
            <p:spPr bwMode="auto">
              <a:xfrm>
                <a:off x="7065964" y="3086101"/>
                <a:ext cx="11113" cy="22225"/>
              </a:xfrm>
              <a:custGeom>
                <a:avLst/>
                <a:gdLst>
                  <a:gd name="T0" fmla="*/ 1 w 1"/>
                  <a:gd name="T1" fmla="*/ 1 h 2"/>
                  <a:gd name="T2" fmla="*/ 1 w 1"/>
                  <a:gd name="T3" fmla="*/ 1 h 2"/>
                  <a:gd name="T4" fmla="*/ 0 w 1"/>
                  <a:gd name="T5" fmla="*/ 0 h 2"/>
                  <a:gd name="T6" fmla="*/ 0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1"/>
                      <a:pt x="1" y="1"/>
                      <a:pt x="1" y="1"/>
                    </a:cubicBezTo>
                    <a:cubicBezTo>
                      <a:pt x="1" y="0"/>
                      <a:pt x="0" y="0"/>
                      <a:pt x="0" y="0"/>
                    </a:cubicBezTo>
                    <a:cubicBezTo>
                      <a:pt x="0" y="1"/>
                      <a:pt x="0" y="1"/>
                      <a:pt x="0" y="1"/>
                    </a:cubicBezTo>
                    <a:cubicBezTo>
                      <a:pt x="0" y="1"/>
                      <a:pt x="0" y="2"/>
                      <a:pt x="1"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07" name="Freeform 95">
                <a:extLst>
                  <a:ext uri="{FF2B5EF4-FFF2-40B4-BE49-F238E27FC236}">
                    <a16:creationId xmlns:a16="http://schemas.microsoft.com/office/drawing/2014/main" id="{C810D64D-76CC-E4BD-C88C-1358DDCEDD04}"/>
                  </a:ext>
                </a:extLst>
              </p:cNvPr>
              <p:cNvSpPr>
                <a:spLocks/>
              </p:cNvSpPr>
              <p:nvPr/>
            </p:nvSpPr>
            <p:spPr bwMode="auto">
              <a:xfrm>
                <a:off x="7185027" y="2946401"/>
                <a:ext cx="279400" cy="269875"/>
              </a:xfrm>
              <a:custGeom>
                <a:avLst/>
                <a:gdLst>
                  <a:gd name="T0" fmla="*/ 0 w 26"/>
                  <a:gd name="T1" fmla="*/ 13 h 25"/>
                  <a:gd name="T2" fmla="*/ 0 w 26"/>
                  <a:gd name="T3" fmla="*/ 14 h 25"/>
                  <a:gd name="T4" fmla="*/ 1 w 26"/>
                  <a:gd name="T5" fmla="*/ 15 h 25"/>
                  <a:gd name="T6" fmla="*/ 3 w 26"/>
                  <a:gd name="T7" fmla="*/ 17 h 25"/>
                  <a:gd name="T8" fmla="*/ 3 w 26"/>
                  <a:gd name="T9" fmla="*/ 18 h 25"/>
                  <a:gd name="T10" fmla="*/ 3 w 26"/>
                  <a:gd name="T11" fmla="*/ 20 h 25"/>
                  <a:gd name="T12" fmla="*/ 4 w 26"/>
                  <a:gd name="T13" fmla="*/ 21 h 25"/>
                  <a:gd name="T14" fmla="*/ 4 w 26"/>
                  <a:gd name="T15" fmla="*/ 22 h 25"/>
                  <a:gd name="T16" fmla="*/ 6 w 26"/>
                  <a:gd name="T17" fmla="*/ 22 h 25"/>
                  <a:gd name="T18" fmla="*/ 7 w 26"/>
                  <a:gd name="T19" fmla="*/ 22 h 25"/>
                  <a:gd name="T20" fmla="*/ 8 w 26"/>
                  <a:gd name="T21" fmla="*/ 23 h 25"/>
                  <a:gd name="T22" fmla="*/ 9 w 26"/>
                  <a:gd name="T23" fmla="*/ 23 h 25"/>
                  <a:gd name="T24" fmla="*/ 11 w 26"/>
                  <a:gd name="T25" fmla="*/ 22 h 25"/>
                  <a:gd name="T26" fmla="*/ 13 w 26"/>
                  <a:gd name="T27" fmla="*/ 23 h 25"/>
                  <a:gd name="T28" fmla="*/ 14 w 26"/>
                  <a:gd name="T29" fmla="*/ 24 h 25"/>
                  <a:gd name="T30" fmla="*/ 15 w 26"/>
                  <a:gd name="T31" fmla="*/ 25 h 25"/>
                  <a:gd name="T32" fmla="*/ 17 w 26"/>
                  <a:gd name="T33" fmla="*/ 24 h 25"/>
                  <a:gd name="T34" fmla="*/ 19 w 26"/>
                  <a:gd name="T35" fmla="*/ 21 h 25"/>
                  <a:gd name="T36" fmla="*/ 19 w 26"/>
                  <a:gd name="T37" fmla="*/ 19 h 25"/>
                  <a:gd name="T38" fmla="*/ 20 w 26"/>
                  <a:gd name="T39" fmla="*/ 17 h 25"/>
                  <a:gd name="T40" fmla="*/ 22 w 26"/>
                  <a:gd name="T41" fmla="*/ 16 h 25"/>
                  <a:gd name="T42" fmla="*/ 22 w 26"/>
                  <a:gd name="T43" fmla="*/ 13 h 25"/>
                  <a:gd name="T44" fmla="*/ 22 w 26"/>
                  <a:gd name="T45" fmla="*/ 12 h 25"/>
                  <a:gd name="T46" fmla="*/ 24 w 26"/>
                  <a:gd name="T47" fmla="*/ 11 h 25"/>
                  <a:gd name="T48" fmla="*/ 26 w 26"/>
                  <a:gd name="T49" fmla="*/ 11 h 25"/>
                  <a:gd name="T50" fmla="*/ 25 w 26"/>
                  <a:gd name="T51" fmla="*/ 9 h 25"/>
                  <a:gd name="T52" fmla="*/ 23 w 26"/>
                  <a:gd name="T53" fmla="*/ 8 h 25"/>
                  <a:gd name="T54" fmla="*/ 23 w 26"/>
                  <a:gd name="T55" fmla="*/ 6 h 25"/>
                  <a:gd name="T56" fmla="*/ 22 w 26"/>
                  <a:gd name="T57" fmla="*/ 5 h 25"/>
                  <a:gd name="T58" fmla="*/ 22 w 26"/>
                  <a:gd name="T59" fmla="*/ 3 h 25"/>
                  <a:gd name="T60" fmla="*/ 23 w 26"/>
                  <a:gd name="T61" fmla="*/ 1 h 25"/>
                  <a:gd name="T62" fmla="*/ 22 w 26"/>
                  <a:gd name="T63" fmla="*/ 1 h 25"/>
                  <a:gd name="T64" fmla="*/ 20 w 26"/>
                  <a:gd name="T65" fmla="*/ 0 h 25"/>
                  <a:gd name="T66" fmla="*/ 17 w 26"/>
                  <a:gd name="T67" fmla="*/ 1 h 25"/>
                  <a:gd name="T68" fmla="*/ 17 w 26"/>
                  <a:gd name="T69" fmla="*/ 4 h 25"/>
                  <a:gd name="T70" fmla="*/ 15 w 26"/>
                  <a:gd name="T71" fmla="*/ 6 h 25"/>
                  <a:gd name="T72" fmla="*/ 15 w 26"/>
                  <a:gd name="T73" fmla="*/ 8 h 25"/>
                  <a:gd name="T74" fmla="*/ 13 w 26"/>
                  <a:gd name="T75" fmla="*/ 8 h 25"/>
                  <a:gd name="T76" fmla="*/ 11 w 26"/>
                  <a:gd name="T77" fmla="*/ 9 h 25"/>
                  <a:gd name="T78" fmla="*/ 9 w 26"/>
                  <a:gd name="T79" fmla="*/ 8 h 25"/>
                  <a:gd name="T80" fmla="*/ 7 w 26"/>
                  <a:gd name="T81" fmla="*/ 10 h 25"/>
                  <a:gd name="T82" fmla="*/ 5 w 26"/>
                  <a:gd name="T83" fmla="*/ 9 h 25"/>
                  <a:gd name="T84" fmla="*/ 3 w 26"/>
                  <a:gd name="T85" fmla="*/ 9 h 25"/>
                  <a:gd name="T86" fmla="*/ 2 w 26"/>
                  <a:gd name="T87" fmla="*/ 8 h 25"/>
                  <a:gd name="T88" fmla="*/ 1 w 26"/>
                  <a:gd name="T89" fmla="*/ 8 h 25"/>
                  <a:gd name="T90" fmla="*/ 0 w 26"/>
                  <a:gd name="T91" fmla="*/ 9 h 25"/>
                  <a:gd name="T92" fmla="*/ 0 w 26"/>
                  <a:gd name="T9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 h="25">
                    <a:moveTo>
                      <a:pt x="0" y="13"/>
                    </a:moveTo>
                    <a:cubicBezTo>
                      <a:pt x="0" y="13"/>
                      <a:pt x="0" y="13"/>
                      <a:pt x="0" y="13"/>
                    </a:cubicBezTo>
                    <a:cubicBezTo>
                      <a:pt x="1" y="13"/>
                      <a:pt x="1" y="13"/>
                      <a:pt x="1" y="13"/>
                    </a:cubicBezTo>
                    <a:cubicBezTo>
                      <a:pt x="1" y="14"/>
                      <a:pt x="0" y="14"/>
                      <a:pt x="0" y="14"/>
                    </a:cubicBezTo>
                    <a:cubicBezTo>
                      <a:pt x="0" y="14"/>
                      <a:pt x="1" y="14"/>
                      <a:pt x="1" y="15"/>
                    </a:cubicBezTo>
                    <a:cubicBezTo>
                      <a:pt x="1" y="15"/>
                      <a:pt x="1" y="15"/>
                      <a:pt x="1" y="15"/>
                    </a:cubicBezTo>
                    <a:cubicBezTo>
                      <a:pt x="2" y="16"/>
                      <a:pt x="2" y="16"/>
                      <a:pt x="2" y="16"/>
                    </a:cubicBezTo>
                    <a:cubicBezTo>
                      <a:pt x="2" y="16"/>
                      <a:pt x="2" y="16"/>
                      <a:pt x="3" y="17"/>
                    </a:cubicBezTo>
                    <a:cubicBezTo>
                      <a:pt x="3" y="17"/>
                      <a:pt x="2" y="17"/>
                      <a:pt x="2" y="17"/>
                    </a:cubicBezTo>
                    <a:cubicBezTo>
                      <a:pt x="3" y="18"/>
                      <a:pt x="3" y="18"/>
                      <a:pt x="3" y="18"/>
                    </a:cubicBezTo>
                    <a:cubicBezTo>
                      <a:pt x="3" y="19"/>
                      <a:pt x="3" y="19"/>
                      <a:pt x="3" y="19"/>
                    </a:cubicBezTo>
                    <a:cubicBezTo>
                      <a:pt x="3" y="19"/>
                      <a:pt x="3" y="20"/>
                      <a:pt x="3" y="20"/>
                    </a:cubicBezTo>
                    <a:cubicBezTo>
                      <a:pt x="3" y="20"/>
                      <a:pt x="3" y="20"/>
                      <a:pt x="3" y="20"/>
                    </a:cubicBezTo>
                    <a:cubicBezTo>
                      <a:pt x="3" y="21"/>
                      <a:pt x="4" y="21"/>
                      <a:pt x="4" y="21"/>
                    </a:cubicBezTo>
                    <a:cubicBezTo>
                      <a:pt x="4" y="21"/>
                      <a:pt x="3" y="22"/>
                      <a:pt x="3" y="22"/>
                    </a:cubicBezTo>
                    <a:cubicBezTo>
                      <a:pt x="4" y="22"/>
                      <a:pt x="4" y="22"/>
                      <a:pt x="4" y="22"/>
                    </a:cubicBezTo>
                    <a:cubicBezTo>
                      <a:pt x="5" y="22"/>
                      <a:pt x="5" y="22"/>
                      <a:pt x="5" y="22"/>
                    </a:cubicBezTo>
                    <a:cubicBezTo>
                      <a:pt x="5" y="22"/>
                      <a:pt x="6" y="22"/>
                      <a:pt x="6" y="22"/>
                    </a:cubicBezTo>
                    <a:cubicBezTo>
                      <a:pt x="6" y="22"/>
                      <a:pt x="6" y="22"/>
                      <a:pt x="7" y="22"/>
                    </a:cubicBezTo>
                    <a:cubicBezTo>
                      <a:pt x="7" y="22"/>
                      <a:pt x="7" y="22"/>
                      <a:pt x="7" y="22"/>
                    </a:cubicBezTo>
                    <a:cubicBezTo>
                      <a:pt x="7" y="22"/>
                      <a:pt x="7" y="22"/>
                      <a:pt x="7" y="23"/>
                    </a:cubicBezTo>
                    <a:cubicBezTo>
                      <a:pt x="7" y="23"/>
                      <a:pt x="7" y="23"/>
                      <a:pt x="8" y="23"/>
                    </a:cubicBezTo>
                    <a:cubicBezTo>
                      <a:pt x="8" y="23"/>
                      <a:pt x="8" y="23"/>
                      <a:pt x="9" y="23"/>
                    </a:cubicBezTo>
                    <a:cubicBezTo>
                      <a:pt x="9" y="23"/>
                      <a:pt x="9" y="23"/>
                      <a:pt x="9" y="23"/>
                    </a:cubicBezTo>
                    <a:cubicBezTo>
                      <a:pt x="10" y="23"/>
                      <a:pt x="10" y="23"/>
                      <a:pt x="10" y="22"/>
                    </a:cubicBezTo>
                    <a:cubicBezTo>
                      <a:pt x="10" y="22"/>
                      <a:pt x="11" y="22"/>
                      <a:pt x="11" y="22"/>
                    </a:cubicBezTo>
                    <a:cubicBezTo>
                      <a:pt x="11" y="22"/>
                      <a:pt x="11" y="23"/>
                      <a:pt x="12" y="23"/>
                    </a:cubicBezTo>
                    <a:cubicBezTo>
                      <a:pt x="12" y="23"/>
                      <a:pt x="12" y="23"/>
                      <a:pt x="13" y="23"/>
                    </a:cubicBezTo>
                    <a:cubicBezTo>
                      <a:pt x="13" y="23"/>
                      <a:pt x="13" y="23"/>
                      <a:pt x="14" y="23"/>
                    </a:cubicBezTo>
                    <a:cubicBezTo>
                      <a:pt x="14" y="23"/>
                      <a:pt x="14" y="24"/>
                      <a:pt x="14" y="24"/>
                    </a:cubicBezTo>
                    <a:cubicBezTo>
                      <a:pt x="14" y="25"/>
                      <a:pt x="14" y="25"/>
                      <a:pt x="15" y="25"/>
                    </a:cubicBezTo>
                    <a:cubicBezTo>
                      <a:pt x="15" y="25"/>
                      <a:pt x="15" y="25"/>
                      <a:pt x="15" y="25"/>
                    </a:cubicBezTo>
                    <a:cubicBezTo>
                      <a:pt x="16" y="25"/>
                      <a:pt x="16" y="25"/>
                      <a:pt x="17" y="24"/>
                    </a:cubicBezTo>
                    <a:cubicBezTo>
                      <a:pt x="17" y="24"/>
                      <a:pt x="17" y="24"/>
                      <a:pt x="17" y="24"/>
                    </a:cubicBezTo>
                    <a:cubicBezTo>
                      <a:pt x="18" y="23"/>
                      <a:pt x="18" y="23"/>
                      <a:pt x="18" y="22"/>
                    </a:cubicBezTo>
                    <a:cubicBezTo>
                      <a:pt x="19" y="22"/>
                      <a:pt x="19" y="22"/>
                      <a:pt x="19" y="21"/>
                    </a:cubicBezTo>
                    <a:cubicBezTo>
                      <a:pt x="19" y="21"/>
                      <a:pt x="19" y="21"/>
                      <a:pt x="19" y="20"/>
                    </a:cubicBezTo>
                    <a:cubicBezTo>
                      <a:pt x="19" y="20"/>
                      <a:pt x="19" y="20"/>
                      <a:pt x="19" y="19"/>
                    </a:cubicBezTo>
                    <a:cubicBezTo>
                      <a:pt x="19" y="19"/>
                      <a:pt x="19" y="19"/>
                      <a:pt x="19" y="18"/>
                    </a:cubicBezTo>
                    <a:cubicBezTo>
                      <a:pt x="20" y="18"/>
                      <a:pt x="20" y="18"/>
                      <a:pt x="20" y="17"/>
                    </a:cubicBezTo>
                    <a:cubicBezTo>
                      <a:pt x="21" y="17"/>
                      <a:pt x="21" y="17"/>
                      <a:pt x="21" y="16"/>
                    </a:cubicBezTo>
                    <a:cubicBezTo>
                      <a:pt x="22" y="16"/>
                      <a:pt x="22" y="16"/>
                      <a:pt x="22" y="16"/>
                    </a:cubicBezTo>
                    <a:cubicBezTo>
                      <a:pt x="22" y="15"/>
                      <a:pt x="22" y="15"/>
                      <a:pt x="22" y="14"/>
                    </a:cubicBezTo>
                    <a:cubicBezTo>
                      <a:pt x="22" y="14"/>
                      <a:pt x="22" y="13"/>
                      <a:pt x="22" y="13"/>
                    </a:cubicBezTo>
                    <a:cubicBezTo>
                      <a:pt x="22" y="13"/>
                      <a:pt x="22" y="13"/>
                      <a:pt x="22" y="13"/>
                    </a:cubicBezTo>
                    <a:cubicBezTo>
                      <a:pt x="22" y="12"/>
                      <a:pt x="22" y="12"/>
                      <a:pt x="22" y="12"/>
                    </a:cubicBezTo>
                    <a:cubicBezTo>
                      <a:pt x="22" y="11"/>
                      <a:pt x="23" y="11"/>
                      <a:pt x="23" y="11"/>
                    </a:cubicBezTo>
                    <a:cubicBezTo>
                      <a:pt x="23" y="11"/>
                      <a:pt x="24" y="11"/>
                      <a:pt x="24" y="11"/>
                    </a:cubicBezTo>
                    <a:cubicBezTo>
                      <a:pt x="24" y="11"/>
                      <a:pt x="25" y="11"/>
                      <a:pt x="25" y="11"/>
                    </a:cubicBezTo>
                    <a:cubicBezTo>
                      <a:pt x="25" y="11"/>
                      <a:pt x="26" y="11"/>
                      <a:pt x="26" y="11"/>
                    </a:cubicBezTo>
                    <a:cubicBezTo>
                      <a:pt x="26" y="11"/>
                      <a:pt x="26" y="10"/>
                      <a:pt x="26" y="10"/>
                    </a:cubicBezTo>
                    <a:cubicBezTo>
                      <a:pt x="26" y="10"/>
                      <a:pt x="25" y="10"/>
                      <a:pt x="25" y="9"/>
                    </a:cubicBezTo>
                    <a:cubicBezTo>
                      <a:pt x="25" y="9"/>
                      <a:pt x="25" y="9"/>
                      <a:pt x="24" y="9"/>
                    </a:cubicBezTo>
                    <a:cubicBezTo>
                      <a:pt x="24" y="8"/>
                      <a:pt x="24" y="9"/>
                      <a:pt x="23" y="8"/>
                    </a:cubicBezTo>
                    <a:cubicBezTo>
                      <a:pt x="23" y="8"/>
                      <a:pt x="24" y="8"/>
                      <a:pt x="24" y="7"/>
                    </a:cubicBezTo>
                    <a:cubicBezTo>
                      <a:pt x="24" y="7"/>
                      <a:pt x="24" y="7"/>
                      <a:pt x="23" y="6"/>
                    </a:cubicBezTo>
                    <a:cubicBezTo>
                      <a:pt x="23" y="6"/>
                      <a:pt x="23" y="6"/>
                      <a:pt x="23" y="5"/>
                    </a:cubicBezTo>
                    <a:cubicBezTo>
                      <a:pt x="23" y="5"/>
                      <a:pt x="22" y="5"/>
                      <a:pt x="22" y="5"/>
                    </a:cubicBezTo>
                    <a:cubicBezTo>
                      <a:pt x="22" y="5"/>
                      <a:pt x="22" y="4"/>
                      <a:pt x="22" y="4"/>
                    </a:cubicBezTo>
                    <a:cubicBezTo>
                      <a:pt x="22" y="4"/>
                      <a:pt x="22" y="3"/>
                      <a:pt x="22" y="3"/>
                    </a:cubicBezTo>
                    <a:cubicBezTo>
                      <a:pt x="22" y="2"/>
                      <a:pt x="22" y="2"/>
                      <a:pt x="22" y="2"/>
                    </a:cubicBezTo>
                    <a:cubicBezTo>
                      <a:pt x="23" y="1"/>
                      <a:pt x="23" y="1"/>
                      <a:pt x="23" y="1"/>
                    </a:cubicBezTo>
                    <a:cubicBezTo>
                      <a:pt x="23" y="1"/>
                      <a:pt x="23" y="1"/>
                      <a:pt x="23" y="1"/>
                    </a:cubicBezTo>
                    <a:cubicBezTo>
                      <a:pt x="23" y="1"/>
                      <a:pt x="23" y="1"/>
                      <a:pt x="22" y="1"/>
                    </a:cubicBezTo>
                    <a:cubicBezTo>
                      <a:pt x="22" y="1"/>
                      <a:pt x="21" y="1"/>
                      <a:pt x="21" y="1"/>
                    </a:cubicBezTo>
                    <a:cubicBezTo>
                      <a:pt x="20" y="0"/>
                      <a:pt x="20" y="0"/>
                      <a:pt x="20" y="0"/>
                    </a:cubicBezTo>
                    <a:cubicBezTo>
                      <a:pt x="19" y="0"/>
                      <a:pt x="19" y="0"/>
                      <a:pt x="19" y="1"/>
                    </a:cubicBezTo>
                    <a:cubicBezTo>
                      <a:pt x="18" y="1"/>
                      <a:pt x="18" y="0"/>
                      <a:pt x="17" y="1"/>
                    </a:cubicBezTo>
                    <a:cubicBezTo>
                      <a:pt x="17" y="1"/>
                      <a:pt x="17" y="2"/>
                      <a:pt x="17" y="2"/>
                    </a:cubicBezTo>
                    <a:cubicBezTo>
                      <a:pt x="16" y="3"/>
                      <a:pt x="17" y="3"/>
                      <a:pt x="17" y="4"/>
                    </a:cubicBezTo>
                    <a:cubicBezTo>
                      <a:pt x="16" y="4"/>
                      <a:pt x="16" y="4"/>
                      <a:pt x="16" y="4"/>
                    </a:cubicBezTo>
                    <a:cubicBezTo>
                      <a:pt x="15" y="4"/>
                      <a:pt x="16" y="5"/>
                      <a:pt x="15" y="6"/>
                    </a:cubicBezTo>
                    <a:cubicBezTo>
                      <a:pt x="15" y="6"/>
                      <a:pt x="15" y="6"/>
                      <a:pt x="15" y="7"/>
                    </a:cubicBezTo>
                    <a:cubicBezTo>
                      <a:pt x="14" y="7"/>
                      <a:pt x="15" y="7"/>
                      <a:pt x="15" y="8"/>
                    </a:cubicBezTo>
                    <a:cubicBezTo>
                      <a:pt x="15" y="8"/>
                      <a:pt x="14" y="8"/>
                      <a:pt x="14" y="8"/>
                    </a:cubicBezTo>
                    <a:cubicBezTo>
                      <a:pt x="14" y="8"/>
                      <a:pt x="13" y="8"/>
                      <a:pt x="13" y="8"/>
                    </a:cubicBezTo>
                    <a:cubicBezTo>
                      <a:pt x="13" y="8"/>
                      <a:pt x="13" y="9"/>
                      <a:pt x="12" y="9"/>
                    </a:cubicBezTo>
                    <a:cubicBezTo>
                      <a:pt x="12" y="9"/>
                      <a:pt x="11" y="9"/>
                      <a:pt x="11" y="9"/>
                    </a:cubicBezTo>
                    <a:cubicBezTo>
                      <a:pt x="10" y="9"/>
                      <a:pt x="10" y="8"/>
                      <a:pt x="10" y="8"/>
                    </a:cubicBezTo>
                    <a:cubicBezTo>
                      <a:pt x="9" y="8"/>
                      <a:pt x="9" y="8"/>
                      <a:pt x="9" y="8"/>
                    </a:cubicBezTo>
                    <a:cubicBezTo>
                      <a:pt x="8" y="8"/>
                      <a:pt x="8" y="9"/>
                      <a:pt x="8" y="9"/>
                    </a:cubicBezTo>
                    <a:cubicBezTo>
                      <a:pt x="8" y="10"/>
                      <a:pt x="8" y="10"/>
                      <a:pt x="7" y="10"/>
                    </a:cubicBezTo>
                    <a:cubicBezTo>
                      <a:pt x="7" y="10"/>
                      <a:pt x="7" y="10"/>
                      <a:pt x="6" y="10"/>
                    </a:cubicBezTo>
                    <a:cubicBezTo>
                      <a:pt x="6" y="9"/>
                      <a:pt x="6" y="9"/>
                      <a:pt x="5" y="9"/>
                    </a:cubicBezTo>
                    <a:cubicBezTo>
                      <a:pt x="5" y="9"/>
                      <a:pt x="4" y="10"/>
                      <a:pt x="4" y="10"/>
                    </a:cubicBezTo>
                    <a:cubicBezTo>
                      <a:pt x="3" y="10"/>
                      <a:pt x="3" y="10"/>
                      <a:pt x="3" y="9"/>
                    </a:cubicBezTo>
                    <a:cubicBezTo>
                      <a:pt x="2" y="9"/>
                      <a:pt x="2" y="9"/>
                      <a:pt x="2" y="8"/>
                    </a:cubicBezTo>
                    <a:cubicBezTo>
                      <a:pt x="2" y="8"/>
                      <a:pt x="2" y="8"/>
                      <a:pt x="2" y="8"/>
                    </a:cubicBezTo>
                    <a:cubicBezTo>
                      <a:pt x="1" y="7"/>
                      <a:pt x="1" y="7"/>
                      <a:pt x="1" y="7"/>
                    </a:cubicBezTo>
                    <a:cubicBezTo>
                      <a:pt x="1" y="8"/>
                      <a:pt x="1" y="8"/>
                      <a:pt x="1" y="8"/>
                    </a:cubicBezTo>
                    <a:cubicBezTo>
                      <a:pt x="1" y="8"/>
                      <a:pt x="1" y="8"/>
                      <a:pt x="0" y="8"/>
                    </a:cubicBezTo>
                    <a:cubicBezTo>
                      <a:pt x="0" y="9"/>
                      <a:pt x="0" y="9"/>
                      <a:pt x="0" y="9"/>
                    </a:cubicBezTo>
                    <a:cubicBezTo>
                      <a:pt x="0" y="10"/>
                      <a:pt x="0" y="10"/>
                      <a:pt x="0" y="11"/>
                    </a:cubicBezTo>
                    <a:cubicBezTo>
                      <a:pt x="0" y="11"/>
                      <a:pt x="0" y="11"/>
                      <a:pt x="0" y="12"/>
                    </a:cubicBezTo>
                    <a:cubicBezTo>
                      <a:pt x="0" y="12"/>
                      <a:pt x="0" y="12"/>
                      <a:pt x="0" y="1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08" name="Freeform 96">
                <a:extLst>
                  <a:ext uri="{FF2B5EF4-FFF2-40B4-BE49-F238E27FC236}">
                    <a16:creationId xmlns:a16="http://schemas.microsoft.com/office/drawing/2014/main" id="{0E9FDDC4-6932-6309-A3C1-75FBA3BC9D85}"/>
                  </a:ext>
                </a:extLst>
              </p:cNvPr>
              <p:cNvSpPr>
                <a:spLocks/>
              </p:cNvSpPr>
              <p:nvPr/>
            </p:nvSpPr>
            <p:spPr bwMode="auto">
              <a:xfrm>
                <a:off x="2530477" y="2740026"/>
                <a:ext cx="22225" cy="33338"/>
              </a:xfrm>
              <a:custGeom>
                <a:avLst/>
                <a:gdLst>
                  <a:gd name="T0" fmla="*/ 1 w 2"/>
                  <a:gd name="T1" fmla="*/ 3 h 3"/>
                  <a:gd name="T2" fmla="*/ 2 w 2"/>
                  <a:gd name="T3" fmla="*/ 3 h 3"/>
                  <a:gd name="T4" fmla="*/ 2 w 2"/>
                  <a:gd name="T5" fmla="*/ 2 h 3"/>
                  <a:gd name="T6" fmla="*/ 2 w 2"/>
                  <a:gd name="T7" fmla="*/ 1 h 3"/>
                  <a:gd name="T8" fmla="*/ 2 w 2"/>
                  <a:gd name="T9" fmla="*/ 0 h 3"/>
                  <a:gd name="T10" fmla="*/ 1 w 2"/>
                  <a:gd name="T11" fmla="*/ 0 h 3"/>
                  <a:gd name="T12" fmla="*/ 1 w 2"/>
                  <a:gd name="T13" fmla="*/ 1 h 3"/>
                  <a:gd name="T14" fmla="*/ 1 w 2"/>
                  <a:gd name="T15" fmla="*/ 2 h 3"/>
                  <a:gd name="T16" fmla="*/ 0 w 2"/>
                  <a:gd name="T17" fmla="*/ 2 h 3"/>
                  <a:gd name="T18" fmla="*/ 1 w 2"/>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3">
                    <a:moveTo>
                      <a:pt x="1" y="3"/>
                    </a:moveTo>
                    <a:cubicBezTo>
                      <a:pt x="1" y="3"/>
                      <a:pt x="1" y="3"/>
                      <a:pt x="2" y="3"/>
                    </a:cubicBezTo>
                    <a:cubicBezTo>
                      <a:pt x="2" y="2"/>
                      <a:pt x="2" y="2"/>
                      <a:pt x="2" y="2"/>
                    </a:cubicBezTo>
                    <a:cubicBezTo>
                      <a:pt x="2" y="2"/>
                      <a:pt x="2" y="2"/>
                      <a:pt x="2" y="1"/>
                    </a:cubicBezTo>
                    <a:cubicBezTo>
                      <a:pt x="2" y="1"/>
                      <a:pt x="2" y="1"/>
                      <a:pt x="2" y="0"/>
                    </a:cubicBezTo>
                    <a:cubicBezTo>
                      <a:pt x="2" y="0"/>
                      <a:pt x="2" y="0"/>
                      <a:pt x="1" y="0"/>
                    </a:cubicBezTo>
                    <a:cubicBezTo>
                      <a:pt x="1" y="1"/>
                      <a:pt x="1" y="1"/>
                      <a:pt x="1" y="1"/>
                    </a:cubicBezTo>
                    <a:cubicBezTo>
                      <a:pt x="1" y="1"/>
                      <a:pt x="1" y="1"/>
                      <a:pt x="1" y="2"/>
                    </a:cubicBezTo>
                    <a:cubicBezTo>
                      <a:pt x="1" y="2"/>
                      <a:pt x="0" y="2"/>
                      <a:pt x="0" y="2"/>
                    </a:cubicBezTo>
                    <a:cubicBezTo>
                      <a:pt x="0" y="3"/>
                      <a:pt x="1" y="3"/>
                      <a:pt x="1" y="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09" name="Freeform 97">
                <a:extLst>
                  <a:ext uri="{FF2B5EF4-FFF2-40B4-BE49-F238E27FC236}">
                    <a16:creationId xmlns:a16="http://schemas.microsoft.com/office/drawing/2014/main" id="{60A4FAC5-7DD7-A4CC-85FE-0ECB42CDC4A0}"/>
                  </a:ext>
                </a:extLst>
              </p:cNvPr>
              <p:cNvSpPr>
                <a:spLocks/>
              </p:cNvSpPr>
              <p:nvPr/>
            </p:nvSpPr>
            <p:spPr bwMode="auto">
              <a:xfrm>
                <a:off x="2098677" y="2503489"/>
                <a:ext cx="53975" cy="31750"/>
              </a:xfrm>
              <a:custGeom>
                <a:avLst/>
                <a:gdLst>
                  <a:gd name="T0" fmla="*/ 5 w 5"/>
                  <a:gd name="T1" fmla="*/ 1 h 3"/>
                  <a:gd name="T2" fmla="*/ 4 w 5"/>
                  <a:gd name="T3" fmla="*/ 1 h 3"/>
                  <a:gd name="T4" fmla="*/ 2 w 5"/>
                  <a:gd name="T5" fmla="*/ 1 h 3"/>
                  <a:gd name="T6" fmla="*/ 1 w 5"/>
                  <a:gd name="T7" fmla="*/ 1 h 3"/>
                  <a:gd name="T8" fmla="*/ 0 w 5"/>
                  <a:gd name="T9" fmla="*/ 1 h 3"/>
                  <a:gd name="T10" fmla="*/ 0 w 5"/>
                  <a:gd name="T11" fmla="*/ 1 h 3"/>
                  <a:gd name="T12" fmla="*/ 1 w 5"/>
                  <a:gd name="T13" fmla="*/ 2 h 3"/>
                  <a:gd name="T14" fmla="*/ 1 w 5"/>
                  <a:gd name="T15" fmla="*/ 3 h 3"/>
                  <a:gd name="T16" fmla="*/ 2 w 5"/>
                  <a:gd name="T17" fmla="*/ 3 h 3"/>
                  <a:gd name="T18" fmla="*/ 3 w 5"/>
                  <a:gd name="T19" fmla="*/ 2 h 3"/>
                  <a:gd name="T20" fmla="*/ 4 w 5"/>
                  <a:gd name="T21" fmla="*/ 2 h 3"/>
                  <a:gd name="T22" fmla="*/ 5 w 5"/>
                  <a:gd name="T23" fmla="*/ 2 h 3"/>
                  <a:gd name="T24" fmla="*/ 5 w 5"/>
                  <a:gd name="T2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3">
                    <a:moveTo>
                      <a:pt x="5" y="1"/>
                    </a:moveTo>
                    <a:cubicBezTo>
                      <a:pt x="4" y="1"/>
                      <a:pt x="4" y="1"/>
                      <a:pt x="4" y="1"/>
                    </a:cubicBezTo>
                    <a:cubicBezTo>
                      <a:pt x="3" y="1"/>
                      <a:pt x="3" y="1"/>
                      <a:pt x="2" y="1"/>
                    </a:cubicBezTo>
                    <a:cubicBezTo>
                      <a:pt x="2" y="1"/>
                      <a:pt x="2" y="1"/>
                      <a:pt x="1" y="1"/>
                    </a:cubicBezTo>
                    <a:cubicBezTo>
                      <a:pt x="1" y="1"/>
                      <a:pt x="0" y="0"/>
                      <a:pt x="0" y="1"/>
                    </a:cubicBezTo>
                    <a:cubicBezTo>
                      <a:pt x="0" y="1"/>
                      <a:pt x="0" y="1"/>
                      <a:pt x="0" y="1"/>
                    </a:cubicBezTo>
                    <a:cubicBezTo>
                      <a:pt x="0" y="2"/>
                      <a:pt x="1" y="2"/>
                      <a:pt x="1" y="2"/>
                    </a:cubicBezTo>
                    <a:cubicBezTo>
                      <a:pt x="1" y="2"/>
                      <a:pt x="1" y="3"/>
                      <a:pt x="1" y="3"/>
                    </a:cubicBezTo>
                    <a:cubicBezTo>
                      <a:pt x="1" y="3"/>
                      <a:pt x="2" y="3"/>
                      <a:pt x="2" y="3"/>
                    </a:cubicBezTo>
                    <a:cubicBezTo>
                      <a:pt x="2" y="2"/>
                      <a:pt x="3" y="2"/>
                      <a:pt x="3" y="2"/>
                    </a:cubicBezTo>
                    <a:cubicBezTo>
                      <a:pt x="4" y="2"/>
                      <a:pt x="4" y="2"/>
                      <a:pt x="4" y="2"/>
                    </a:cubicBezTo>
                    <a:cubicBezTo>
                      <a:pt x="5" y="2"/>
                      <a:pt x="5" y="2"/>
                      <a:pt x="5" y="2"/>
                    </a:cubicBezTo>
                    <a:cubicBezTo>
                      <a:pt x="5" y="2"/>
                      <a:pt x="5" y="1"/>
                      <a:pt x="5"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10" name="Freeform 98">
                <a:extLst>
                  <a:ext uri="{FF2B5EF4-FFF2-40B4-BE49-F238E27FC236}">
                    <a16:creationId xmlns:a16="http://schemas.microsoft.com/office/drawing/2014/main" id="{AB29E736-F6ED-ADE7-FA28-A9BAD4FEE9FD}"/>
                  </a:ext>
                </a:extLst>
              </p:cNvPr>
              <p:cNvSpPr>
                <a:spLocks/>
              </p:cNvSpPr>
              <p:nvPr/>
            </p:nvSpPr>
            <p:spPr bwMode="auto">
              <a:xfrm>
                <a:off x="1700214" y="2524126"/>
                <a:ext cx="119063" cy="141288"/>
              </a:xfrm>
              <a:custGeom>
                <a:avLst/>
                <a:gdLst>
                  <a:gd name="T0" fmla="*/ 10 w 11"/>
                  <a:gd name="T1" fmla="*/ 6 h 13"/>
                  <a:gd name="T2" fmla="*/ 10 w 11"/>
                  <a:gd name="T3" fmla="*/ 6 h 13"/>
                  <a:gd name="T4" fmla="*/ 9 w 11"/>
                  <a:gd name="T5" fmla="*/ 6 h 13"/>
                  <a:gd name="T6" fmla="*/ 8 w 11"/>
                  <a:gd name="T7" fmla="*/ 4 h 13"/>
                  <a:gd name="T8" fmla="*/ 9 w 11"/>
                  <a:gd name="T9" fmla="*/ 3 h 13"/>
                  <a:gd name="T10" fmla="*/ 9 w 11"/>
                  <a:gd name="T11" fmla="*/ 2 h 13"/>
                  <a:gd name="T12" fmla="*/ 9 w 11"/>
                  <a:gd name="T13" fmla="*/ 0 h 13"/>
                  <a:gd name="T14" fmla="*/ 9 w 11"/>
                  <a:gd name="T15" fmla="*/ 0 h 13"/>
                  <a:gd name="T16" fmla="*/ 8 w 11"/>
                  <a:gd name="T17" fmla="*/ 0 h 13"/>
                  <a:gd name="T18" fmla="*/ 7 w 11"/>
                  <a:gd name="T19" fmla="*/ 0 h 13"/>
                  <a:gd name="T20" fmla="*/ 5 w 11"/>
                  <a:gd name="T21" fmla="*/ 0 h 13"/>
                  <a:gd name="T22" fmla="*/ 5 w 11"/>
                  <a:gd name="T23" fmla="*/ 1 h 13"/>
                  <a:gd name="T24" fmla="*/ 5 w 11"/>
                  <a:gd name="T25" fmla="*/ 2 h 13"/>
                  <a:gd name="T26" fmla="*/ 3 w 11"/>
                  <a:gd name="T27" fmla="*/ 2 h 13"/>
                  <a:gd name="T28" fmla="*/ 4 w 11"/>
                  <a:gd name="T29" fmla="*/ 3 h 13"/>
                  <a:gd name="T30" fmla="*/ 5 w 11"/>
                  <a:gd name="T31" fmla="*/ 4 h 13"/>
                  <a:gd name="T32" fmla="*/ 5 w 11"/>
                  <a:gd name="T33" fmla="*/ 4 h 13"/>
                  <a:gd name="T34" fmla="*/ 5 w 11"/>
                  <a:gd name="T35" fmla="*/ 5 h 13"/>
                  <a:gd name="T36" fmla="*/ 3 w 11"/>
                  <a:gd name="T37" fmla="*/ 5 h 13"/>
                  <a:gd name="T38" fmla="*/ 2 w 11"/>
                  <a:gd name="T39" fmla="*/ 5 h 13"/>
                  <a:gd name="T40" fmla="*/ 1 w 11"/>
                  <a:gd name="T41" fmla="*/ 6 h 13"/>
                  <a:gd name="T42" fmla="*/ 1 w 11"/>
                  <a:gd name="T43" fmla="*/ 7 h 13"/>
                  <a:gd name="T44" fmla="*/ 1 w 11"/>
                  <a:gd name="T45" fmla="*/ 8 h 13"/>
                  <a:gd name="T46" fmla="*/ 0 w 11"/>
                  <a:gd name="T47" fmla="*/ 9 h 13"/>
                  <a:gd name="T48" fmla="*/ 0 w 11"/>
                  <a:gd name="T49" fmla="*/ 10 h 13"/>
                  <a:gd name="T50" fmla="*/ 0 w 11"/>
                  <a:gd name="T51" fmla="*/ 10 h 13"/>
                  <a:gd name="T52" fmla="*/ 1 w 11"/>
                  <a:gd name="T53" fmla="*/ 11 h 13"/>
                  <a:gd name="T54" fmla="*/ 2 w 11"/>
                  <a:gd name="T55" fmla="*/ 12 h 13"/>
                  <a:gd name="T56" fmla="*/ 3 w 11"/>
                  <a:gd name="T57" fmla="*/ 12 h 13"/>
                  <a:gd name="T58" fmla="*/ 5 w 11"/>
                  <a:gd name="T59" fmla="*/ 12 h 13"/>
                  <a:gd name="T60" fmla="*/ 5 w 11"/>
                  <a:gd name="T61" fmla="*/ 13 h 13"/>
                  <a:gd name="T62" fmla="*/ 5 w 11"/>
                  <a:gd name="T63" fmla="*/ 12 h 13"/>
                  <a:gd name="T64" fmla="*/ 6 w 11"/>
                  <a:gd name="T65" fmla="*/ 11 h 13"/>
                  <a:gd name="T66" fmla="*/ 7 w 11"/>
                  <a:gd name="T67" fmla="*/ 10 h 13"/>
                  <a:gd name="T68" fmla="*/ 8 w 11"/>
                  <a:gd name="T69" fmla="*/ 10 h 13"/>
                  <a:gd name="T70" fmla="*/ 8 w 11"/>
                  <a:gd name="T71" fmla="*/ 9 h 13"/>
                  <a:gd name="T72" fmla="*/ 8 w 11"/>
                  <a:gd name="T73" fmla="*/ 8 h 13"/>
                  <a:gd name="T74" fmla="*/ 9 w 11"/>
                  <a:gd name="T75" fmla="*/ 7 h 13"/>
                  <a:gd name="T76" fmla="*/ 11 w 11"/>
                  <a:gd name="T77" fmla="*/ 6 h 13"/>
                  <a:gd name="T78" fmla="*/ 11 w 11"/>
                  <a:gd name="T79" fmla="*/ 6 h 13"/>
                  <a:gd name="T80" fmla="*/ 11 w 11"/>
                  <a:gd name="T81" fmla="*/ 6 h 13"/>
                  <a:gd name="T82" fmla="*/ 10 w 11"/>
                  <a:gd name="T83"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 h="13">
                    <a:moveTo>
                      <a:pt x="10" y="6"/>
                    </a:moveTo>
                    <a:cubicBezTo>
                      <a:pt x="10" y="6"/>
                      <a:pt x="10" y="6"/>
                      <a:pt x="10" y="6"/>
                    </a:cubicBezTo>
                    <a:cubicBezTo>
                      <a:pt x="9" y="6"/>
                      <a:pt x="9" y="6"/>
                      <a:pt x="9" y="6"/>
                    </a:cubicBezTo>
                    <a:cubicBezTo>
                      <a:pt x="8" y="6"/>
                      <a:pt x="8" y="5"/>
                      <a:pt x="8" y="4"/>
                    </a:cubicBezTo>
                    <a:cubicBezTo>
                      <a:pt x="8" y="4"/>
                      <a:pt x="9" y="4"/>
                      <a:pt x="9" y="3"/>
                    </a:cubicBezTo>
                    <a:cubicBezTo>
                      <a:pt x="9" y="3"/>
                      <a:pt x="9" y="2"/>
                      <a:pt x="9" y="2"/>
                    </a:cubicBezTo>
                    <a:cubicBezTo>
                      <a:pt x="9" y="1"/>
                      <a:pt x="9" y="1"/>
                      <a:pt x="9" y="0"/>
                    </a:cubicBezTo>
                    <a:cubicBezTo>
                      <a:pt x="9" y="0"/>
                      <a:pt x="9" y="0"/>
                      <a:pt x="9" y="0"/>
                    </a:cubicBezTo>
                    <a:cubicBezTo>
                      <a:pt x="8" y="0"/>
                      <a:pt x="8" y="0"/>
                      <a:pt x="8" y="0"/>
                    </a:cubicBezTo>
                    <a:cubicBezTo>
                      <a:pt x="7" y="0"/>
                      <a:pt x="7" y="0"/>
                      <a:pt x="7" y="0"/>
                    </a:cubicBezTo>
                    <a:cubicBezTo>
                      <a:pt x="6" y="0"/>
                      <a:pt x="6" y="0"/>
                      <a:pt x="5" y="0"/>
                    </a:cubicBezTo>
                    <a:cubicBezTo>
                      <a:pt x="5" y="0"/>
                      <a:pt x="5" y="1"/>
                      <a:pt x="5" y="1"/>
                    </a:cubicBezTo>
                    <a:cubicBezTo>
                      <a:pt x="5" y="1"/>
                      <a:pt x="5" y="2"/>
                      <a:pt x="5" y="2"/>
                    </a:cubicBezTo>
                    <a:cubicBezTo>
                      <a:pt x="4" y="2"/>
                      <a:pt x="4" y="2"/>
                      <a:pt x="3" y="2"/>
                    </a:cubicBezTo>
                    <a:cubicBezTo>
                      <a:pt x="3" y="2"/>
                      <a:pt x="3" y="3"/>
                      <a:pt x="4" y="3"/>
                    </a:cubicBezTo>
                    <a:cubicBezTo>
                      <a:pt x="4" y="4"/>
                      <a:pt x="4" y="4"/>
                      <a:pt x="5" y="4"/>
                    </a:cubicBezTo>
                    <a:cubicBezTo>
                      <a:pt x="5" y="4"/>
                      <a:pt x="5" y="4"/>
                      <a:pt x="5" y="4"/>
                    </a:cubicBezTo>
                    <a:cubicBezTo>
                      <a:pt x="5" y="5"/>
                      <a:pt x="5" y="5"/>
                      <a:pt x="5" y="5"/>
                    </a:cubicBezTo>
                    <a:cubicBezTo>
                      <a:pt x="5" y="6"/>
                      <a:pt x="4" y="5"/>
                      <a:pt x="3" y="5"/>
                    </a:cubicBezTo>
                    <a:cubicBezTo>
                      <a:pt x="3" y="5"/>
                      <a:pt x="3" y="5"/>
                      <a:pt x="2" y="5"/>
                    </a:cubicBezTo>
                    <a:cubicBezTo>
                      <a:pt x="2" y="5"/>
                      <a:pt x="2" y="6"/>
                      <a:pt x="1" y="6"/>
                    </a:cubicBezTo>
                    <a:cubicBezTo>
                      <a:pt x="1" y="6"/>
                      <a:pt x="1" y="7"/>
                      <a:pt x="1" y="7"/>
                    </a:cubicBezTo>
                    <a:cubicBezTo>
                      <a:pt x="1" y="7"/>
                      <a:pt x="1" y="8"/>
                      <a:pt x="1" y="8"/>
                    </a:cubicBezTo>
                    <a:cubicBezTo>
                      <a:pt x="1" y="8"/>
                      <a:pt x="0" y="8"/>
                      <a:pt x="0" y="9"/>
                    </a:cubicBezTo>
                    <a:cubicBezTo>
                      <a:pt x="0" y="9"/>
                      <a:pt x="0" y="9"/>
                      <a:pt x="0" y="10"/>
                    </a:cubicBezTo>
                    <a:cubicBezTo>
                      <a:pt x="0" y="10"/>
                      <a:pt x="0" y="10"/>
                      <a:pt x="0" y="10"/>
                    </a:cubicBezTo>
                    <a:cubicBezTo>
                      <a:pt x="0" y="10"/>
                      <a:pt x="1" y="10"/>
                      <a:pt x="1" y="11"/>
                    </a:cubicBezTo>
                    <a:cubicBezTo>
                      <a:pt x="1" y="11"/>
                      <a:pt x="1" y="12"/>
                      <a:pt x="2" y="12"/>
                    </a:cubicBezTo>
                    <a:cubicBezTo>
                      <a:pt x="2" y="12"/>
                      <a:pt x="3" y="12"/>
                      <a:pt x="3" y="12"/>
                    </a:cubicBezTo>
                    <a:cubicBezTo>
                      <a:pt x="4" y="13"/>
                      <a:pt x="4" y="12"/>
                      <a:pt x="5" y="12"/>
                    </a:cubicBezTo>
                    <a:cubicBezTo>
                      <a:pt x="5" y="12"/>
                      <a:pt x="5" y="12"/>
                      <a:pt x="5" y="13"/>
                    </a:cubicBezTo>
                    <a:cubicBezTo>
                      <a:pt x="5" y="12"/>
                      <a:pt x="5" y="12"/>
                      <a:pt x="5" y="12"/>
                    </a:cubicBezTo>
                    <a:cubicBezTo>
                      <a:pt x="6" y="12"/>
                      <a:pt x="6" y="11"/>
                      <a:pt x="6" y="11"/>
                    </a:cubicBezTo>
                    <a:cubicBezTo>
                      <a:pt x="7" y="11"/>
                      <a:pt x="7" y="11"/>
                      <a:pt x="7" y="10"/>
                    </a:cubicBezTo>
                    <a:cubicBezTo>
                      <a:pt x="8" y="10"/>
                      <a:pt x="8" y="10"/>
                      <a:pt x="8" y="10"/>
                    </a:cubicBezTo>
                    <a:cubicBezTo>
                      <a:pt x="8" y="10"/>
                      <a:pt x="8" y="10"/>
                      <a:pt x="8" y="9"/>
                    </a:cubicBezTo>
                    <a:cubicBezTo>
                      <a:pt x="8" y="9"/>
                      <a:pt x="8" y="8"/>
                      <a:pt x="8" y="8"/>
                    </a:cubicBezTo>
                    <a:cubicBezTo>
                      <a:pt x="8" y="8"/>
                      <a:pt x="9" y="8"/>
                      <a:pt x="9" y="7"/>
                    </a:cubicBezTo>
                    <a:cubicBezTo>
                      <a:pt x="10" y="7"/>
                      <a:pt x="10" y="7"/>
                      <a:pt x="11" y="6"/>
                    </a:cubicBezTo>
                    <a:cubicBezTo>
                      <a:pt x="11" y="6"/>
                      <a:pt x="11" y="6"/>
                      <a:pt x="11" y="6"/>
                    </a:cubicBezTo>
                    <a:cubicBezTo>
                      <a:pt x="11" y="6"/>
                      <a:pt x="11" y="6"/>
                      <a:pt x="11" y="6"/>
                    </a:cubicBezTo>
                    <a:cubicBezTo>
                      <a:pt x="10" y="6"/>
                      <a:pt x="10" y="6"/>
                      <a:pt x="10" y="6"/>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11" name="Freeform 99">
                <a:extLst>
                  <a:ext uri="{FF2B5EF4-FFF2-40B4-BE49-F238E27FC236}">
                    <a16:creationId xmlns:a16="http://schemas.microsoft.com/office/drawing/2014/main" id="{9DDE7C0A-912A-99BF-F05C-B2A70E4EB4C8}"/>
                  </a:ext>
                </a:extLst>
              </p:cNvPr>
              <p:cNvSpPr>
                <a:spLocks/>
              </p:cNvSpPr>
              <p:nvPr/>
            </p:nvSpPr>
            <p:spPr bwMode="auto">
              <a:xfrm>
                <a:off x="1936752" y="2784476"/>
                <a:ext cx="161925" cy="74613"/>
              </a:xfrm>
              <a:custGeom>
                <a:avLst/>
                <a:gdLst>
                  <a:gd name="T0" fmla="*/ 14 w 15"/>
                  <a:gd name="T1" fmla="*/ 6 h 7"/>
                  <a:gd name="T2" fmla="*/ 14 w 15"/>
                  <a:gd name="T3" fmla="*/ 6 h 7"/>
                  <a:gd name="T4" fmla="*/ 15 w 15"/>
                  <a:gd name="T5" fmla="*/ 6 h 7"/>
                  <a:gd name="T6" fmla="*/ 15 w 15"/>
                  <a:gd name="T7" fmla="*/ 5 h 7"/>
                  <a:gd name="T8" fmla="*/ 15 w 15"/>
                  <a:gd name="T9" fmla="*/ 4 h 7"/>
                  <a:gd name="T10" fmla="*/ 15 w 15"/>
                  <a:gd name="T11" fmla="*/ 4 h 7"/>
                  <a:gd name="T12" fmla="*/ 15 w 15"/>
                  <a:gd name="T13" fmla="*/ 3 h 7"/>
                  <a:gd name="T14" fmla="*/ 14 w 15"/>
                  <a:gd name="T15" fmla="*/ 2 h 7"/>
                  <a:gd name="T16" fmla="*/ 13 w 15"/>
                  <a:gd name="T17" fmla="*/ 1 h 7"/>
                  <a:gd name="T18" fmla="*/ 12 w 15"/>
                  <a:gd name="T19" fmla="*/ 0 h 7"/>
                  <a:gd name="T20" fmla="*/ 11 w 15"/>
                  <a:gd name="T21" fmla="*/ 0 h 7"/>
                  <a:gd name="T22" fmla="*/ 9 w 15"/>
                  <a:gd name="T23" fmla="*/ 0 h 7"/>
                  <a:gd name="T24" fmla="*/ 8 w 15"/>
                  <a:gd name="T25" fmla="*/ 0 h 7"/>
                  <a:gd name="T26" fmla="*/ 8 w 15"/>
                  <a:gd name="T27" fmla="*/ 1 h 7"/>
                  <a:gd name="T28" fmla="*/ 7 w 15"/>
                  <a:gd name="T29" fmla="*/ 1 h 7"/>
                  <a:gd name="T30" fmla="*/ 6 w 15"/>
                  <a:gd name="T31" fmla="*/ 2 h 7"/>
                  <a:gd name="T32" fmla="*/ 4 w 15"/>
                  <a:gd name="T33" fmla="*/ 2 h 7"/>
                  <a:gd name="T34" fmla="*/ 3 w 15"/>
                  <a:gd name="T35" fmla="*/ 2 h 7"/>
                  <a:gd name="T36" fmla="*/ 3 w 15"/>
                  <a:gd name="T37" fmla="*/ 0 h 7"/>
                  <a:gd name="T38" fmla="*/ 2 w 15"/>
                  <a:gd name="T39" fmla="*/ 0 h 7"/>
                  <a:gd name="T40" fmla="*/ 2 w 15"/>
                  <a:gd name="T41" fmla="*/ 0 h 7"/>
                  <a:gd name="T42" fmla="*/ 1 w 15"/>
                  <a:gd name="T43" fmla="*/ 0 h 7"/>
                  <a:gd name="T44" fmla="*/ 0 w 15"/>
                  <a:gd name="T45" fmla="*/ 1 h 7"/>
                  <a:gd name="T46" fmla="*/ 1 w 15"/>
                  <a:gd name="T47" fmla="*/ 1 h 7"/>
                  <a:gd name="T48" fmla="*/ 1 w 15"/>
                  <a:gd name="T49" fmla="*/ 2 h 7"/>
                  <a:gd name="T50" fmla="*/ 0 w 15"/>
                  <a:gd name="T51" fmla="*/ 3 h 7"/>
                  <a:gd name="T52" fmla="*/ 0 w 15"/>
                  <a:gd name="T53" fmla="*/ 4 h 7"/>
                  <a:gd name="T54" fmla="*/ 1 w 15"/>
                  <a:gd name="T55" fmla="*/ 4 h 7"/>
                  <a:gd name="T56" fmla="*/ 1 w 15"/>
                  <a:gd name="T57" fmla="*/ 4 h 7"/>
                  <a:gd name="T58" fmla="*/ 3 w 15"/>
                  <a:gd name="T59" fmla="*/ 4 h 7"/>
                  <a:gd name="T60" fmla="*/ 4 w 15"/>
                  <a:gd name="T61" fmla="*/ 4 h 7"/>
                  <a:gd name="T62" fmla="*/ 4 w 15"/>
                  <a:gd name="T63" fmla="*/ 6 h 7"/>
                  <a:gd name="T64" fmla="*/ 6 w 15"/>
                  <a:gd name="T65" fmla="*/ 6 h 7"/>
                  <a:gd name="T66" fmla="*/ 6 w 15"/>
                  <a:gd name="T67" fmla="*/ 7 h 7"/>
                  <a:gd name="T68" fmla="*/ 8 w 15"/>
                  <a:gd name="T69" fmla="*/ 7 h 7"/>
                  <a:gd name="T70" fmla="*/ 8 w 15"/>
                  <a:gd name="T71" fmla="*/ 6 h 7"/>
                  <a:gd name="T72" fmla="*/ 8 w 15"/>
                  <a:gd name="T73" fmla="*/ 5 h 7"/>
                  <a:gd name="T74" fmla="*/ 7 w 15"/>
                  <a:gd name="T75" fmla="*/ 5 h 7"/>
                  <a:gd name="T76" fmla="*/ 8 w 15"/>
                  <a:gd name="T77" fmla="*/ 4 h 7"/>
                  <a:gd name="T78" fmla="*/ 9 w 15"/>
                  <a:gd name="T79" fmla="*/ 3 h 7"/>
                  <a:gd name="T80" fmla="*/ 9 w 15"/>
                  <a:gd name="T81" fmla="*/ 3 h 7"/>
                  <a:gd name="T82" fmla="*/ 10 w 15"/>
                  <a:gd name="T83" fmla="*/ 2 h 7"/>
                  <a:gd name="T84" fmla="*/ 11 w 15"/>
                  <a:gd name="T85" fmla="*/ 2 h 7"/>
                  <a:gd name="T86" fmla="*/ 11 w 15"/>
                  <a:gd name="T87" fmla="*/ 2 h 7"/>
                  <a:gd name="T88" fmla="*/ 13 w 15"/>
                  <a:gd name="T89" fmla="*/ 3 h 7"/>
                  <a:gd name="T90" fmla="*/ 13 w 15"/>
                  <a:gd name="T91" fmla="*/ 4 h 7"/>
                  <a:gd name="T92" fmla="*/ 13 w 15"/>
                  <a:gd name="T93" fmla="*/ 5 h 7"/>
                  <a:gd name="T94" fmla="*/ 13 w 15"/>
                  <a:gd name="T95" fmla="*/ 6 h 7"/>
                  <a:gd name="T96" fmla="*/ 14 w 15"/>
                  <a:gd name="T9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 h="7">
                    <a:moveTo>
                      <a:pt x="14" y="6"/>
                    </a:moveTo>
                    <a:cubicBezTo>
                      <a:pt x="14" y="6"/>
                      <a:pt x="14" y="6"/>
                      <a:pt x="14" y="6"/>
                    </a:cubicBezTo>
                    <a:cubicBezTo>
                      <a:pt x="14" y="6"/>
                      <a:pt x="14" y="6"/>
                      <a:pt x="15" y="6"/>
                    </a:cubicBezTo>
                    <a:cubicBezTo>
                      <a:pt x="15" y="6"/>
                      <a:pt x="15" y="5"/>
                      <a:pt x="15" y="5"/>
                    </a:cubicBezTo>
                    <a:cubicBezTo>
                      <a:pt x="15" y="5"/>
                      <a:pt x="15" y="4"/>
                      <a:pt x="15" y="4"/>
                    </a:cubicBezTo>
                    <a:cubicBezTo>
                      <a:pt x="15" y="4"/>
                      <a:pt x="15" y="4"/>
                      <a:pt x="15" y="4"/>
                    </a:cubicBezTo>
                    <a:cubicBezTo>
                      <a:pt x="15" y="3"/>
                      <a:pt x="15" y="3"/>
                      <a:pt x="15" y="3"/>
                    </a:cubicBezTo>
                    <a:cubicBezTo>
                      <a:pt x="14" y="2"/>
                      <a:pt x="14" y="2"/>
                      <a:pt x="14" y="2"/>
                    </a:cubicBezTo>
                    <a:cubicBezTo>
                      <a:pt x="14" y="1"/>
                      <a:pt x="13" y="1"/>
                      <a:pt x="13" y="1"/>
                    </a:cubicBezTo>
                    <a:cubicBezTo>
                      <a:pt x="12" y="0"/>
                      <a:pt x="12" y="0"/>
                      <a:pt x="12" y="0"/>
                    </a:cubicBezTo>
                    <a:cubicBezTo>
                      <a:pt x="11" y="0"/>
                      <a:pt x="11" y="0"/>
                      <a:pt x="11" y="0"/>
                    </a:cubicBezTo>
                    <a:cubicBezTo>
                      <a:pt x="10" y="0"/>
                      <a:pt x="10" y="0"/>
                      <a:pt x="9" y="0"/>
                    </a:cubicBezTo>
                    <a:cubicBezTo>
                      <a:pt x="9" y="0"/>
                      <a:pt x="9" y="0"/>
                      <a:pt x="8" y="0"/>
                    </a:cubicBezTo>
                    <a:cubicBezTo>
                      <a:pt x="8" y="0"/>
                      <a:pt x="8" y="1"/>
                      <a:pt x="8" y="1"/>
                    </a:cubicBezTo>
                    <a:cubicBezTo>
                      <a:pt x="7" y="1"/>
                      <a:pt x="7" y="1"/>
                      <a:pt x="7" y="1"/>
                    </a:cubicBezTo>
                    <a:cubicBezTo>
                      <a:pt x="6" y="1"/>
                      <a:pt x="6" y="1"/>
                      <a:pt x="6" y="2"/>
                    </a:cubicBezTo>
                    <a:cubicBezTo>
                      <a:pt x="5" y="2"/>
                      <a:pt x="5" y="2"/>
                      <a:pt x="4" y="2"/>
                    </a:cubicBezTo>
                    <a:cubicBezTo>
                      <a:pt x="4" y="2"/>
                      <a:pt x="4" y="2"/>
                      <a:pt x="3" y="2"/>
                    </a:cubicBezTo>
                    <a:cubicBezTo>
                      <a:pt x="3" y="1"/>
                      <a:pt x="3" y="0"/>
                      <a:pt x="3" y="0"/>
                    </a:cubicBezTo>
                    <a:cubicBezTo>
                      <a:pt x="2" y="0"/>
                      <a:pt x="2" y="0"/>
                      <a:pt x="2" y="0"/>
                    </a:cubicBezTo>
                    <a:cubicBezTo>
                      <a:pt x="2" y="0"/>
                      <a:pt x="2" y="0"/>
                      <a:pt x="2" y="0"/>
                    </a:cubicBezTo>
                    <a:cubicBezTo>
                      <a:pt x="1" y="0"/>
                      <a:pt x="1" y="0"/>
                      <a:pt x="1" y="0"/>
                    </a:cubicBezTo>
                    <a:cubicBezTo>
                      <a:pt x="0" y="0"/>
                      <a:pt x="0" y="0"/>
                      <a:pt x="0" y="1"/>
                    </a:cubicBezTo>
                    <a:cubicBezTo>
                      <a:pt x="0" y="1"/>
                      <a:pt x="1" y="1"/>
                      <a:pt x="1" y="1"/>
                    </a:cubicBezTo>
                    <a:cubicBezTo>
                      <a:pt x="1" y="2"/>
                      <a:pt x="1" y="2"/>
                      <a:pt x="1" y="2"/>
                    </a:cubicBezTo>
                    <a:cubicBezTo>
                      <a:pt x="1" y="3"/>
                      <a:pt x="0" y="3"/>
                      <a:pt x="0" y="3"/>
                    </a:cubicBezTo>
                    <a:cubicBezTo>
                      <a:pt x="0" y="4"/>
                      <a:pt x="0" y="4"/>
                      <a:pt x="0" y="4"/>
                    </a:cubicBezTo>
                    <a:cubicBezTo>
                      <a:pt x="1" y="4"/>
                      <a:pt x="1" y="4"/>
                      <a:pt x="1" y="4"/>
                    </a:cubicBezTo>
                    <a:cubicBezTo>
                      <a:pt x="1" y="4"/>
                      <a:pt x="1" y="4"/>
                      <a:pt x="1" y="4"/>
                    </a:cubicBezTo>
                    <a:cubicBezTo>
                      <a:pt x="2" y="4"/>
                      <a:pt x="2" y="4"/>
                      <a:pt x="3" y="4"/>
                    </a:cubicBezTo>
                    <a:cubicBezTo>
                      <a:pt x="4" y="4"/>
                      <a:pt x="4" y="4"/>
                      <a:pt x="4" y="4"/>
                    </a:cubicBezTo>
                    <a:cubicBezTo>
                      <a:pt x="4" y="5"/>
                      <a:pt x="4" y="5"/>
                      <a:pt x="4" y="6"/>
                    </a:cubicBezTo>
                    <a:cubicBezTo>
                      <a:pt x="5" y="6"/>
                      <a:pt x="5" y="5"/>
                      <a:pt x="6" y="6"/>
                    </a:cubicBezTo>
                    <a:cubicBezTo>
                      <a:pt x="6" y="6"/>
                      <a:pt x="6" y="6"/>
                      <a:pt x="6" y="7"/>
                    </a:cubicBezTo>
                    <a:cubicBezTo>
                      <a:pt x="7" y="7"/>
                      <a:pt x="7" y="7"/>
                      <a:pt x="8" y="7"/>
                    </a:cubicBezTo>
                    <a:cubicBezTo>
                      <a:pt x="8" y="6"/>
                      <a:pt x="8" y="6"/>
                      <a:pt x="8" y="6"/>
                    </a:cubicBezTo>
                    <a:cubicBezTo>
                      <a:pt x="8" y="6"/>
                      <a:pt x="8" y="5"/>
                      <a:pt x="8" y="5"/>
                    </a:cubicBezTo>
                    <a:cubicBezTo>
                      <a:pt x="7" y="5"/>
                      <a:pt x="7" y="5"/>
                      <a:pt x="7" y="5"/>
                    </a:cubicBezTo>
                    <a:cubicBezTo>
                      <a:pt x="7" y="4"/>
                      <a:pt x="8" y="5"/>
                      <a:pt x="8" y="4"/>
                    </a:cubicBezTo>
                    <a:cubicBezTo>
                      <a:pt x="8" y="4"/>
                      <a:pt x="8" y="4"/>
                      <a:pt x="9" y="3"/>
                    </a:cubicBezTo>
                    <a:cubicBezTo>
                      <a:pt x="9" y="3"/>
                      <a:pt x="9" y="3"/>
                      <a:pt x="9" y="3"/>
                    </a:cubicBezTo>
                    <a:cubicBezTo>
                      <a:pt x="9" y="2"/>
                      <a:pt x="9" y="2"/>
                      <a:pt x="10" y="2"/>
                    </a:cubicBezTo>
                    <a:cubicBezTo>
                      <a:pt x="10" y="2"/>
                      <a:pt x="10" y="2"/>
                      <a:pt x="11" y="2"/>
                    </a:cubicBezTo>
                    <a:cubicBezTo>
                      <a:pt x="11" y="2"/>
                      <a:pt x="11" y="2"/>
                      <a:pt x="11" y="2"/>
                    </a:cubicBezTo>
                    <a:cubicBezTo>
                      <a:pt x="12" y="3"/>
                      <a:pt x="12" y="3"/>
                      <a:pt x="13" y="3"/>
                    </a:cubicBezTo>
                    <a:cubicBezTo>
                      <a:pt x="13" y="4"/>
                      <a:pt x="13" y="4"/>
                      <a:pt x="13" y="4"/>
                    </a:cubicBezTo>
                    <a:cubicBezTo>
                      <a:pt x="13" y="4"/>
                      <a:pt x="13" y="5"/>
                      <a:pt x="13" y="5"/>
                    </a:cubicBezTo>
                    <a:cubicBezTo>
                      <a:pt x="13" y="6"/>
                      <a:pt x="13" y="6"/>
                      <a:pt x="13" y="6"/>
                    </a:cubicBezTo>
                    <a:cubicBezTo>
                      <a:pt x="13" y="6"/>
                      <a:pt x="13" y="6"/>
                      <a:pt x="14" y="6"/>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12" name="Freeform 100">
                <a:extLst>
                  <a:ext uri="{FF2B5EF4-FFF2-40B4-BE49-F238E27FC236}">
                    <a16:creationId xmlns:a16="http://schemas.microsoft.com/office/drawing/2014/main" id="{A2BB507D-9410-4F58-6C66-EA1E2948BFE5}"/>
                  </a:ext>
                </a:extLst>
              </p:cNvPr>
              <p:cNvSpPr>
                <a:spLocks/>
              </p:cNvSpPr>
              <p:nvPr/>
            </p:nvSpPr>
            <p:spPr bwMode="auto">
              <a:xfrm>
                <a:off x="1970089" y="2849564"/>
                <a:ext cx="11113" cy="9525"/>
              </a:xfrm>
              <a:custGeom>
                <a:avLst/>
                <a:gdLst>
                  <a:gd name="T0" fmla="*/ 1 w 1"/>
                  <a:gd name="T1" fmla="*/ 0 h 1"/>
                  <a:gd name="T2" fmla="*/ 1 w 1"/>
                  <a:gd name="T3" fmla="*/ 0 h 1"/>
                  <a:gd name="T4" fmla="*/ 1 w 1"/>
                  <a:gd name="T5" fmla="*/ 0 h 1"/>
                  <a:gd name="T6" fmla="*/ 0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0"/>
                    </a:cubicBezTo>
                    <a:cubicBezTo>
                      <a:pt x="1" y="0"/>
                      <a:pt x="1" y="0"/>
                      <a:pt x="1" y="0"/>
                    </a:cubicBezTo>
                    <a:cubicBezTo>
                      <a:pt x="0" y="0"/>
                      <a:pt x="0" y="0"/>
                      <a:pt x="0" y="0"/>
                    </a:cubicBezTo>
                    <a:cubicBezTo>
                      <a:pt x="1" y="1"/>
                      <a:pt x="1" y="1"/>
                      <a:pt x="1"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13" name="Freeform 101">
                <a:extLst>
                  <a:ext uri="{FF2B5EF4-FFF2-40B4-BE49-F238E27FC236}">
                    <a16:creationId xmlns:a16="http://schemas.microsoft.com/office/drawing/2014/main" id="{6995E106-3890-EFC8-067B-7678F23F6731}"/>
                  </a:ext>
                </a:extLst>
              </p:cNvPr>
              <p:cNvSpPr>
                <a:spLocks/>
              </p:cNvSpPr>
              <p:nvPr/>
            </p:nvSpPr>
            <p:spPr bwMode="auto">
              <a:xfrm>
                <a:off x="2197102" y="2913064"/>
                <a:ext cx="1068388" cy="1200150"/>
              </a:xfrm>
              <a:custGeom>
                <a:avLst/>
                <a:gdLst>
                  <a:gd name="T0" fmla="*/ 93 w 99"/>
                  <a:gd name="T1" fmla="*/ 30 h 111"/>
                  <a:gd name="T2" fmla="*/ 89 w 99"/>
                  <a:gd name="T3" fmla="*/ 27 h 111"/>
                  <a:gd name="T4" fmla="*/ 83 w 99"/>
                  <a:gd name="T5" fmla="*/ 24 h 111"/>
                  <a:gd name="T6" fmla="*/ 76 w 99"/>
                  <a:gd name="T7" fmla="*/ 23 h 111"/>
                  <a:gd name="T8" fmla="*/ 73 w 99"/>
                  <a:gd name="T9" fmla="*/ 20 h 111"/>
                  <a:gd name="T10" fmla="*/ 67 w 99"/>
                  <a:gd name="T11" fmla="*/ 18 h 111"/>
                  <a:gd name="T12" fmla="*/ 62 w 99"/>
                  <a:gd name="T13" fmla="*/ 21 h 111"/>
                  <a:gd name="T14" fmla="*/ 63 w 99"/>
                  <a:gd name="T15" fmla="*/ 19 h 111"/>
                  <a:gd name="T16" fmla="*/ 61 w 99"/>
                  <a:gd name="T17" fmla="*/ 16 h 111"/>
                  <a:gd name="T18" fmla="*/ 57 w 99"/>
                  <a:gd name="T19" fmla="*/ 19 h 111"/>
                  <a:gd name="T20" fmla="*/ 57 w 99"/>
                  <a:gd name="T21" fmla="*/ 18 h 111"/>
                  <a:gd name="T22" fmla="*/ 60 w 99"/>
                  <a:gd name="T23" fmla="*/ 12 h 111"/>
                  <a:gd name="T24" fmla="*/ 58 w 99"/>
                  <a:gd name="T25" fmla="*/ 7 h 111"/>
                  <a:gd name="T26" fmla="*/ 55 w 99"/>
                  <a:gd name="T27" fmla="*/ 5 h 111"/>
                  <a:gd name="T28" fmla="*/ 51 w 99"/>
                  <a:gd name="T29" fmla="*/ 9 h 111"/>
                  <a:gd name="T30" fmla="*/ 46 w 99"/>
                  <a:gd name="T31" fmla="*/ 9 h 111"/>
                  <a:gd name="T32" fmla="*/ 41 w 99"/>
                  <a:gd name="T33" fmla="*/ 11 h 111"/>
                  <a:gd name="T34" fmla="*/ 36 w 99"/>
                  <a:gd name="T35" fmla="*/ 10 h 111"/>
                  <a:gd name="T36" fmla="*/ 36 w 99"/>
                  <a:gd name="T37" fmla="*/ 5 h 111"/>
                  <a:gd name="T38" fmla="*/ 33 w 99"/>
                  <a:gd name="T39" fmla="*/ 1 h 111"/>
                  <a:gd name="T40" fmla="*/ 29 w 99"/>
                  <a:gd name="T41" fmla="*/ 4 h 111"/>
                  <a:gd name="T42" fmla="*/ 23 w 99"/>
                  <a:gd name="T43" fmla="*/ 4 h 111"/>
                  <a:gd name="T44" fmla="*/ 25 w 99"/>
                  <a:gd name="T45" fmla="*/ 10 h 111"/>
                  <a:gd name="T46" fmla="*/ 17 w 99"/>
                  <a:gd name="T47" fmla="*/ 13 h 111"/>
                  <a:gd name="T48" fmla="*/ 10 w 99"/>
                  <a:gd name="T49" fmla="*/ 11 h 111"/>
                  <a:gd name="T50" fmla="*/ 9 w 99"/>
                  <a:gd name="T51" fmla="*/ 15 h 111"/>
                  <a:gd name="T52" fmla="*/ 10 w 99"/>
                  <a:gd name="T53" fmla="*/ 24 h 111"/>
                  <a:gd name="T54" fmla="*/ 8 w 99"/>
                  <a:gd name="T55" fmla="*/ 28 h 111"/>
                  <a:gd name="T56" fmla="*/ 5 w 99"/>
                  <a:gd name="T57" fmla="*/ 28 h 111"/>
                  <a:gd name="T58" fmla="*/ 1 w 99"/>
                  <a:gd name="T59" fmla="*/ 34 h 111"/>
                  <a:gd name="T60" fmla="*/ 1 w 99"/>
                  <a:gd name="T61" fmla="*/ 40 h 111"/>
                  <a:gd name="T62" fmla="*/ 4 w 99"/>
                  <a:gd name="T63" fmla="*/ 44 h 111"/>
                  <a:gd name="T64" fmla="*/ 8 w 99"/>
                  <a:gd name="T65" fmla="*/ 47 h 111"/>
                  <a:gd name="T66" fmla="*/ 14 w 99"/>
                  <a:gd name="T67" fmla="*/ 48 h 111"/>
                  <a:gd name="T68" fmla="*/ 19 w 99"/>
                  <a:gd name="T69" fmla="*/ 44 h 111"/>
                  <a:gd name="T70" fmla="*/ 22 w 99"/>
                  <a:gd name="T71" fmla="*/ 47 h 111"/>
                  <a:gd name="T72" fmla="*/ 26 w 99"/>
                  <a:gd name="T73" fmla="*/ 52 h 111"/>
                  <a:gd name="T74" fmla="*/ 33 w 99"/>
                  <a:gd name="T75" fmla="*/ 55 h 111"/>
                  <a:gd name="T76" fmla="*/ 35 w 99"/>
                  <a:gd name="T77" fmla="*/ 60 h 111"/>
                  <a:gd name="T78" fmla="*/ 40 w 99"/>
                  <a:gd name="T79" fmla="*/ 63 h 111"/>
                  <a:gd name="T80" fmla="*/ 43 w 99"/>
                  <a:gd name="T81" fmla="*/ 69 h 111"/>
                  <a:gd name="T82" fmla="*/ 42 w 99"/>
                  <a:gd name="T83" fmla="*/ 76 h 111"/>
                  <a:gd name="T84" fmla="*/ 45 w 99"/>
                  <a:gd name="T85" fmla="*/ 79 h 111"/>
                  <a:gd name="T86" fmla="*/ 49 w 99"/>
                  <a:gd name="T87" fmla="*/ 84 h 111"/>
                  <a:gd name="T88" fmla="*/ 52 w 99"/>
                  <a:gd name="T89" fmla="*/ 87 h 111"/>
                  <a:gd name="T90" fmla="*/ 54 w 99"/>
                  <a:gd name="T91" fmla="*/ 91 h 111"/>
                  <a:gd name="T92" fmla="*/ 51 w 99"/>
                  <a:gd name="T93" fmla="*/ 96 h 111"/>
                  <a:gd name="T94" fmla="*/ 47 w 99"/>
                  <a:gd name="T95" fmla="*/ 102 h 111"/>
                  <a:gd name="T96" fmla="*/ 50 w 99"/>
                  <a:gd name="T97" fmla="*/ 104 h 111"/>
                  <a:gd name="T98" fmla="*/ 54 w 99"/>
                  <a:gd name="T99" fmla="*/ 107 h 111"/>
                  <a:gd name="T100" fmla="*/ 60 w 99"/>
                  <a:gd name="T101" fmla="*/ 111 h 111"/>
                  <a:gd name="T102" fmla="*/ 64 w 99"/>
                  <a:gd name="T103" fmla="*/ 105 h 111"/>
                  <a:gd name="T104" fmla="*/ 67 w 99"/>
                  <a:gd name="T105" fmla="*/ 97 h 111"/>
                  <a:gd name="T106" fmla="*/ 68 w 99"/>
                  <a:gd name="T107" fmla="*/ 88 h 111"/>
                  <a:gd name="T108" fmla="*/ 75 w 99"/>
                  <a:gd name="T109" fmla="*/ 84 h 111"/>
                  <a:gd name="T110" fmla="*/ 82 w 99"/>
                  <a:gd name="T111" fmla="*/ 82 h 111"/>
                  <a:gd name="T112" fmla="*/ 85 w 99"/>
                  <a:gd name="T113" fmla="*/ 76 h 111"/>
                  <a:gd name="T114" fmla="*/ 88 w 99"/>
                  <a:gd name="T115" fmla="*/ 69 h 111"/>
                  <a:gd name="T116" fmla="*/ 89 w 99"/>
                  <a:gd name="T117" fmla="*/ 61 h 111"/>
                  <a:gd name="T118" fmla="*/ 88 w 99"/>
                  <a:gd name="T119" fmla="*/ 54 h 111"/>
                  <a:gd name="T120" fmla="*/ 92 w 99"/>
                  <a:gd name="T121" fmla="*/ 49 h 111"/>
                  <a:gd name="T122" fmla="*/ 97 w 99"/>
                  <a:gd name="T123" fmla="*/ 43 h 111"/>
                  <a:gd name="T124" fmla="*/ 98 w 99"/>
                  <a:gd name="T125" fmla="*/ 3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 h="111">
                    <a:moveTo>
                      <a:pt x="98" y="33"/>
                    </a:moveTo>
                    <a:cubicBezTo>
                      <a:pt x="98" y="33"/>
                      <a:pt x="98" y="32"/>
                      <a:pt x="98" y="32"/>
                    </a:cubicBezTo>
                    <a:cubicBezTo>
                      <a:pt x="97" y="32"/>
                      <a:pt x="97" y="31"/>
                      <a:pt x="97" y="31"/>
                    </a:cubicBezTo>
                    <a:cubicBezTo>
                      <a:pt x="97" y="31"/>
                      <a:pt x="96" y="30"/>
                      <a:pt x="96" y="30"/>
                    </a:cubicBezTo>
                    <a:cubicBezTo>
                      <a:pt x="95" y="30"/>
                      <a:pt x="95" y="30"/>
                      <a:pt x="94" y="30"/>
                    </a:cubicBezTo>
                    <a:cubicBezTo>
                      <a:pt x="94" y="30"/>
                      <a:pt x="93" y="30"/>
                      <a:pt x="93" y="30"/>
                    </a:cubicBezTo>
                    <a:cubicBezTo>
                      <a:pt x="92" y="30"/>
                      <a:pt x="92" y="29"/>
                      <a:pt x="92" y="29"/>
                    </a:cubicBezTo>
                    <a:cubicBezTo>
                      <a:pt x="92" y="29"/>
                      <a:pt x="92" y="29"/>
                      <a:pt x="91" y="29"/>
                    </a:cubicBezTo>
                    <a:cubicBezTo>
                      <a:pt x="91" y="29"/>
                      <a:pt x="91" y="29"/>
                      <a:pt x="91" y="28"/>
                    </a:cubicBezTo>
                    <a:cubicBezTo>
                      <a:pt x="91" y="28"/>
                      <a:pt x="91" y="28"/>
                      <a:pt x="91" y="28"/>
                    </a:cubicBezTo>
                    <a:cubicBezTo>
                      <a:pt x="90" y="28"/>
                      <a:pt x="90" y="28"/>
                      <a:pt x="90" y="27"/>
                    </a:cubicBezTo>
                    <a:cubicBezTo>
                      <a:pt x="90" y="27"/>
                      <a:pt x="89" y="27"/>
                      <a:pt x="89" y="27"/>
                    </a:cubicBezTo>
                    <a:cubicBezTo>
                      <a:pt x="89" y="26"/>
                      <a:pt x="88" y="26"/>
                      <a:pt x="88" y="26"/>
                    </a:cubicBezTo>
                    <a:cubicBezTo>
                      <a:pt x="88" y="25"/>
                      <a:pt x="87" y="25"/>
                      <a:pt x="87" y="25"/>
                    </a:cubicBezTo>
                    <a:cubicBezTo>
                      <a:pt x="87" y="25"/>
                      <a:pt x="86" y="25"/>
                      <a:pt x="86" y="24"/>
                    </a:cubicBezTo>
                    <a:cubicBezTo>
                      <a:pt x="86" y="24"/>
                      <a:pt x="86" y="24"/>
                      <a:pt x="86" y="24"/>
                    </a:cubicBezTo>
                    <a:cubicBezTo>
                      <a:pt x="85" y="23"/>
                      <a:pt x="85" y="23"/>
                      <a:pt x="84" y="24"/>
                    </a:cubicBezTo>
                    <a:cubicBezTo>
                      <a:pt x="84" y="24"/>
                      <a:pt x="83" y="24"/>
                      <a:pt x="83" y="24"/>
                    </a:cubicBezTo>
                    <a:cubicBezTo>
                      <a:pt x="82" y="24"/>
                      <a:pt x="82" y="24"/>
                      <a:pt x="81" y="24"/>
                    </a:cubicBezTo>
                    <a:cubicBezTo>
                      <a:pt x="81" y="24"/>
                      <a:pt x="81" y="24"/>
                      <a:pt x="80" y="24"/>
                    </a:cubicBezTo>
                    <a:cubicBezTo>
                      <a:pt x="80" y="24"/>
                      <a:pt x="80" y="24"/>
                      <a:pt x="79" y="23"/>
                    </a:cubicBezTo>
                    <a:cubicBezTo>
                      <a:pt x="79" y="23"/>
                      <a:pt x="79" y="23"/>
                      <a:pt x="78" y="23"/>
                    </a:cubicBezTo>
                    <a:cubicBezTo>
                      <a:pt x="78" y="23"/>
                      <a:pt x="77" y="23"/>
                      <a:pt x="77" y="23"/>
                    </a:cubicBezTo>
                    <a:cubicBezTo>
                      <a:pt x="77" y="23"/>
                      <a:pt x="77" y="23"/>
                      <a:pt x="76" y="23"/>
                    </a:cubicBezTo>
                    <a:cubicBezTo>
                      <a:pt x="76" y="23"/>
                      <a:pt x="75" y="23"/>
                      <a:pt x="75" y="23"/>
                    </a:cubicBezTo>
                    <a:cubicBezTo>
                      <a:pt x="74" y="23"/>
                      <a:pt x="74" y="24"/>
                      <a:pt x="74" y="24"/>
                    </a:cubicBezTo>
                    <a:cubicBezTo>
                      <a:pt x="74" y="23"/>
                      <a:pt x="74" y="23"/>
                      <a:pt x="74" y="23"/>
                    </a:cubicBezTo>
                    <a:cubicBezTo>
                      <a:pt x="75" y="22"/>
                      <a:pt x="75" y="22"/>
                      <a:pt x="74" y="22"/>
                    </a:cubicBezTo>
                    <a:cubicBezTo>
                      <a:pt x="74" y="21"/>
                      <a:pt x="74" y="21"/>
                      <a:pt x="74" y="21"/>
                    </a:cubicBezTo>
                    <a:cubicBezTo>
                      <a:pt x="73" y="21"/>
                      <a:pt x="73" y="20"/>
                      <a:pt x="73" y="20"/>
                    </a:cubicBezTo>
                    <a:cubicBezTo>
                      <a:pt x="73" y="20"/>
                      <a:pt x="72" y="20"/>
                      <a:pt x="72" y="20"/>
                    </a:cubicBezTo>
                    <a:cubicBezTo>
                      <a:pt x="72" y="19"/>
                      <a:pt x="72" y="19"/>
                      <a:pt x="71" y="19"/>
                    </a:cubicBezTo>
                    <a:cubicBezTo>
                      <a:pt x="71" y="19"/>
                      <a:pt x="70" y="19"/>
                      <a:pt x="70" y="19"/>
                    </a:cubicBezTo>
                    <a:cubicBezTo>
                      <a:pt x="69" y="19"/>
                      <a:pt x="69" y="18"/>
                      <a:pt x="69" y="18"/>
                    </a:cubicBezTo>
                    <a:cubicBezTo>
                      <a:pt x="68" y="18"/>
                      <a:pt x="68" y="18"/>
                      <a:pt x="68" y="18"/>
                    </a:cubicBezTo>
                    <a:cubicBezTo>
                      <a:pt x="67" y="18"/>
                      <a:pt x="67" y="18"/>
                      <a:pt x="67" y="18"/>
                    </a:cubicBezTo>
                    <a:cubicBezTo>
                      <a:pt x="66" y="18"/>
                      <a:pt x="66" y="17"/>
                      <a:pt x="65" y="18"/>
                    </a:cubicBezTo>
                    <a:cubicBezTo>
                      <a:pt x="65" y="18"/>
                      <a:pt x="65" y="18"/>
                      <a:pt x="65" y="18"/>
                    </a:cubicBezTo>
                    <a:cubicBezTo>
                      <a:pt x="64" y="19"/>
                      <a:pt x="64" y="19"/>
                      <a:pt x="64" y="20"/>
                    </a:cubicBezTo>
                    <a:cubicBezTo>
                      <a:pt x="64" y="20"/>
                      <a:pt x="64" y="20"/>
                      <a:pt x="63" y="20"/>
                    </a:cubicBezTo>
                    <a:cubicBezTo>
                      <a:pt x="63" y="21"/>
                      <a:pt x="63" y="21"/>
                      <a:pt x="63" y="21"/>
                    </a:cubicBezTo>
                    <a:cubicBezTo>
                      <a:pt x="62" y="21"/>
                      <a:pt x="62" y="21"/>
                      <a:pt x="62" y="21"/>
                    </a:cubicBezTo>
                    <a:cubicBezTo>
                      <a:pt x="62" y="21"/>
                      <a:pt x="61" y="22"/>
                      <a:pt x="61" y="21"/>
                    </a:cubicBezTo>
                    <a:cubicBezTo>
                      <a:pt x="61" y="21"/>
                      <a:pt x="61" y="21"/>
                      <a:pt x="61" y="21"/>
                    </a:cubicBezTo>
                    <a:cubicBezTo>
                      <a:pt x="61" y="21"/>
                      <a:pt x="61" y="21"/>
                      <a:pt x="61" y="21"/>
                    </a:cubicBezTo>
                    <a:cubicBezTo>
                      <a:pt x="61" y="21"/>
                      <a:pt x="61" y="20"/>
                      <a:pt x="62" y="20"/>
                    </a:cubicBezTo>
                    <a:cubicBezTo>
                      <a:pt x="62" y="20"/>
                      <a:pt x="62" y="20"/>
                      <a:pt x="63" y="20"/>
                    </a:cubicBezTo>
                    <a:cubicBezTo>
                      <a:pt x="63" y="20"/>
                      <a:pt x="63" y="20"/>
                      <a:pt x="63" y="19"/>
                    </a:cubicBezTo>
                    <a:cubicBezTo>
                      <a:pt x="64" y="19"/>
                      <a:pt x="64" y="18"/>
                      <a:pt x="64" y="18"/>
                    </a:cubicBezTo>
                    <a:cubicBezTo>
                      <a:pt x="64" y="17"/>
                      <a:pt x="65" y="17"/>
                      <a:pt x="64" y="17"/>
                    </a:cubicBezTo>
                    <a:cubicBezTo>
                      <a:pt x="64" y="16"/>
                      <a:pt x="64" y="16"/>
                      <a:pt x="64" y="16"/>
                    </a:cubicBezTo>
                    <a:cubicBezTo>
                      <a:pt x="64" y="16"/>
                      <a:pt x="63" y="16"/>
                      <a:pt x="63" y="16"/>
                    </a:cubicBezTo>
                    <a:cubicBezTo>
                      <a:pt x="62" y="16"/>
                      <a:pt x="62" y="16"/>
                      <a:pt x="62" y="16"/>
                    </a:cubicBezTo>
                    <a:cubicBezTo>
                      <a:pt x="61" y="16"/>
                      <a:pt x="61" y="16"/>
                      <a:pt x="61" y="16"/>
                    </a:cubicBezTo>
                    <a:cubicBezTo>
                      <a:pt x="60" y="16"/>
                      <a:pt x="60" y="16"/>
                      <a:pt x="59" y="16"/>
                    </a:cubicBezTo>
                    <a:cubicBezTo>
                      <a:pt x="59" y="16"/>
                      <a:pt x="59" y="16"/>
                      <a:pt x="59" y="16"/>
                    </a:cubicBezTo>
                    <a:cubicBezTo>
                      <a:pt x="58" y="16"/>
                      <a:pt x="58" y="17"/>
                      <a:pt x="58" y="17"/>
                    </a:cubicBezTo>
                    <a:cubicBezTo>
                      <a:pt x="58" y="17"/>
                      <a:pt x="58" y="18"/>
                      <a:pt x="58" y="18"/>
                    </a:cubicBezTo>
                    <a:cubicBezTo>
                      <a:pt x="58" y="19"/>
                      <a:pt x="58" y="19"/>
                      <a:pt x="58" y="19"/>
                    </a:cubicBezTo>
                    <a:cubicBezTo>
                      <a:pt x="58" y="19"/>
                      <a:pt x="57" y="19"/>
                      <a:pt x="57" y="19"/>
                    </a:cubicBezTo>
                    <a:cubicBezTo>
                      <a:pt x="57" y="19"/>
                      <a:pt x="57" y="20"/>
                      <a:pt x="56" y="20"/>
                    </a:cubicBezTo>
                    <a:cubicBezTo>
                      <a:pt x="56" y="20"/>
                      <a:pt x="56" y="20"/>
                      <a:pt x="56" y="20"/>
                    </a:cubicBezTo>
                    <a:cubicBezTo>
                      <a:pt x="55" y="21"/>
                      <a:pt x="55" y="20"/>
                      <a:pt x="55" y="20"/>
                    </a:cubicBezTo>
                    <a:cubicBezTo>
                      <a:pt x="54" y="20"/>
                      <a:pt x="55" y="20"/>
                      <a:pt x="55" y="20"/>
                    </a:cubicBezTo>
                    <a:cubicBezTo>
                      <a:pt x="55" y="19"/>
                      <a:pt x="56" y="19"/>
                      <a:pt x="56" y="19"/>
                    </a:cubicBezTo>
                    <a:cubicBezTo>
                      <a:pt x="56" y="19"/>
                      <a:pt x="56" y="19"/>
                      <a:pt x="57" y="18"/>
                    </a:cubicBezTo>
                    <a:cubicBezTo>
                      <a:pt x="57" y="18"/>
                      <a:pt x="57" y="17"/>
                      <a:pt x="57" y="17"/>
                    </a:cubicBezTo>
                    <a:cubicBezTo>
                      <a:pt x="57" y="16"/>
                      <a:pt x="57" y="16"/>
                      <a:pt x="58" y="16"/>
                    </a:cubicBezTo>
                    <a:cubicBezTo>
                      <a:pt x="58" y="15"/>
                      <a:pt x="59" y="15"/>
                      <a:pt x="59" y="15"/>
                    </a:cubicBezTo>
                    <a:cubicBezTo>
                      <a:pt x="59" y="15"/>
                      <a:pt x="59" y="15"/>
                      <a:pt x="59" y="15"/>
                    </a:cubicBezTo>
                    <a:cubicBezTo>
                      <a:pt x="59" y="14"/>
                      <a:pt x="59" y="14"/>
                      <a:pt x="59" y="14"/>
                    </a:cubicBezTo>
                    <a:cubicBezTo>
                      <a:pt x="60" y="13"/>
                      <a:pt x="60" y="13"/>
                      <a:pt x="60" y="12"/>
                    </a:cubicBezTo>
                    <a:cubicBezTo>
                      <a:pt x="61" y="12"/>
                      <a:pt x="61" y="12"/>
                      <a:pt x="61" y="11"/>
                    </a:cubicBezTo>
                    <a:cubicBezTo>
                      <a:pt x="60" y="11"/>
                      <a:pt x="60" y="11"/>
                      <a:pt x="60" y="11"/>
                    </a:cubicBezTo>
                    <a:cubicBezTo>
                      <a:pt x="59" y="11"/>
                      <a:pt x="59" y="11"/>
                      <a:pt x="58" y="10"/>
                    </a:cubicBezTo>
                    <a:cubicBezTo>
                      <a:pt x="58" y="10"/>
                      <a:pt x="58" y="10"/>
                      <a:pt x="58" y="9"/>
                    </a:cubicBezTo>
                    <a:cubicBezTo>
                      <a:pt x="58" y="9"/>
                      <a:pt x="58" y="8"/>
                      <a:pt x="58" y="8"/>
                    </a:cubicBezTo>
                    <a:cubicBezTo>
                      <a:pt x="58" y="7"/>
                      <a:pt x="58" y="7"/>
                      <a:pt x="58" y="7"/>
                    </a:cubicBezTo>
                    <a:cubicBezTo>
                      <a:pt x="58" y="7"/>
                      <a:pt x="58" y="7"/>
                      <a:pt x="57" y="6"/>
                    </a:cubicBezTo>
                    <a:cubicBezTo>
                      <a:pt x="57" y="6"/>
                      <a:pt x="57" y="5"/>
                      <a:pt x="57" y="5"/>
                    </a:cubicBezTo>
                    <a:cubicBezTo>
                      <a:pt x="57" y="4"/>
                      <a:pt x="57" y="4"/>
                      <a:pt x="57" y="4"/>
                    </a:cubicBezTo>
                    <a:cubicBezTo>
                      <a:pt x="57" y="4"/>
                      <a:pt x="57" y="4"/>
                      <a:pt x="56" y="4"/>
                    </a:cubicBezTo>
                    <a:cubicBezTo>
                      <a:pt x="56" y="4"/>
                      <a:pt x="56" y="4"/>
                      <a:pt x="56" y="4"/>
                    </a:cubicBezTo>
                    <a:cubicBezTo>
                      <a:pt x="56" y="4"/>
                      <a:pt x="56" y="4"/>
                      <a:pt x="55" y="5"/>
                    </a:cubicBezTo>
                    <a:cubicBezTo>
                      <a:pt x="55" y="5"/>
                      <a:pt x="55" y="6"/>
                      <a:pt x="55" y="6"/>
                    </a:cubicBezTo>
                    <a:cubicBezTo>
                      <a:pt x="54" y="7"/>
                      <a:pt x="54" y="7"/>
                      <a:pt x="54" y="8"/>
                    </a:cubicBezTo>
                    <a:cubicBezTo>
                      <a:pt x="54" y="8"/>
                      <a:pt x="54" y="8"/>
                      <a:pt x="54" y="8"/>
                    </a:cubicBezTo>
                    <a:cubicBezTo>
                      <a:pt x="54" y="8"/>
                      <a:pt x="54" y="8"/>
                      <a:pt x="54" y="9"/>
                    </a:cubicBezTo>
                    <a:cubicBezTo>
                      <a:pt x="53" y="9"/>
                      <a:pt x="53" y="9"/>
                      <a:pt x="52" y="9"/>
                    </a:cubicBezTo>
                    <a:cubicBezTo>
                      <a:pt x="52" y="10"/>
                      <a:pt x="52" y="9"/>
                      <a:pt x="51" y="9"/>
                    </a:cubicBezTo>
                    <a:cubicBezTo>
                      <a:pt x="51" y="9"/>
                      <a:pt x="50" y="10"/>
                      <a:pt x="50" y="10"/>
                    </a:cubicBezTo>
                    <a:cubicBezTo>
                      <a:pt x="50" y="10"/>
                      <a:pt x="50" y="10"/>
                      <a:pt x="49" y="10"/>
                    </a:cubicBezTo>
                    <a:cubicBezTo>
                      <a:pt x="49" y="10"/>
                      <a:pt x="49" y="9"/>
                      <a:pt x="48" y="9"/>
                    </a:cubicBezTo>
                    <a:cubicBezTo>
                      <a:pt x="48" y="9"/>
                      <a:pt x="48" y="9"/>
                      <a:pt x="48" y="9"/>
                    </a:cubicBezTo>
                    <a:cubicBezTo>
                      <a:pt x="47" y="9"/>
                      <a:pt x="47" y="8"/>
                      <a:pt x="46" y="9"/>
                    </a:cubicBezTo>
                    <a:cubicBezTo>
                      <a:pt x="46" y="9"/>
                      <a:pt x="46" y="9"/>
                      <a:pt x="46" y="9"/>
                    </a:cubicBezTo>
                    <a:cubicBezTo>
                      <a:pt x="45" y="9"/>
                      <a:pt x="45" y="9"/>
                      <a:pt x="45" y="9"/>
                    </a:cubicBezTo>
                    <a:cubicBezTo>
                      <a:pt x="45" y="10"/>
                      <a:pt x="45" y="10"/>
                      <a:pt x="45" y="10"/>
                    </a:cubicBezTo>
                    <a:cubicBezTo>
                      <a:pt x="44" y="11"/>
                      <a:pt x="44" y="11"/>
                      <a:pt x="44" y="11"/>
                    </a:cubicBezTo>
                    <a:cubicBezTo>
                      <a:pt x="44" y="11"/>
                      <a:pt x="44" y="11"/>
                      <a:pt x="44" y="11"/>
                    </a:cubicBezTo>
                    <a:cubicBezTo>
                      <a:pt x="43" y="10"/>
                      <a:pt x="43" y="10"/>
                      <a:pt x="42" y="10"/>
                    </a:cubicBezTo>
                    <a:cubicBezTo>
                      <a:pt x="42" y="10"/>
                      <a:pt x="42" y="10"/>
                      <a:pt x="41" y="11"/>
                    </a:cubicBezTo>
                    <a:cubicBezTo>
                      <a:pt x="41" y="11"/>
                      <a:pt x="41" y="11"/>
                      <a:pt x="40" y="11"/>
                    </a:cubicBezTo>
                    <a:cubicBezTo>
                      <a:pt x="40" y="12"/>
                      <a:pt x="39" y="11"/>
                      <a:pt x="39" y="12"/>
                    </a:cubicBezTo>
                    <a:cubicBezTo>
                      <a:pt x="38" y="12"/>
                      <a:pt x="39" y="12"/>
                      <a:pt x="38" y="12"/>
                    </a:cubicBezTo>
                    <a:cubicBezTo>
                      <a:pt x="38" y="12"/>
                      <a:pt x="38" y="12"/>
                      <a:pt x="37" y="12"/>
                    </a:cubicBezTo>
                    <a:cubicBezTo>
                      <a:pt x="37" y="12"/>
                      <a:pt x="37" y="12"/>
                      <a:pt x="36" y="12"/>
                    </a:cubicBezTo>
                    <a:cubicBezTo>
                      <a:pt x="36" y="11"/>
                      <a:pt x="36" y="11"/>
                      <a:pt x="36" y="10"/>
                    </a:cubicBezTo>
                    <a:cubicBezTo>
                      <a:pt x="35" y="10"/>
                      <a:pt x="36" y="9"/>
                      <a:pt x="35" y="9"/>
                    </a:cubicBezTo>
                    <a:cubicBezTo>
                      <a:pt x="35" y="9"/>
                      <a:pt x="35" y="9"/>
                      <a:pt x="35" y="9"/>
                    </a:cubicBezTo>
                    <a:cubicBezTo>
                      <a:pt x="34" y="8"/>
                      <a:pt x="35" y="8"/>
                      <a:pt x="35" y="8"/>
                    </a:cubicBezTo>
                    <a:cubicBezTo>
                      <a:pt x="35" y="8"/>
                      <a:pt x="35" y="7"/>
                      <a:pt x="35" y="7"/>
                    </a:cubicBezTo>
                    <a:cubicBezTo>
                      <a:pt x="35" y="7"/>
                      <a:pt x="35" y="6"/>
                      <a:pt x="35" y="6"/>
                    </a:cubicBezTo>
                    <a:cubicBezTo>
                      <a:pt x="35" y="6"/>
                      <a:pt x="35" y="5"/>
                      <a:pt x="36" y="5"/>
                    </a:cubicBezTo>
                    <a:cubicBezTo>
                      <a:pt x="36" y="5"/>
                      <a:pt x="36" y="5"/>
                      <a:pt x="36" y="4"/>
                    </a:cubicBezTo>
                    <a:cubicBezTo>
                      <a:pt x="36" y="4"/>
                      <a:pt x="36" y="4"/>
                      <a:pt x="35" y="4"/>
                    </a:cubicBezTo>
                    <a:cubicBezTo>
                      <a:pt x="35" y="3"/>
                      <a:pt x="35" y="3"/>
                      <a:pt x="35" y="3"/>
                    </a:cubicBezTo>
                    <a:cubicBezTo>
                      <a:pt x="35" y="2"/>
                      <a:pt x="35" y="2"/>
                      <a:pt x="35" y="1"/>
                    </a:cubicBezTo>
                    <a:cubicBezTo>
                      <a:pt x="35" y="1"/>
                      <a:pt x="35" y="1"/>
                      <a:pt x="35" y="1"/>
                    </a:cubicBezTo>
                    <a:cubicBezTo>
                      <a:pt x="34" y="0"/>
                      <a:pt x="34" y="1"/>
                      <a:pt x="33" y="1"/>
                    </a:cubicBezTo>
                    <a:cubicBezTo>
                      <a:pt x="33" y="1"/>
                      <a:pt x="33" y="1"/>
                      <a:pt x="33" y="1"/>
                    </a:cubicBezTo>
                    <a:cubicBezTo>
                      <a:pt x="33" y="2"/>
                      <a:pt x="33" y="2"/>
                      <a:pt x="32" y="2"/>
                    </a:cubicBezTo>
                    <a:cubicBezTo>
                      <a:pt x="32" y="3"/>
                      <a:pt x="32" y="3"/>
                      <a:pt x="32" y="3"/>
                    </a:cubicBezTo>
                    <a:cubicBezTo>
                      <a:pt x="31" y="3"/>
                      <a:pt x="31" y="3"/>
                      <a:pt x="31" y="3"/>
                    </a:cubicBezTo>
                    <a:cubicBezTo>
                      <a:pt x="30" y="4"/>
                      <a:pt x="30" y="4"/>
                      <a:pt x="29" y="4"/>
                    </a:cubicBezTo>
                    <a:cubicBezTo>
                      <a:pt x="29" y="4"/>
                      <a:pt x="29" y="4"/>
                      <a:pt x="29" y="4"/>
                    </a:cubicBezTo>
                    <a:cubicBezTo>
                      <a:pt x="28" y="4"/>
                      <a:pt x="28" y="5"/>
                      <a:pt x="27" y="5"/>
                    </a:cubicBezTo>
                    <a:cubicBezTo>
                      <a:pt x="27" y="5"/>
                      <a:pt x="27" y="5"/>
                      <a:pt x="26" y="5"/>
                    </a:cubicBezTo>
                    <a:cubicBezTo>
                      <a:pt x="26" y="4"/>
                      <a:pt x="26" y="4"/>
                      <a:pt x="26" y="4"/>
                    </a:cubicBezTo>
                    <a:cubicBezTo>
                      <a:pt x="25" y="4"/>
                      <a:pt x="25" y="4"/>
                      <a:pt x="25" y="4"/>
                    </a:cubicBezTo>
                    <a:cubicBezTo>
                      <a:pt x="24" y="4"/>
                      <a:pt x="24" y="4"/>
                      <a:pt x="24" y="4"/>
                    </a:cubicBezTo>
                    <a:cubicBezTo>
                      <a:pt x="23" y="4"/>
                      <a:pt x="23" y="4"/>
                      <a:pt x="23" y="4"/>
                    </a:cubicBezTo>
                    <a:cubicBezTo>
                      <a:pt x="22" y="4"/>
                      <a:pt x="24" y="5"/>
                      <a:pt x="24" y="6"/>
                    </a:cubicBezTo>
                    <a:cubicBezTo>
                      <a:pt x="24" y="6"/>
                      <a:pt x="24" y="6"/>
                      <a:pt x="24" y="7"/>
                    </a:cubicBezTo>
                    <a:cubicBezTo>
                      <a:pt x="24" y="7"/>
                      <a:pt x="24" y="7"/>
                      <a:pt x="24" y="8"/>
                    </a:cubicBezTo>
                    <a:cubicBezTo>
                      <a:pt x="24" y="8"/>
                      <a:pt x="24" y="8"/>
                      <a:pt x="24" y="9"/>
                    </a:cubicBezTo>
                    <a:cubicBezTo>
                      <a:pt x="25" y="9"/>
                      <a:pt x="26" y="8"/>
                      <a:pt x="26" y="9"/>
                    </a:cubicBezTo>
                    <a:cubicBezTo>
                      <a:pt x="26" y="9"/>
                      <a:pt x="26" y="10"/>
                      <a:pt x="25" y="10"/>
                    </a:cubicBezTo>
                    <a:cubicBezTo>
                      <a:pt x="25" y="11"/>
                      <a:pt x="24" y="11"/>
                      <a:pt x="24" y="11"/>
                    </a:cubicBezTo>
                    <a:cubicBezTo>
                      <a:pt x="23" y="12"/>
                      <a:pt x="23" y="12"/>
                      <a:pt x="22" y="13"/>
                    </a:cubicBezTo>
                    <a:cubicBezTo>
                      <a:pt x="22" y="13"/>
                      <a:pt x="22" y="13"/>
                      <a:pt x="21" y="14"/>
                    </a:cubicBezTo>
                    <a:cubicBezTo>
                      <a:pt x="20" y="14"/>
                      <a:pt x="20" y="14"/>
                      <a:pt x="19" y="14"/>
                    </a:cubicBezTo>
                    <a:cubicBezTo>
                      <a:pt x="19" y="14"/>
                      <a:pt x="18" y="13"/>
                      <a:pt x="18" y="13"/>
                    </a:cubicBezTo>
                    <a:cubicBezTo>
                      <a:pt x="17" y="13"/>
                      <a:pt x="17" y="13"/>
                      <a:pt x="17" y="13"/>
                    </a:cubicBezTo>
                    <a:cubicBezTo>
                      <a:pt x="16" y="12"/>
                      <a:pt x="17" y="12"/>
                      <a:pt x="16" y="12"/>
                    </a:cubicBezTo>
                    <a:cubicBezTo>
                      <a:pt x="16" y="11"/>
                      <a:pt x="16" y="10"/>
                      <a:pt x="16" y="10"/>
                    </a:cubicBezTo>
                    <a:cubicBezTo>
                      <a:pt x="15" y="10"/>
                      <a:pt x="15" y="10"/>
                      <a:pt x="15" y="11"/>
                    </a:cubicBezTo>
                    <a:cubicBezTo>
                      <a:pt x="13" y="11"/>
                      <a:pt x="13" y="11"/>
                      <a:pt x="13" y="11"/>
                    </a:cubicBezTo>
                    <a:cubicBezTo>
                      <a:pt x="12" y="11"/>
                      <a:pt x="11" y="10"/>
                      <a:pt x="11" y="11"/>
                    </a:cubicBezTo>
                    <a:cubicBezTo>
                      <a:pt x="10" y="11"/>
                      <a:pt x="10" y="11"/>
                      <a:pt x="10" y="11"/>
                    </a:cubicBezTo>
                    <a:cubicBezTo>
                      <a:pt x="10" y="12"/>
                      <a:pt x="9" y="12"/>
                      <a:pt x="10" y="13"/>
                    </a:cubicBezTo>
                    <a:cubicBezTo>
                      <a:pt x="10" y="13"/>
                      <a:pt x="11" y="13"/>
                      <a:pt x="11" y="13"/>
                    </a:cubicBezTo>
                    <a:cubicBezTo>
                      <a:pt x="11" y="13"/>
                      <a:pt x="11" y="14"/>
                      <a:pt x="11" y="14"/>
                    </a:cubicBezTo>
                    <a:cubicBezTo>
                      <a:pt x="11" y="14"/>
                      <a:pt x="10" y="14"/>
                      <a:pt x="10" y="14"/>
                    </a:cubicBezTo>
                    <a:cubicBezTo>
                      <a:pt x="9" y="14"/>
                      <a:pt x="9" y="14"/>
                      <a:pt x="9" y="15"/>
                    </a:cubicBezTo>
                    <a:cubicBezTo>
                      <a:pt x="9" y="15"/>
                      <a:pt x="9" y="15"/>
                      <a:pt x="9" y="15"/>
                    </a:cubicBezTo>
                    <a:cubicBezTo>
                      <a:pt x="9" y="15"/>
                      <a:pt x="9" y="16"/>
                      <a:pt x="9" y="16"/>
                    </a:cubicBezTo>
                    <a:cubicBezTo>
                      <a:pt x="9" y="17"/>
                      <a:pt x="9" y="17"/>
                      <a:pt x="10" y="17"/>
                    </a:cubicBezTo>
                    <a:cubicBezTo>
                      <a:pt x="10" y="18"/>
                      <a:pt x="10" y="18"/>
                      <a:pt x="10" y="19"/>
                    </a:cubicBezTo>
                    <a:cubicBezTo>
                      <a:pt x="10" y="20"/>
                      <a:pt x="10" y="20"/>
                      <a:pt x="10" y="21"/>
                    </a:cubicBezTo>
                    <a:cubicBezTo>
                      <a:pt x="10" y="21"/>
                      <a:pt x="11" y="22"/>
                      <a:pt x="10" y="23"/>
                    </a:cubicBezTo>
                    <a:cubicBezTo>
                      <a:pt x="10" y="23"/>
                      <a:pt x="10" y="23"/>
                      <a:pt x="10" y="24"/>
                    </a:cubicBezTo>
                    <a:cubicBezTo>
                      <a:pt x="10" y="25"/>
                      <a:pt x="10" y="25"/>
                      <a:pt x="10" y="26"/>
                    </a:cubicBezTo>
                    <a:cubicBezTo>
                      <a:pt x="10" y="26"/>
                      <a:pt x="9" y="26"/>
                      <a:pt x="9" y="27"/>
                    </a:cubicBezTo>
                    <a:cubicBezTo>
                      <a:pt x="9" y="27"/>
                      <a:pt x="10" y="27"/>
                      <a:pt x="10" y="28"/>
                    </a:cubicBezTo>
                    <a:cubicBezTo>
                      <a:pt x="9" y="28"/>
                      <a:pt x="9" y="28"/>
                      <a:pt x="8" y="28"/>
                    </a:cubicBezTo>
                    <a:cubicBezTo>
                      <a:pt x="8" y="28"/>
                      <a:pt x="8" y="28"/>
                      <a:pt x="8" y="28"/>
                    </a:cubicBezTo>
                    <a:cubicBezTo>
                      <a:pt x="8" y="28"/>
                      <a:pt x="8" y="28"/>
                      <a:pt x="8" y="28"/>
                    </a:cubicBezTo>
                    <a:cubicBezTo>
                      <a:pt x="7" y="28"/>
                      <a:pt x="7" y="28"/>
                      <a:pt x="7" y="28"/>
                    </a:cubicBezTo>
                    <a:cubicBezTo>
                      <a:pt x="7" y="28"/>
                      <a:pt x="7" y="28"/>
                      <a:pt x="7" y="28"/>
                    </a:cubicBezTo>
                    <a:cubicBezTo>
                      <a:pt x="7" y="29"/>
                      <a:pt x="7" y="29"/>
                      <a:pt x="6" y="28"/>
                    </a:cubicBezTo>
                    <a:cubicBezTo>
                      <a:pt x="6" y="28"/>
                      <a:pt x="6" y="28"/>
                      <a:pt x="6" y="28"/>
                    </a:cubicBezTo>
                    <a:cubicBezTo>
                      <a:pt x="6" y="28"/>
                      <a:pt x="5" y="28"/>
                      <a:pt x="5" y="28"/>
                    </a:cubicBezTo>
                    <a:cubicBezTo>
                      <a:pt x="5" y="28"/>
                      <a:pt x="5" y="28"/>
                      <a:pt x="5" y="28"/>
                    </a:cubicBezTo>
                    <a:cubicBezTo>
                      <a:pt x="5" y="29"/>
                      <a:pt x="4" y="29"/>
                      <a:pt x="4" y="29"/>
                    </a:cubicBezTo>
                    <a:cubicBezTo>
                      <a:pt x="4" y="29"/>
                      <a:pt x="4" y="30"/>
                      <a:pt x="3" y="30"/>
                    </a:cubicBezTo>
                    <a:cubicBezTo>
                      <a:pt x="3" y="30"/>
                      <a:pt x="3" y="30"/>
                      <a:pt x="2" y="30"/>
                    </a:cubicBezTo>
                    <a:cubicBezTo>
                      <a:pt x="2" y="30"/>
                      <a:pt x="2" y="30"/>
                      <a:pt x="2" y="31"/>
                    </a:cubicBezTo>
                    <a:cubicBezTo>
                      <a:pt x="2" y="31"/>
                      <a:pt x="2" y="32"/>
                      <a:pt x="2" y="32"/>
                    </a:cubicBezTo>
                    <a:cubicBezTo>
                      <a:pt x="2" y="33"/>
                      <a:pt x="2" y="33"/>
                      <a:pt x="1" y="34"/>
                    </a:cubicBezTo>
                    <a:cubicBezTo>
                      <a:pt x="1" y="34"/>
                      <a:pt x="1" y="34"/>
                      <a:pt x="0" y="35"/>
                    </a:cubicBezTo>
                    <a:cubicBezTo>
                      <a:pt x="0" y="35"/>
                      <a:pt x="0" y="36"/>
                      <a:pt x="0" y="37"/>
                    </a:cubicBezTo>
                    <a:cubicBezTo>
                      <a:pt x="0" y="37"/>
                      <a:pt x="0" y="37"/>
                      <a:pt x="0" y="38"/>
                    </a:cubicBezTo>
                    <a:cubicBezTo>
                      <a:pt x="0" y="38"/>
                      <a:pt x="0" y="38"/>
                      <a:pt x="1" y="39"/>
                    </a:cubicBezTo>
                    <a:cubicBezTo>
                      <a:pt x="1" y="39"/>
                      <a:pt x="1" y="39"/>
                      <a:pt x="1" y="39"/>
                    </a:cubicBezTo>
                    <a:cubicBezTo>
                      <a:pt x="1" y="40"/>
                      <a:pt x="1" y="40"/>
                      <a:pt x="1" y="40"/>
                    </a:cubicBezTo>
                    <a:cubicBezTo>
                      <a:pt x="2" y="41"/>
                      <a:pt x="2" y="41"/>
                      <a:pt x="2" y="41"/>
                    </a:cubicBezTo>
                    <a:cubicBezTo>
                      <a:pt x="2" y="41"/>
                      <a:pt x="2" y="42"/>
                      <a:pt x="2" y="42"/>
                    </a:cubicBezTo>
                    <a:cubicBezTo>
                      <a:pt x="2" y="42"/>
                      <a:pt x="2" y="42"/>
                      <a:pt x="2" y="43"/>
                    </a:cubicBezTo>
                    <a:cubicBezTo>
                      <a:pt x="2" y="43"/>
                      <a:pt x="2" y="43"/>
                      <a:pt x="3" y="43"/>
                    </a:cubicBezTo>
                    <a:cubicBezTo>
                      <a:pt x="3" y="43"/>
                      <a:pt x="3" y="43"/>
                      <a:pt x="4" y="43"/>
                    </a:cubicBezTo>
                    <a:cubicBezTo>
                      <a:pt x="4" y="43"/>
                      <a:pt x="4" y="44"/>
                      <a:pt x="4" y="44"/>
                    </a:cubicBezTo>
                    <a:cubicBezTo>
                      <a:pt x="5" y="44"/>
                      <a:pt x="5" y="44"/>
                      <a:pt x="6" y="44"/>
                    </a:cubicBezTo>
                    <a:cubicBezTo>
                      <a:pt x="6" y="44"/>
                      <a:pt x="6" y="44"/>
                      <a:pt x="7" y="44"/>
                    </a:cubicBezTo>
                    <a:cubicBezTo>
                      <a:pt x="7" y="44"/>
                      <a:pt x="7" y="44"/>
                      <a:pt x="8" y="44"/>
                    </a:cubicBezTo>
                    <a:cubicBezTo>
                      <a:pt x="8" y="44"/>
                      <a:pt x="8" y="43"/>
                      <a:pt x="8" y="45"/>
                    </a:cubicBezTo>
                    <a:cubicBezTo>
                      <a:pt x="8" y="45"/>
                      <a:pt x="8" y="46"/>
                      <a:pt x="8" y="46"/>
                    </a:cubicBezTo>
                    <a:cubicBezTo>
                      <a:pt x="8" y="47"/>
                      <a:pt x="8" y="47"/>
                      <a:pt x="8" y="47"/>
                    </a:cubicBezTo>
                    <a:cubicBezTo>
                      <a:pt x="8" y="48"/>
                      <a:pt x="9" y="47"/>
                      <a:pt x="9" y="47"/>
                    </a:cubicBezTo>
                    <a:cubicBezTo>
                      <a:pt x="10" y="47"/>
                      <a:pt x="10" y="47"/>
                      <a:pt x="10" y="47"/>
                    </a:cubicBezTo>
                    <a:cubicBezTo>
                      <a:pt x="11" y="47"/>
                      <a:pt x="11" y="47"/>
                      <a:pt x="11" y="47"/>
                    </a:cubicBezTo>
                    <a:cubicBezTo>
                      <a:pt x="11" y="47"/>
                      <a:pt x="11" y="47"/>
                      <a:pt x="11" y="47"/>
                    </a:cubicBezTo>
                    <a:cubicBezTo>
                      <a:pt x="12" y="48"/>
                      <a:pt x="12" y="48"/>
                      <a:pt x="13" y="48"/>
                    </a:cubicBezTo>
                    <a:cubicBezTo>
                      <a:pt x="13" y="48"/>
                      <a:pt x="14" y="48"/>
                      <a:pt x="14" y="48"/>
                    </a:cubicBezTo>
                    <a:cubicBezTo>
                      <a:pt x="15" y="47"/>
                      <a:pt x="15" y="47"/>
                      <a:pt x="15" y="47"/>
                    </a:cubicBezTo>
                    <a:cubicBezTo>
                      <a:pt x="15" y="47"/>
                      <a:pt x="15" y="47"/>
                      <a:pt x="15" y="46"/>
                    </a:cubicBezTo>
                    <a:cubicBezTo>
                      <a:pt x="16" y="46"/>
                      <a:pt x="16" y="46"/>
                      <a:pt x="17" y="46"/>
                    </a:cubicBezTo>
                    <a:cubicBezTo>
                      <a:pt x="17" y="46"/>
                      <a:pt x="17" y="46"/>
                      <a:pt x="17" y="46"/>
                    </a:cubicBezTo>
                    <a:cubicBezTo>
                      <a:pt x="18" y="46"/>
                      <a:pt x="18" y="45"/>
                      <a:pt x="18" y="45"/>
                    </a:cubicBezTo>
                    <a:cubicBezTo>
                      <a:pt x="19" y="44"/>
                      <a:pt x="19" y="44"/>
                      <a:pt x="19" y="44"/>
                    </a:cubicBezTo>
                    <a:cubicBezTo>
                      <a:pt x="20" y="44"/>
                      <a:pt x="20" y="44"/>
                      <a:pt x="20" y="44"/>
                    </a:cubicBezTo>
                    <a:cubicBezTo>
                      <a:pt x="21" y="44"/>
                      <a:pt x="21" y="44"/>
                      <a:pt x="21" y="44"/>
                    </a:cubicBezTo>
                    <a:cubicBezTo>
                      <a:pt x="21" y="44"/>
                      <a:pt x="22" y="44"/>
                      <a:pt x="22" y="44"/>
                    </a:cubicBezTo>
                    <a:cubicBezTo>
                      <a:pt x="22" y="44"/>
                      <a:pt x="22" y="44"/>
                      <a:pt x="22" y="44"/>
                    </a:cubicBezTo>
                    <a:cubicBezTo>
                      <a:pt x="22" y="45"/>
                      <a:pt x="22" y="45"/>
                      <a:pt x="22" y="46"/>
                    </a:cubicBezTo>
                    <a:cubicBezTo>
                      <a:pt x="22" y="46"/>
                      <a:pt x="22" y="47"/>
                      <a:pt x="22" y="47"/>
                    </a:cubicBezTo>
                    <a:cubicBezTo>
                      <a:pt x="22" y="48"/>
                      <a:pt x="22" y="48"/>
                      <a:pt x="22" y="49"/>
                    </a:cubicBezTo>
                    <a:cubicBezTo>
                      <a:pt x="22" y="49"/>
                      <a:pt x="22" y="50"/>
                      <a:pt x="22" y="50"/>
                    </a:cubicBezTo>
                    <a:cubicBezTo>
                      <a:pt x="23" y="51"/>
                      <a:pt x="23" y="50"/>
                      <a:pt x="24" y="51"/>
                    </a:cubicBezTo>
                    <a:cubicBezTo>
                      <a:pt x="24" y="51"/>
                      <a:pt x="24" y="51"/>
                      <a:pt x="24" y="52"/>
                    </a:cubicBezTo>
                    <a:cubicBezTo>
                      <a:pt x="25" y="52"/>
                      <a:pt x="25" y="52"/>
                      <a:pt x="25" y="52"/>
                    </a:cubicBezTo>
                    <a:cubicBezTo>
                      <a:pt x="26" y="52"/>
                      <a:pt x="26" y="52"/>
                      <a:pt x="26" y="52"/>
                    </a:cubicBezTo>
                    <a:cubicBezTo>
                      <a:pt x="26" y="52"/>
                      <a:pt x="27" y="52"/>
                      <a:pt x="27" y="52"/>
                    </a:cubicBezTo>
                    <a:cubicBezTo>
                      <a:pt x="28" y="52"/>
                      <a:pt x="28" y="52"/>
                      <a:pt x="28" y="53"/>
                    </a:cubicBezTo>
                    <a:cubicBezTo>
                      <a:pt x="29" y="53"/>
                      <a:pt x="29" y="53"/>
                      <a:pt x="30" y="53"/>
                    </a:cubicBezTo>
                    <a:cubicBezTo>
                      <a:pt x="30" y="54"/>
                      <a:pt x="30" y="54"/>
                      <a:pt x="31" y="54"/>
                    </a:cubicBezTo>
                    <a:cubicBezTo>
                      <a:pt x="31" y="54"/>
                      <a:pt x="31" y="55"/>
                      <a:pt x="31" y="55"/>
                    </a:cubicBezTo>
                    <a:cubicBezTo>
                      <a:pt x="32" y="55"/>
                      <a:pt x="32" y="55"/>
                      <a:pt x="33" y="55"/>
                    </a:cubicBezTo>
                    <a:cubicBezTo>
                      <a:pt x="33" y="55"/>
                      <a:pt x="33" y="55"/>
                      <a:pt x="34" y="55"/>
                    </a:cubicBezTo>
                    <a:cubicBezTo>
                      <a:pt x="34" y="55"/>
                      <a:pt x="34" y="55"/>
                      <a:pt x="34" y="56"/>
                    </a:cubicBezTo>
                    <a:cubicBezTo>
                      <a:pt x="34" y="56"/>
                      <a:pt x="35" y="56"/>
                      <a:pt x="35" y="56"/>
                    </a:cubicBezTo>
                    <a:cubicBezTo>
                      <a:pt x="35" y="56"/>
                      <a:pt x="35" y="57"/>
                      <a:pt x="35" y="57"/>
                    </a:cubicBezTo>
                    <a:cubicBezTo>
                      <a:pt x="35" y="57"/>
                      <a:pt x="35" y="57"/>
                      <a:pt x="35" y="58"/>
                    </a:cubicBezTo>
                    <a:cubicBezTo>
                      <a:pt x="35" y="58"/>
                      <a:pt x="34" y="59"/>
                      <a:pt x="35" y="60"/>
                    </a:cubicBezTo>
                    <a:cubicBezTo>
                      <a:pt x="35" y="60"/>
                      <a:pt x="35" y="60"/>
                      <a:pt x="36" y="60"/>
                    </a:cubicBezTo>
                    <a:cubicBezTo>
                      <a:pt x="36" y="61"/>
                      <a:pt x="36" y="61"/>
                      <a:pt x="36" y="62"/>
                    </a:cubicBezTo>
                    <a:cubicBezTo>
                      <a:pt x="36" y="62"/>
                      <a:pt x="36" y="62"/>
                      <a:pt x="36" y="62"/>
                    </a:cubicBezTo>
                    <a:cubicBezTo>
                      <a:pt x="37" y="63"/>
                      <a:pt x="37" y="63"/>
                      <a:pt x="37" y="63"/>
                    </a:cubicBezTo>
                    <a:cubicBezTo>
                      <a:pt x="38" y="63"/>
                      <a:pt x="39" y="63"/>
                      <a:pt x="40" y="63"/>
                    </a:cubicBezTo>
                    <a:cubicBezTo>
                      <a:pt x="40" y="63"/>
                      <a:pt x="40" y="63"/>
                      <a:pt x="40" y="63"/>
                    </a:cubicBezTo>
                    <a:cubicBezTo>
                      <a:pt x="41" y="64"/>
                      <a:pt x="40" y="64"/>
                      <a:pt x="40" y="64"/>
                    </a:cubicBezTo>
                    <a:cubicBezTo>
                      <a:pt x="40" y="65"/>
                      <a:pt x="40" y="65"/>
                      <a:pt x="40" y="66"/>
                    </a:cubicBezTo>
                    <a:cubicBezTo>
                      <a:pt x="41" y="66"/>
                      <a:pt x="42" y="66"/>
                      <a:pt x="42" y="66"/>
                    </a:cubicBezTo>
                    <a:cubicBezTo>
                      <a:pt x="42" y="66"/>
                      <a:pt x="42" y="67"/>
                      <a:pt x="42" y="67"/>
                    </a:cubicBezTo>
                    <a:cubicBezTo>
                      <a:pt x="43" y="67"/>
                      <a:pt x="43" y="67"/>
                      <a:pt x="43" y="68"/>
                    </a:cubicBezTo>
                    <a:cubicBezTo>
                      <a:pt x="43" y="68"/>
                      <a:pt x="43" y="68"/>
                      <a:pt x="43" y="69"/>
                    </a:cubicBezTo>
                    <a:cubicBezTo>
                      <a:pt x="43" y="70"/>
                      <a:pt x="43" y="70"/>
                      <a:pt x="43" y="71"/>
                    </a:cubicBezTo>
                    <a:cubicBezTo>
                      <a:pt x="42" y="72"/>
                      <a:pt x="42" y="72"/>
                      <a:pt x="42" y="73"/>
                    </a:cubicBezTo>
                    <a:cubicBezTo>
                      <a:pt x="42" y="73"/>
                      <a:pt x="43" y="73"/>
                      <a:pt x="43" y="73"/>
                    </a:cubicBezTo>
                    <a:cubicBezTo>
                      <a:pt x="42" y="74"/>
                      <a:pt x="42" y="73"/>
                      <a:pt x="42" y="73"/>
                    </a:cubicBezTo>
                    <a:cubicBezTo>
                      <a:pt x="42" y="74"/>
                      <a:pt x="42" y="74"/>
                      <a:pt x="42" y="74"/>
                    </a:cubicBezTo>
                    <a:cubicBezTo>
                      <a:pt x="42" y="75"/>
                      <a:pt x="42" y="75"/>
                      <a:pt x="42" y="76"/>
                    </a:cubicBezTo>
                    <a:cubicBezTo>
                      <a:pt x="42" y="76"/>
                      <a:pt x="42" y="76"/>
                      <a:pt x="42" y="77"/>
                    </a:cubicBezTo>
                    <a:cubicBezTo>
                      <a:pt x="42" y="77"/>
                      <a:pt x="42" y="77"/>
                      <a:pt x="42" y="78"/>
                    </a:cubicBezTo>
                    <a:cubicBezTo>
                      <a:pt x="42" y="78"/>
                      <a:pt x="43" y="78"/>
                      <a:pt x="43" y="78"/>
                    </a:cubicBezTo>
                    <a:cubicBezTo>
                      <a:pt x="43" y="79"/>
                      <a:pt x="42" y="79"/>
                      <a:pt x="43" y="79"/>
                    </a:cubicBezTo>
                    <a:cubicBezTo>
                      <a:pt x="43" y="80"/>
                      <a:pt x="43" y="79"/>
                      <a:pt x="44" y="79"/>
                    </a:cubicBezTo>
                    <a:cubicBezTo>
                      <a:pt x="44" y="79"/>
                      <a:pt x="45" y="79"/>
                      <a:pt x="45" y="79"/>
                    </a:cubicBezTo>
                    <a:cubicBezTo>
                      <a:pt x="45" y="79"/>
                      <a:pt x="46" y="79"/>
                      <a:pt x="46" y="79"/>
                    </a:cubicBezTo>
                    <a:cubicBezTo>
                      <a:pt x="47" y="79"/>
                      <a:pt x="47" y="79"/>
                      <a:pt x="47" y="80"/>
                    </a:cubicBezTo>
                    <a:cubicBezTo>
                      <a:pt x="48" y="80"/>
                      <a:pt x="48" y="79"/>
                      <a:pt x="48" y="80"/>
                    </a:cubicBezTo>
                    <a:cubicBezTo>
                      <a:pt x="49" y="80"/>
                      <a:pt x="49" y="81"/>
                      <a:pt x="49" y="81"/>
                    </a:cubicBezTo>
                    <a:cubicBezTo>
                      <a:pt x="49" y="82"/>
                      <a:pt x="49" y="82"/>
                      <a:pt x="49" y="83"/>
                    </a:cubicBezTo>
                    <a:cubicBezTo>
                      <a:pt x="49" y="83"/>
                      <a:pt x="49" y="83"/>
                      <a:pt x="49" y="84"/>
                    </a:cubicBezTo>
                    <a:cubicBezTo>
                      <a:pt x="49" y="84"/>
                      <a:pt x="49" y="84"/>
                      <a:pt x="49" y="84"/>
                    </a:cubicBezTo>
                    <a:cubicBezTo>
                      <a:pt x="49" y="85"/>
                      <a:pt x="50" y="85"/>
                      <a:pt x="50" y="85"/>
                    </a:cubicBezTo>
                    <a:cubicBezTo>
                      <a:pt x="50" y="85"/>
                      <a:pt x="51" y="84"/>
                      <a:pt x="51" y="84"/>
                    </a:cubicBezTo>
                    <a:cubicBezTo>
                      <a:pt x="51" y="84"/>
                      <a:pt x="52" y="84"/>
                      <a:pt x="52" y="84"/>
                    </a:cubicBezTo>
                    <a:cubicBezTo>
                      <a:pt x="52" y="85"/>
                      <a:pt x="52" y="85"/>
                      <a:pt x="52" y="86"/>
                    </a:cubicBezTo>
                    <a:cubicBezTo>
                      <a:pt x="52" y="86"/>
                      <a:pt x="52" y="87"/>
                      <a:pt x="52" y="87"/>
                    </a:cubicBezTo>
                    <a:cubicBezTo>
                      <a:pt x="52" y="88"/>
                      <a:pt x="52" y="88"/>
                      <a:pt x="52" y="88"/>
                    </a:cubicBezTo>
                    <a:cubicBezTo>
                      <a:pt x="52" y="89"/>
                      <a:pt x="52" y="89"/>
                      <a:pt x="52" y="90"/>
                    </a:cubicBezTo>
                    <a:cubicBezTo>
                      <a:pt x="52" y="89"/>
                      <a:pt x="52" y="89"/>
                      <a:pt x="52" y="89"/>
                    </a:cubicBezTo>
                    <a:cubicBezTo>
                      <a:pt x="53" y="90"/>
                      <a:pt x="53" y="89"/>
                      <a:pt x="53" y="90"/>
                    </a:cubicBezTo>
                    <a:cubicBezTo>
                      <a:pt x="54" y="90"/>
                      <a:pt x="54" y="90"/>
                      <a:pt x="54" y="90"/>
                    </a:cubicBezTo>
                    <a:cubicBezTo>
                      <a:pt x="54" y="90"/>
                      <a:pt x="54" y="91"/>
                      <a:pt x="54" y="91"/>
                    </a:cubicBezTo>
                    <a:cubicBezTo>
                      <a:pt x="54" y="92"/>
                      <a:pt x="54" y="92"/>
                      <a:pt x="54" y="93"/>
                    </a:cubicBezTo>
                    <a:cubicBezTo>
                      <a:pt x="54" y="93"/>
                      <a:pt x="54" y="93"/>
                      <a:pt x="54" y="94"/>
                    </a:cubicBezTo>
                    <a:cubicBezTo>
                      <a:pt x="54" y="94"/>
                      <a:pt x="54" y="94"/>
                      <a:pt x="53" y="94"/>
                    </a:cubicBezTo>
                    <a:cubicBezTo>
                      <a:pt x="53" y="95"/>
                      <a:pt x="53" y="94"/>
                      <a:pt x="52" y="95"/>
                    </a:cubicBezTo>
                    <a:cubicBezTo>
                      <a:pt x="52" y="95"/>
                      <a:pt x="52" y="95"/>
                      <a:pt x="52" y="95"/>
                    </a:cubicBezTo>
                    <a:cubicBezTo>
                      <a:pt x="52" y="96"/>
                      <a:pt x="51" y="96"/>
                      <a:pt x="51" y="96"/>
                    </a:cubicBezTo>
                    <a:cubicBezTo>
                      <a:pt x="51" y="96"/>
                      <a:pt x="51" y="96"/>
                      <a:pt x="51" y="97"/>
                    </a:cubicBezTo>
                    <a:cubicBezTo>
                      <a:pt x="50" y="97"/>
                      <a:pt x="50" y="97"/>
                      <a:pt x="50" y="98"/>
                    </a:cubicBezTo>
                    <a:cubicBezTo>
                      <a:pt x="50" y="98"/>
                      <a:pt x="49" y="98"/>
                      <a:pt x="49" y="99"/>
                    </a:cubicBezTo>
                    <a:cubicBezTo>
                      <a:pt x="49" y="99"/>
                      <a:pt x="49" y="99"/>
                      <a:pt x="49" y="100"/>
                    </a:cubicBezTo>
                    <a:cubicBezTo>
                      <a:pt x="48" y="100"/>
                      <a:pt x="48" y="100"/>
                      <a:pt x="48" y="100"/>
                    </a:cubicBezTo>
                    <a:cubicBezTo>
                      <a:pt x="47" y="102"/>
                      <a:pt x="47" y="102"/>
                      <a:pt x="47" y="102"/>
                    </a:cubicBezTo>
                    <a:cubicBezTo>
                      <a:pt x="47" y="102"/>
                      <a:pt x="47" y="102"/>
                      <a:pt x="46" y="103"/>
                    </a:cubicBezTo>
                    <a:cubicBezTo>
                      <a:pt x="47" y="103"/>
                      <a:pt x="47" y="103"/>
                      <a:pt x="47" y="103"/>
                    </a:cubicBezTo>
                    <a:cubicBezTo>
                      <a:pt x="48" y="103"/>
                      <a:pt x="48" y="103"/>
                      <a:pt x="48" y="103"/>
                    </a:cubicBezTo>
                    <a:cubicBezTo>
                      <a:pt x="48" y="103"/>
                      <a:pt x="49" y="103"/>
                      <a:pt x="49" y="103"/>
                    </a:cubicBezTo>
                    <a:cubicBezTo>
                      <a:pt x="49" y="103"/>
                      <a:pt x="50" y="103"/>
                      <a:pt x="50" y="103"/>
                    </a:cubicBezTo>
                    <a:cubicBezTo>
                      <a:pt x="50" y="103"/>
                      <a:pt x="50" y="104"/>
                      <a:pt x="50" y="104"/>
                    </a:cubicBezTo>
                    <a:cubicBezTo>
                      <a:pt x="50" y="105"/>
                      <a:pt x="50" y="105"/>
                      <a:pt x="51" y="105"/>
                    </a:cubicBezTo>
                    <a:cubicBezTo>
                      <a:pt x="51" y="105"/>
                      <a:pt x="51" y="105"/>
                      <a:pt x="51" y="105"/>
                    </a:cubicBezTo>
                    <a:cubicBezTo>
                      <a:pt x="51" y="104"/>
                      <a:pt x="52" y="104"/>
                      <a:pt x="52" y="104"/>
                    </a:cubicBezTo>
                    <a:cubicBezTo>
                      <a:pt x="52" y="105"/>
                      <a:pt x="52" y="105"/>
                      <a:pt x="53" y="106"/>
                    </a:cubicBezTo>
                    <a:cubicBezTo>
                      <a:pt x="53" y="106"/>
                      <a:pt x="53" y="106"/>
                      <a:pt x="54" y="106"/>
                    </a:cubicBezTo>
                    <a:cubicBezTo>
                      <a:pt x="54" y="106"/>
                      <a:pt x="54" y="106"/>
                      <a:pt x="54" y="107"/>
                    </a:cubicBezTo>
                    <a:cubicBezTo>
                      <a:pt x="55" y="107"/>
                      <a:pt x="55" y="107"/>
                      <a:pt x="55" y="107"/>
                    </a:cubicBezTo>
                    <a:cubicBezTo>
                      <a:pt x="56" y="108"/>
                      <a:pt x="56" y="107"/>
                      <a:pt x="56" y="107"/>
                    </a:cubicBezTo>
                    <a:cubicBezTo>
                      <a:pt x="57" y="108"/>
                      <a:pt x="57" y="108"/>
                      <a:pt x="57" y="109"/>
                    </a:cubicBezTo>
                    <a:cubicBezTo>
                      <a:pt x="57" y="109"/>
                      <a:pt x="57" y="110"/>
                      <a:pt x="58" y="110"/>
                    </a:cubicBezTo>
                    <a:cubicBezTo>
                      <a:pt x="58" y="111"/>
                      <a:pt x="59" y="111"/>
                      <a:pt x="60" y="111"/>
                    </a:cubicBezTo>
                    <a:cubicBezTo>
                      <a:pt x="60" y="111"/>
                      <a:pt x="60" y="111"/>
                      <a:pt x="60" y="111"/>
                    </a:cubicBezTo>
                    <a:cubicBezTo>
                      <a:pt x="60" y="111"/>
                      <a:pt x="60" y="111"/>
                      <a:pt x="60" y="110"/>
                    </a:cubicBezTo>
                    <a:cubicBezTo>
                      <a:pt x="60" y="110"/>
                      <a:pt x="60" y="109"/>
                      <a:pt x="61" y="109"/>
                    </a:cubicBezTo>
                    <a:cubicBezTo>
                      <a:pt x="61" y="108"/>
                      <a:pt x="61" y="108"/>
                      <a:pt x="61" y="107"/>
                    </a:cubicBezTo>
                    <a:cubicBezTo>
                      <a:pt x="62" y="107"/>
                      <a:pt x="62" y="107"/>
                      <a:pt x="62" y="107"/>
                    </a:cubicBezTo>
                    <a:cubicBezTo>
                      <a:pt x="63" y="107"/>
                      <a:pt x="62" y="107"/>
                      <a:pt x="63" y="106"/>
                    </a:cubicBezTo>
                    <a:cubicBezTo>
                      <a:pt x="63" y="106"/>
                      <a:pt x="63" y="106"/>
                      <a:pt x="64" y="105"/>
                    </a:cubicBezTo>
                    <a:cubicBezTo>
                      <a:pt x="64" y="105"/>
                      <a:pt x="64" y="104"/>
                      <a:pt x="64" y="104"/>
                    </a:cubicBezTo>
                    <a:cubicBezTo>
                      <a:pt x="64" y="103"/>
                      <a:pt x="64" y="103"/>
                      <a:pt x="64" y="102"/>
                    </a:cubicBezTo>
                    <a:cubicBezTo>
                      <a:pt x="64" y="102"/>
                      <a:pt x="65" y="102"/>
                      <a:pt x="65" y="101"/>
                    </a:cubicBezTo>
                    <a:cubicBezTo>
                      <a:pt x="65" y="100"/>
                      <a:pt x="65" y="100"/>
                      <a:pt x="66" y="100"/>
                    </a:cubicBezTo>
                    <a:cubicBezTo>
                      <a:pt x="66" y="99"/>
                      <a:pt x="66" y="99"/>
                      <a:pt x="66" y="99"/>
                    </a:cubicBezTo>
                    <a:cubicBezTo>
                      <a:pt x="67" y="98"/>
                      <a:pt x="67" y="98"/>
                      <a:pt x="67" y="97"/>
                    </a:cubicBezTo>
                    <a:cubicBezTo>
                      <a:pt x="68" y="96"/>
                      <a:pt x="67" y="95"/>
                      <a:pt x="67" y="94"/>
                    </a:cubicBezTo>
                    <a:cubicBezTo>
                      <a:pt x="67" y="94"/>
                      <a:pt x="67" y="94"/>
                      <a:pt x="67" y="93"/>
                    </a:cubicBezTo>
                    <a:cubicBezTo>
                      <a:pt x="67" y="93"/>
                      <a:pt x="67" y="93"/>
                      <a:pt x="67" y="92"/>
                    </a:cubicBezTo>
                    <a:cubicBezTo>
                      <a:pt x="66" y="91"/>
                      <a:pt x="66" y="91"/>
                      <a:pt x="67" y="90"/>
                    </a:cubicBezTo>
                    <a:cubicBezTo>
                      <a:pt x="67" y="89"/>
                      <a:pt x="67" y="89"/>
                      <a:pt x="67" y="89"/>
                    </a:cubicBezTo>
                    <a:cubicBezTo>
                      <a:pt x="68" y="89"/>
                      <a:pt x="68" y="88"/>
                      <a:pt x="68" y="88"/>
                    </a:cubicBezTo>
                    <a:cubicBezTo>
                      <a:pt x="69" y="88"/>
                      <a:pt x="69" y="88"/>
                      <a:pt x="69" y="87"/>
                    </a:cubicBezTo>
                    <a:cubicBezTo>
                      <a:pt x="69" y="87"/>
                      <a:pt x="70" y="87"/>
                      <a:pt x="70" y="87"/>
                    </a:cubicBezTo>
                    <a:cubicBezTo>
                      <a:pt x="70" y="86"/>
                      <a:pt x="70" y="86"/>
                      <a:pt x="71" y="85"/>
                    </a:cubicBezTo>
                    <a:cubicBezTo>
                      <a:pt x="71" y="85"/>
                      <a:pt x="72" y="85"/>
                      <a:pt x="72" y="85"/>
                    </a:cubicBezTo>
                    <a:cubicBezTo>
                      <a:pt x="73" y="85"/>
                      <a:pt x="73" y="85"/>
                      <a:pt x="74" y="85"/>
                    </a:cubicBezTo>
                    <a:cubicBezTo>
                      <a:pt x="74" y="84"/>
                      <a:pt x="74" y="84"/>
                      <a:pt x="75" y="84"/>
                    </a:cubicBezTo>
                    <a:cubicBezTo>
                      <a:pt x="75" y="84"/>
                      <a:pt x="75" y="84"/>
                      <a:pt x="75" y="84"/>
                    </a:cubicBezTo>
                    <a:cubicBezTo>
                      <a:pt x="75" y="83"/>
                      <a:pt x="75" y="83"/>
                      <a:pt x="76" y="83"/>
                    </a:cubicBezTo>
                    <a:cubicBezTo>
                      <a:pt x="76" y="83"/>
                      <a:pt x="76" y="83"/>
                      <a:pt x="77" y="82"/>
                    </a:cubicBezTo>
                    <a:cubicBezTo>
                      <a:pt x="77" y="82"/>
                      <a:pt x="77" y="82"/>
                      <a:pt x="78" y="82"/>
                    </a:cubicBezTo>
                    <a:cubicBezTo>
                      <a:pt x="79" y="82"/>
                      <a:pt x="79" y="82"/>
                      <a:pt x="80" y="82"/>
                    </a:cubicBezTo>
                    <a:cubicBezTo>
                      <a:pt x="81" y="82"/>
                      <a:pt x="81" y="82"/>
                      <a:pt x="82" y="82"/>
                    </a:cubicBezTo>
                    <a:cubicBezTo>
                      <a:pt x="82" y="82"/>
                      <a:pt x="82" y="81"/>
                      <a:pt x="82" y="81"/>
                    </a:cubicBezTo>
                    <a:cubicBezTo>
                      <a:pt x="83" y="81"/>
                      <a:pt x="83" y="81"/>
                      <a:pt x="83" y="81"/>
                    </a:cubicBezTo>
                    <a:cubicBezTo>
                      <a:pt x="83" y="80"/>
                      <a:pt x="83" y="80"/>
                      <a:pt x="84" y="80"/>
                    </a:cubicBezTo>
                    <a:cubicBezTo>
                      <a:pt x="84" y="79"/>
                      <a:pt x="84" y="79"/>
                      <a:pt x="84" y="79"/>
                    </a:cubicBezTo>
                    <a:cubicBezTo>
                      <a:pt x="85" y="79"/>
                      <a:pt x="85" y="78"/>
                      <a:pt x="85" y="78"/>
                    </a:cubicBezTo>
                    <a:cubicBezTo>
                      <a:pt x="85" y="77"/>
                      <a:pt x="84" y="76"/>
                      <a:pt x="85" y="76"/>
                    </a:cubicBezTo>
                    <a:cubicBezTo>
                      <a:pt x="85" y="76"/>
                      <a:pt x="86" y="76"/>
                      <a:pt x="86" y="76"/>
                    </a:cubicBezTo>
                    <a:cubicBezTo>
                      <a:pt x="86" y="75"/>
                      <a:pt x="86" y="75"/>
                      <a:pt x="86" y="75"/>
                    </a:cubicBezTo>
                    <a:cubicBezTo>
                      <a:pt x="87" y="74"/>
                      <a:pt x="86" y="74"/>
                      <a:pt x="86" y="73"/>
                    </a:cubicBezTo>
                    <a:cubicBezTo>
                      <a:pt x="86" y="73"/>
                      <a:pt x="87" y="73"/>
                      <a:pt x="87" y="73"/>
                    </a:cubicBezTo>
                    <a:cubicBezTo>
                      <a:pt x="87" y="73"/>
                      <a:pt x="87" y="73"/>
                      <a:pt x="88" y="72"/>
                    </a:cubicBezTo>
                    <a:cubicBezTo>
                      <a:pt x="89" y="72"/>
                      <a:pt x="88" y="71"/>
                      <a:pt x="88" y="69"/>
                    </a:cubicBezTo>
                    <a:cubicBezTo>
                      <a:pt x="88" y="69"/>
                      <a:pt x="88" y="68"/>
                      <a:pt x="88" y="68"/>
                    </a:cubicBezTo>
                    <a:cubicBezTo>
                      <a:pt x="88" y="67"/>
                      <a:pt x="89" y="67"/>
                      <a:pt x="89" y="67"/>
                    </a:cubicBezTo>
                    <a:cubicBezTo>
                      <a:pt x="89" y="66"/>
                      <a:pt x="88" y="66"/>
                      <a:pt x="88" y="65"/>
                    </a:cubicBezTo>
                    <a:cubicBezTo>
                      <a:pt x="88" y="65"/>
                      <a:pt x="88" y="64"/>
                      <a:pt x="89" y="64"/>
                    </a:cubicBezTo>
                    <a:cubicBezTo>
                      <a:pt x="89" y="64"/>
                      <a:pt x="89" y="64"/>
                      <a:pt x="89" y="63"/>
                    </a:cubicBezTo>
                    <a:cubicBezTo>
                      <a:pt x="90" y="63"/>
                      <a:pt x="89" y="62"/>
                      <a:pt x="89" y="61"/>
                    </a:cubicBezTo>
                    <a:cubicBezTo>
                      <a:pt x="89" y="61"/>
                      <a:pt x="89" y="60"/>
                      <a:pt x="89" y="60"/>
                    </a:cubicBezTo>
                    <a:cubicBezTo>
                      <a:pt x="89" y="59"/>
                      <a:pt x="89" y="59"/>
                      <a:pt x="89" y="58"/>
                    </a:cubicBezTo>
                    <a:cubicBezTo>
                      <a:pt x="88" y="58"/>
                      <a:pt x="88" y="58"/>
                      <a:pt x="88" y="57"/>
                    </a:cubicBezTo>
                    <a:cubicBezTo>
                      <a:pt x="88" y="57"/>
                      <a:pt x="88" y="56"/>
                      <a:pt x="89" y="56"/>
                    </a:cubicBezTo>
                    <a:cubicBezTo>
                      <a:pt x="89" y="56"/>
                      <a:pt x="89" y="56"/>
                      <a:pt x="89" y="56"/>
                    </a:cubicBezTo>
                    <a:cubicBezTo>
                      <a:pt x="89" y="55"/>
                      <a:pt x="88" y="55"/>
                      <a:pt x="88" y="54"/>
                    </a:cubicBezTo>
                    <a:cubicBezTo>
                      <a:pt x="88" y="54"/>
                      <a:pt x="88" y="54"/>
                      <a:pt x="89" y="53"/>
                    </a:cubicBezTo>
                    <a:cubicBezTo>
                      <a:pt x="89" y="53"/>
                      <a:pt x="89" y="53"/>
                      <a:pt x="90" y="53"/>
                    </a:cubicBezTo>
                    <a:cubicBezTo>
                      <a:pt x="90" y="52"/>
                      <a:pt x="90" y="53"/>
                      <a:pt x="91" y="52"/>
                    </a:cubicBezTo>
                    <a:cubicBezTo>
                      <a:pt x="91" y="52"/>
                      <a:pt x="91" y="52"/>
                      <a:pt x="91" y="51"/>
                    </a:cubicBezTo>
                    <a:cubicBezTo>
                      <a:pt x="91" y="51"/>
                      <a:pt x="91" y="51"/>
                      <a:pt x="92" y="51"/>
                    </a:cubicBezTo>
                    <a:cubicBezTo>
                      <a:pt x="92" y="50"/>
                      <a:pt x="92" y="50"/>
                      <a:pt x="92" y="49"/>
                    </a:cubicBezTo>
                    <a:cubicBezTo>
                      <a:pt x="93" y="49"/>
                      <a:pt x="93" y="48"/>
                      <a:pt x="93" y="47"/>
                    </a:cubicBezTo>
                    <a:cubicBezTo>
                      <a:pt x="93" y="47"/>
                      <a:pt x="93" y="47"/>
                      <a:pt x="93" y="47"/>
                    </a:cubicBezTo>
                    <a:cubicBezTo>
                      <a:pt x="94" y="46"/>
                      <a:pt x="94" y="47"/>
                      <a:pt x="94" y="47"/>
                    </a:cubicBezTo>
                    <a:cubicBezTo>
                      <a:pt x="95" y="46"/>
                      <a:pt x="95" y="46"/>
                      <a:pt x="95" y="45"/>
                    </a:cubicBezTo>
                    <a:cubicBezTo>
                      <a:pt x="95" y="45"/>
                      <a:pt x="96" y="45"/>
                      <a:pt x="96" y="44"/>
                    </a:cubicBezTo>
                    <a:cubicBezTo>
                      <a:pt x="96" y="43"/>
                      <a:pt x="97" y="43"/>
                      <a:pt x="97" y="43"/>
                    </a:cubicBezTo>
                    <a:cubicBezTo>
                      <a:pt x="97" y="42"/>
                      <a:pt x="98" y="42"/>
                      <a:pt x="98" y="42"/>
                    </a:cubicBezTo>
                    <a:cubicBezTo>
                      <a:pt x="98" y="42"/>
                      <a:pt x="98" y="41"/>
                      <a:pt x="98" y="41"/>
                    </a:cubicBezTo>
                    <a:cubicBezTo>
                      <a:pt x="98" y="40"/>
                      <a:pt x="98" y="40"/>
                      <a:pt x="98" y="39"/>
                    </a:cubicBezTo>
                    <a:cubicBezTo>
                      <a:pt x="98" y="39"/>
                      <a:pt x="98" y="38"/>
                      <a:pt x="98" y="38"/>
                    </a:cubicBezTo>
                    <a:cubicBezTo>
                      <a:pt x="98" y="37"/>
                      <a:pt x="99" y="37"/>
                      <a:pt x="99" y="36"/>
                    </a:cubicBezTo>
                    <a:cubicBezTo>
                      <a:pt x="99" y="36"/>
                      <a:pt x="98" y="35"/>
                      <a:pt x="98" y="35"/>
                    </a:cubicBezTo>
                    <a:cubicBezTo>
                      <a:pt x="98" y="34"/>
                      <a:pt x="98" y="34"/>
                      <a:pt x="98" y="3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14" name="Freeform 102">
                <a:extLst>
                  <a:ext uri="{FF2B5EF4-FFF2-40B4-BE49-F238E27FC236}">
                    <a16:creationId xmlns:a16="http://schemas.microsoft.com/office/drawing/2014/main" id="{67123FBA-1B6B-B94F-F5C7-F181702D2A69}"/>
                  </a:ext>
                </a:extLst>
              </p:cNvPr>
              <p:cNvSpPr>
                <a:spLocks/>
              </p:cNvSpPr>
              <p:nvPr/>
            </p:nvSpPr>
            <p:spPr bwMode="auto">
              <a:xfrm>
                <a:off x="3967164" y="1919289"/>
                <a:ext cx="550863" cy="573088"/>
              </a:xfrm>
              <a:custGeom>
                <a:avLst/>
                <a:gdLst>
                  <a:gd name="T0" fmla="*/ 47 w 51"/>
                  <a:gd name="T1" fmla="*/ 44 h 53"/>
                  <a:gd name="T2" fmla="*/ 49 w 51"/>
                  <a:gd name="T3" fmla="*/ 42 h 53"/>
                  <a:gd name="T4" fmla="*/ 50 w 51"/>
                  <a:gd name="T5" fmla="*/ 41 h 53"/>
                  <a:gd name="T6" fmla="*/ 51 w 51"/>
                  <a:gd name="T7" fmla="*/ 39 h 53"/>
                  <a:gd name="T8" fmla="*/ 49 w 51"/>
                  <a:gd name="T9" fmla="*/ 38 h 53"/>
                  <a:gd name="T10" fmla="*/ 48 w 51"/>
                  <a:gd name="T11" fmla="*/ 37 h 53"/>
                  <a:gd name="T12" fmla="*/ 46 w 51"/>
                  <a:gd name="T13" fmla="*/ 35 h 53"/>
                  <a:gd name="T14" fmla="*/ 46 w 51"/>
                  <a:gd name="T15" fmla="*/ 32 h 53"/>
                  <a:gd name="T16" fmla="*/ 46 w 51"/>
                  <a:gd name="T17" fmla="*/ 29 h 53"/>
                  <a:gd name="T18" fmla="*/ 46 w 51"/>
                  <a:gd name="T19" fmla="*/ 27 h 53"/>
                  <a:gd name="T20" fmla="*/ 46 w 51"/>
                  <a:gd name="T21" fmla="*/ 25 h 53"/>
                  <a:gd name="T22" fmla="*/ 45 w 51"/>
                  <a:gd name="T23" fmla="*/ 22 h 53"/>
                  <a:gd name="T24" fmla="*/ 45 w 51"/>
                  <a:gd name="T25" fmla="*/ 21 h 53"/>
                  <a:gd name="T26" fmla="*/ 45 w 51"/>
                  <a:gd name="T27" fmla="*/ 20 h 53"/>
                  <a:gd name="T28" fmla="*/ 44 w 51"/>
                  <a:gd name="T29" fmla="*/ 17 h 53"/>
                  <a:gd name="T30" fmla="*/ 43 w 51"/>
                  <a:gd name="T31" fmla="*/ 15 h 53"/>
                  <a:gd name="T32" fmla="*/ 42 w 51"/>
                  <a:gd name="T33" fmla="*/ 13 h 53"/>
                  <a:gd name="T34" fmla="*/ 40 w 51"/>
                  <a:gd name="T35" fmla="*/ 12 h 53"/>
                  <a:gd name="T36" fmla="*/ 40 w 51"/>
                  <a:gd name="T37" fmla="*/ 10 h 53"/>
                  <a:gd name="T38" fmla="*/ 42 w 51"/>
                  <a:gd name="T39" fmla="*/ 7 h 53"/>
                  <a:gd name="T40" fmla="*/ 41 w 51"/>
                  <a:gd name="T41" fmla="*/ 4 h 53"/>
                  <a:gd name="T42" fmla="*/ 42 w 51"/>
                  <a:gd name="T43" fmla="*/ 2 h 53"/>
                  <a:gd name="T44" fmla="*/ 42 w 51"/>
                  <a:gd name="T45" fmla="*/ 1 h 53"/>
                  <a:gd name="T46" fmla="*/ 39 w 51"/>
                  <a:gd name="T47" fmla="*/ 1 h 53"/>
                  <a:gd name="T48" fmla="*/ 37 w 51"/>
                  <a:gd name="T49" fmla="*/ 1 h 53"/>
                  <a:gd name="T50" fmla="*/ 35 w 51"/>
                  <a:gd name="T51" fmla="*/ 1 h 53"/>
                  <a:gd name="T52" fmla="*/ 34 w 51"/>
                  <a:gd name="T53" fmla="*/ 2 h 53"/>
                  <a:gd name="T54" fmla="*/ 32 w 51"/>
                  <a:gd name="T55" fmla="*/ 1 h 53"/>
                  <a:gd name="T56" fmla="*/ 29 w 51"/>
                  <a:gd name="T57" fmla="*/ 1 h 53"/>
                  <a:gd name="T58" fmla="*/ 27 w 51"/>
                  <a:gd name="T59" fmla="*/ 2 h 53"/>
                  <a:gd name="T60" fmla="*/ 24 w 51"/>
                  <a:gd name="T61" fmla="*/ 2 h 53"/>
                  <a:gd name="T62" fmla="*/ 22 w 51"/>
                  <a:gd name="T63" fmla="*/ 4 h 53"/>
                  <a:gd name="T64" fmla="*/ 20 w 51"/>
                  <a:gd name="T65" fmla="*/ 4 h 53"/>
                  <a:gd name="T66" fmla="*/ 18 w 51"/>
                  <a:gd name="T67" fmla="*/ 5 h 53"/>
                  <a:gd name="T68" fmla="*/ 17 w 51"/>
                  <a:gd name="T69" fmla="*/ 6 h 53"/>
                  <a:gd name="T70" fmla="*/ 18 w 51"/>
                  <a:gd name="T71" fmla="*/ 9 h 53"/>
                  <a:gd name="T72" fmla="*/ 18 w 51"/>
                  <a:gd name="T73" fmla="*/ 11 h 53"/>
                  <a:gd name="T74" fmla="*/ 18 w 51"/>
                  <a:gd name="T75" fmla="*/ 14 h 53"/>
                  <a:gd name="T76" fmla="*/ 19 w 51"/>
                  <a:gd name="T77" fmla="*/ 15 h 53"/>
                  <a:gd name="T78" fmla="*/ 17 w 51"/>
                  <a:gd name="T79" fmla="*/ 16 h 53"/>
                  <a:gd name="T80" fmla="*/ 14 w 51"/>
                  <a:gd name="T81" fmla="*/ 16 h 53"/>
                  <a:gd name="T82" fmla="*/ 14 w 51"/>
                  <a:gd name="T83" fmla="*/ 19 h 53"/>
                  <a:gd name="T84" fmla="*/ 11 w 51"/>
                  <a:gd name="T85" fmla="*/ 20 h 53"/>
                  <a:gd name="T86" fmla="*/ 9 w 51"/>
                  <a:gd name="T87" fmla="*/ 21 h 53"/>
                  <a:gd name="T88" fmla="*/ 7 w 51"/>
                  <a:gd name="T89" fmla="*/ 22 h 53"/>
                  <a:gd name="T90" fmla="*/ 4 w 51"/>
                  <a:gd name="T91" fmla="*/ 23 h 53"/>
                  <a:gd name="T92" fmla="*/ 2 w 51"/>
                  <a:gd name="T93" fmla="*/ 24 h 53"/>
                  <a:gd name="T94" fmla="*/ 1 w 51"/>
                  <a:gd name="T95" fmla="*/ 25 h 53"/>
                  <a:gd name="T96" fmla="*/ 1 w 51"/>
                  <a:gd name="T97" fmla="*/ 28 h 53"/>
                  <a:gd name="T98" fmla="*/ 10 w 51"/>
                  <a:gd name="T99" fmla="*/ 36 h 53"/>
                  <a:gd name="T100" fmla="*/ 25 w 51"/>
                  <a:gd name="T101" fmla="*/ 47 h 53"/>
                  <a:gd name="T102" fmla="*/ 25 w 51"/>
                  <a:gd name="T103" fmla="*/ 48 h 53"/>
                  <a:gd name="T104" fmla="*/ 27 w 51"/>
                  <a:gd name="T105" fmla="*/ 49 h 53"/>
                  <a:gd name="T106" fmla="*/ 28 w 51"/>
                  <a:gd name="T107" fmla="*/ 50 h 53"/>
                  <a:gd name="T108" fmla="*/ 30 w 51"/>
                  <a:gd name="T109" fmla="*/ 52 h 53"/>
                  <a:gd name="T110" fmla="*/ 30 w 51"/>
                  <a:gd name="T111" fmla="*/ 53 h 53"/>
                  <a:gd name="T112" fmla="*/ 31 w 51"/>
                  <a:gd name="T113" fmla="*/ 53 h 53"/>
                  <a:gd name="T114" fmla="*/ 36 w 51"/>
                  <a:gd name="T115" fmla="*/ 52 h 53"/>
                  <a:gd name="T116" fmla="*/ 39 w 51"/>
                  <a:gd name="T117" fmla="*/ 50 h 53"/>
                  <a:gd name="T118" fmla="*/ 43 w 51"/>
                  <a:gd name="T119" fmla="*/ 4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 h="53">
                    <a:moveTo>
                      <a:pt x="44" y="45"/>
                    </a:moveTo>
                    <a:cubicBezTo>
                      <a:pt x="45" y="44"/>
                      <a:pt x="46" y="45"/>
                      <a:pt x="47" y="44"/>
                    </a:cubicBezTo>
                    <a:cubicBezTo>
                      <a:pt x="47" y="43"/>
                      <a:pt x="47" y="43"/>
                      <a:pt x="48" y="43"/>
                    </a:cubicBezTo>
                    <a:cubicBezTo>
                      <a:pt x="48" y="42"/>
                      <a:pt x="48" y="42"/>
                      <a:pt x="49" y="42"/>
                    </a:cubicBezTo>
                    <a:cubicBezTo>
                      <a:pt x="49" y="42"/>
                      <a:pt x="49" y="42"/>
                      <a:pt x="50" y="41"/>
                    </a:cubicBezTo>
                    <a:cubicBezTo>
                      <a:pt x="50" y="41"/>
                      <a:pt x="50" y="41"/>
                      <a:pt x="50" y="41"/>
                    </a:cubicBezTo>
                    <a:cubicBezTo>
                      <a:pt x="51" y="41"/>
                      <a:pt x="51" y="40"/>
                      <a:pt x="51" y="40"/>
                    </a:cubicBezTo>
                    <a:cubicBezTo>
                      <a:pt x="51" y="40"/>
                      <a:pt x="51" y="39"/>
                      <a:pt x="51" y="39"/>
                    </a:cubicBezTo>
                    <a:cubicBezTo>
                      <a:pt x="51" y="38"/>
                      <a:pt x="50" y="38"/>
                      <a:pt x="50" y="38"/>
                    </a:cubicBezTo>
                    <a:cubicBezTo>
                      <a:pt x="50" y="38"/>
                      <a:pt x="50" y="38"/>
                      <a:pt x="49" y="38"/>
                    </a:cubicBezTo>
                    <a:cubicBezTo>
                      <a:pt x="49" y="37"/>
                      <a:pt x="49" y="37"/>
                      <a:pt x="48" y="37"/>
                    </a:cubicBezTo>
                    <a:cubicBezTo>
                      <a:pt x="48" y="37"/>
                      <a:pt x="48" y="37"/>
                      <a:pt x="48" y="37"/>
                    </a:cubicBezTo>
                    <a:cubicBezTo>
                      <a:pt x="47" y="37"/>
                      <a:pt x="47" y="37"/>
                      <a:pt x="47" y="37"/>
                    </a:cubicBezTo>
                    <a:cubicBezTo>
                      <a:pt x="47" y="36"/>
                      <a:pt x="46" y="36"/>
                      <a:pt x="46" y="35"/>
                    </a:cubicBezTo>
                    <a:cubicBezTo>
                      <a:pt x="46" y="35"/>
                      <a:pt x="46" y="35"/>
                      <a:pt x="46" y="34"/>
                    </a:cubicBezTo>
                    <a:cubicBezTo>
                      <a:pt x="46" y="33"/>
                      <a:pt x="46" y="33"/>
                      <a:pt x="46" y="32"/>
                    </a:cubicBezTo>
                    <a:cubicBezTo>
                      <a:pt x="46" y="32"/>
                      <a:pt x="46" y="31"/>
                      <a:pt x="46" y="31"/>
                    </a:cubicBezTo>
                    <a:cubicBezTo>
                      <a:pt x="46" y="30"/>
                      <a:pt x="46" y="30"/>
                      <a:pt x="46" y="29"/>
                    </a:cubicBezTo>
                    <a:cubicBezTo>
                      <a:pt x="46" y="28"/>
                      <a:pt x="46" y="28"/>
                      <a:pt x="46" y="27"/>
                    </a:cubicBezTo>
                    <a:cubicBezTo>
                      <a:pt x="46" y="27"/>
                      <a:pt x="46" y="27"/>
                      <a:pt x="46" y="27"/>
                    </a:cubicBezTo>
                    <a:cubicBezTo>
                      <a:pt x="46" y="27"/>
                      <a:pt x="46" y="26"/>
                      <a:pt x="46" y="26"/>
                    </a:cubicBezTo>
                    <a:cubicBezTo>
                      <a:pt x="46" y="25"/>
                      <a:pt x="46" y="25"/>
                      <a:pt x="46" y="25"/>
                    </a:cubicBezTo>
                    <a:cubicBezTo>
                      <a:pt x="46" y="24"/>
                      <a:pt x="46" y="24"/>
                      <a:pt x="45" y="24"/>
                    </a:cubicBezTo>
                    <a:cubicBezTo>
                      <a:pt x="45" y="23"/>
                      <a:pt x="46" y="23"/>
                      <a:pt x="45" y="22"/>
                    </a:cubicBezTo>
                    <a:cubicBezTo>
                      <a:pt x="45" y="22"/>
                      <a:pt x="45" y="22"/>
                      <a:pt x="45" y="22"/>
                    </a:cubicBezTo>
                    <a:cubicBezTo>
                      <a:pt x="45" y="21"/>
                      <a:pt x="45" y="21"/>
                      <a:pt x="45" y="21"/>
                    </a:cubicBezTo>
                    <a:cubicBezTo>
                      <a:pt x="45" y="21"/>
                      <a:pt x="45" y="21"/>
                      <a:pt x="45" y="21"/>
                    </a:cubicBezTo>
                    <a:cubicBezTo>
                      <a:pt x="45" y="20"/>
                      <a:pt x="45" y="20"/>
                      <a:pt x="45" y="20"/>
                    </a:cubicBezTo>
                    <a:cubicBezTo>
                      <a:pt x="45" y="19"/>
                      <a:pt x="45" y="19"/>
                      <a:pt x="45" y="18"/>
                    </a:cubicBezTo>
                    <a:cubicBezTo>
                      <a:pt x="44" y="18"/>
                      <a:pt x="44" y="17"/>
                      <a:pt x="44" y="17"/>
                    </a:cubicBezTo>
                    <a:cubicBezTo>
                      <a:pt x="44" y="16"/>
                      <a:pt x="44" y="16"/>
                      <a:pt x="44" y="15"/>
                    </a:cubicBezTo>
                    <a:cubicBezTo>
                      <a:pt x="43" y="15"/>
                      <a:pt x="43" y="15"/>
                      <a:pt x="43" y="15"/>
                    </a:cubicBezTo>
                    <a:cubicBezTo>
                      <a:pt x="42" y="15"/>
                      <a:pt x="42" y="15"/>
                      <a:pt x="42" y="14"/>
                    </a:cubicBezTo>
                    <a:cubicBezTo>
                      <a:pt x="42" y="14"/>
                      <a:pt x="42" y="14"/>
                      <a:pt x="42" y="13"/>
                    </a:cubicBezTo>
                    <a:cubicBezTo>
                      <a:pt x="42" y="13"/>
                      <a:pt x="42" y="13"/>
                      <a:pt x="41" y="12"/>
                    </a:cubicBezTo>
                    <a:cubicBezTo>
                      <a:pt x="41" y="12"/>
                      <a:pt x="41" y="12"/>
                      <a:pt x="40" y="12"/>
                    </a:cubicBezTo>
                    <a:cubicBezTo>
                      <a:pt x="40" y="12"/>
                      <a:pt x="40" y="11"/>
                      <a:pt x="40" y="11"/>
                    </a:cubicBezTo>
                    <a:cubicBezTo>
                      <a:pt x="40" y="10"/>
                      <a:pt x="40" y="10"/>
                      <a:pt x="40" y="10"/>
                    </a:cubicBezTo>
                    <a:cubicBezTo>
                      <a:pt x="40" y="9"/>
                      <a:pt x="41" y="9"/>
                      <a:pt x="41" y="9"/>
                    </a:cubicBezTo>
                    <a:cubicBezTo>
                      <a:pt x="42" y="8"/>
                      <a:pt x="42" y="8"/>
                      <a:pt x="42" y="7"/>
                    </a:cubicBezTo>
                    <a:cubicBezTo>
                      <a:pt x="42" y="7"/>
                      <a:pt x="42" y="6"/>
                      <a:pt x="42" y="6"/>
                    </a:cubicBezTo>
                    <a:cubicBezTo>
                      <a:pt x="42" y="5"/>
                      <a:pt x="41" y="5"/>
                      <a:pt x="41" y="4"/>
                    </a:cubicBezTo>
                    <a:cubicBezTo>
                      <a:pt x="41" y="4"/>
                      <a:pt x="42" y="4"/>
                      <a:pt x="42" y="3"/>
                    </a:cubicBezTo>
                    <a:cubicBezTo>
                      <a:pt x="42" y="3"/>
                      <a:pt x="42" y="3"/>
                      <a:pt x="42" y="2"/>
                    </a:cubicBezTo>
                    <a:cubicBezTo>
                      <a:pt x="42" y="2"/>
                      <a:pt x="42" y="2"/>
                      <a:pt x="42" y="1"/>
                    </a:cubicBezTo>
                    <a:cubicBezTo>
                      <a:pt x="42" y="1"/>
                      <a:pt x="42" y="1"/>
                      <a:pt x="42" y="1"/>
                    </a:cubicBezTo>
                    <a:cubicBezTo>
                      <a:pt x="41" y="2"/>
                      <a:pt x="41" y="1"/>
                      <a:pt x="40" y="1"/>
                    </a:cubicBezTo>
                    <a:cubicBezTo>
                      <a:pt x="40" y="1"/>
                      <a:pt x="39" y="1"/>
                      <a:pt x="39" y="1"/>
                    </a:cubicBezTo>
                    <a:cubicBezTo>
                      <a:pt x="38" y="1"/>
                      <a:pt x="38" y="1"/>
                      <a:pt x="38" y="1"/>
                    </a:cubicBezTo>
                    <a:cubicBezTo>
                      <a:pt x="37" y="1"/>
                      <a:pt x="37" y="0"/>
                      <a:pt x="37" y="1"/>
                    </a:cubicBezTo>
                    <a:cubicBezTo>
                      <a:pt x="37" y="1"/>
                      <a:pt x="37" y="1"/>
                      <a:pt x="37" y="1"/>
                    </a:cubicBezTo>
                    <a:cubicBezTo>
                      <a:pt x="36" y="2"/>
                      <a:pt x="36" y="1"/>
                      <a:pt x="35" y="1"/>
                    </a:cubicBezTo>
                    <a:cubicBezTo>
                      <a:pt x="35" y="2"/>
                      <a:pt x="35" y="2"/>
                      <a:pt x="35" y="2"/>
                    </a:cubicBezTo>
                    <a:cubicBezTo>
                      <a:pt x="35" y="2"/>
                      <a:pt x="35" y="2"/>
                      <a:pt x="34" y="2"/>
                    </a:cubicBezTo>
                    <a:cubicBezTo>
                      <a:pt x="34" y="2"/>
                      <a:pt x="34" y="1"/>
                      <a:pt x="33" y="1"/>
                    </a:cubicBezTo>
                    <a:cubicBezTo>
                      <a:pt x="33" y="1"/>
                      <a:pt x="32" y="1"/>
                      <a:pt x="32" y="1"/>
                    </a:cubicBezTo>
                    <a:cubicBezTo>
                      <a:pt x="31" y="1"/>
                      <a:pt x="31" y="1"/>
                      <a:pt x="30" y="1"/>
                    </a:cubicBezTo>
                    <a:cubicBezTo>
                      <a:pt x="30" y="1"/>
                      <a:pt x="29" y="1"/>
                      <a:pt x="29" y="1"/>
                    </a:cubicBezTo>
                    <a:cubicBezTo>
                      <a:pt x="28" y="1"/>
                      <a:pt x="28" y="2"/>
                      <a:pt x="28" y="2"/>
                    </a:cubicBezTo>
                    <a:cubicBezTo>
                      <a:pt x="28" y="2"/>
                      <a:pt x="27" y="2"/>
                      <a:pt x="27" y="2"/>
                    </a:cubicBezTo>
                    <a:cubicBezTo>
                      <a:pt x="26" y="2"/>
                      <a:pt x="26" y="2"/>
                      <a:pt x="25" y="2"/>
                    </a:cubicBezTo>
                    <a:cubicBezTo>
                      <a:pt x="25" y="2"/>
                      <a:pt x="24" y="2"/>
                      <a:pt x="24" y="2"/>
                    </a:cubicBezTo>
                    <a:cubicBezTo>
                      <a:pt x="24" y="2"/>
                      <a:pt x="23" y="2"/>
                      <a:pt x="23" y="3"/>
                    </a:cubicBezTo>
                    <a:cubicBezTo>
                      <a:pt x="23" y="3"/>
                      <a:pt x="23" y="4"/>
                      <a:pt x="22" y="4"/>
                    </a:cubicBezTo>
                    <a:cubicBezTo>
                      <a:pt x="22" y="4"/>
                      <a:pt x="22" y="4"/>
                      <a:pt x="21" y="4"/>
                    </a:cubicBezTo>
                    <a:cubicBezTo>
                      <a:pt x="21" y="4"/>
                      <a:pt x="20" y="4"/>
                      <a:pt x="20" y="4"/>
                    </a:cubicBezTo>
                    <a:cubicBezTo>
                      <a:pt x="19" y="4"/>
                      <a:pt x="19" y="4"/>
                      <a:pt x="19" y="5"/>
                    </a:cubicBezTo>
                    <a:cubicBezTo>
                      <a:pt x="19" y="5"/>
                      <a:pt x="18" y="5"/>
                      <a:pt x="18" y="5"/>
                    </a:cubicBezTo>
                    <a:cubicBezTo>
                      <a:pt x="18" y="5"/>
                      <a:pt x="18" y="6"/>
                      <a:pt x="17" y="6"/>
                    </a:cubicBezTo>
                    <a:cubicBezTo>
                      <a:pt x="17" y="6"/>
                      <a:pt x="17" y="6"/>
                      <a:pt x="17" y="6"/>
                    </a:cubicBezTo>
                    <a:cubicBezTo>
                      <a:pt x="17" y="7"/>
                      <a:pt x="17" y="7"/>
                      <a:pt x="17" y="7"/>
                    </a:cubicBezTo>
                    <a:cubicBezTo>
                      <a:pt x="18" y="8"/>
                      <a:pt x="18" y="8"/>
                      <a:pt x="18" y="9"/>
                    </a:cubicBezTo>
                    <a:cubicBezTo>
                      <a:pt x="18" y="9"/>
                      <a:pt x="18" y="10"/>
                      <a:pt x="18" y="10"/>
                    </a:cubicBezTo>
                    <a:cubicBezTo>
                      <a:pt x="18" y="10"/>
                      <a:pt x="18" y="11"/>
                      <a:pt x="18" y="11"/>
                    </a:cubicBezTo>
                    <a:cubicBezTo>
                      <a:pt x="18" y="11"/>
                      <a:pt x="18" y="12"/>
                      <a:pt x="18" y="12"/>
                    </a:cubicBezTo>
                    <a:cubicBezTo>
                      <a:pt x="18" y="13"/>
                      <a:pt x="18" y="13"/>
                      <a:pt x="18" y="14"/>
                    </a:cubicBezTo>
                    <a:cubicBezTo>
                      <a:pt x="19" y="14"/>
                      <a:pt x="19" y="14"/>
                      <a:pt x="19" y="14"/>
                    </a:cubicBezTo>
                    <a:cubicBezTo>
                      <a:pt x="19" y="15"/>
                      <a:pt x="19" y="15"/>
                      <a:pt x="19" y="15"/>
                    </a:cubicBezTo>
                    <a:cubicBezTo>
                      <a:pt x="19" y="16"/>
                      <a:pt x="19" y="16"/>
                      <a:pt x="18" y="16"/>
                    </a:cubicBezTo>
                    <a:cubicBezTo>
                      <a:pt x="18" y="16"/>
                      <a:pt x="17" y="16"/>
                      <a:pt x="17" y="16"/>
                    </a:cubicBezTo>
                    <a:cubicBezTo>
                      <a:pt x="17" y="15"/>
                      <a:pt x="16" y="15"/>
                      <a:pt x="16" y="16"/>
                    </a:cubicBezTo>
                    <a:cubicBezTo>
                      <a:pt x="15" y="16"/>
                      <a:pt x="14" y="16"/>
                      <a:pt x="14" y="16"/>
                    </a:cubicBezTo>
                    <a:cubicBezTo>
                      <a:pt x="14" y="17"/>
                      <a:pt x="13" y="17"/>
                      <a:pt x="13" y="18"/>
                    </a:cubicBezTo>
                    <a:cubicBezTo>
                      <a:pt x="13" y="18"/>
                      <a:pt x="14" y="19"/>
                      <a:pt x="14" y="19"/>
                    </a:cubicBezTo>
                    <a:cubicBezTo>
                      <a:pt x="14" y="20"/>
                      <a:pt x="13" y="20"/>
                      <a:pt x="12" y="20"/>
                    </a:cubicBezTo>
                    <a:cubicBezTo>
                      <a:pt x="12" y="20"/>
                      <a:pt x="12" y="20"/>
                      <a:pt x="11" y="20"/>
                    </a:cubicBezTo>
                    <a:cubicBezTo>
                      <a:pt x="11" y="20"/>
                      <a:pt x="11" y="20"/>
                      <a:pt x="10" y="20"/>
                    </a:cubicBezTo>
                    <a:cubicBezTo>
                      <a:pt x="10" y="20"/>
                      <a:pt x="10" y="21"/>
                      <a:pt x="9" y="21"/>
                    </a:cubicBezTo>
                    <a:cubicBezTo>
                      <a:pt x="9" y="21"/>
                      <a:pt x="8" y="22"/>
                      <a:pt x="8" y="22"/>
                    </a:cubicBezTo>
                    <a:cubicBezTo>
                      <a:pt x="7" y="22"/>
                      <a:pt x="7" y="22"/>
                      <a:pt x="7" y="22"/>
                    </a:cubicBezTo>
                    <a:cubicBezTo>
                      <a:pt x="6" y="22"/>
                      <a:pt x="6" y="22"/>
                      <a:pt x="5" y="23"/>
                    </a:cubicBezTo>
                    <a:cubicBezTo>
                      <a:pt x="5" y="23"/>
                      <a:pt x="4" y="23"/>
                      <a:pt x="4" y="23"/>
                    </a:cubicBezTo>
                    <a:cubicBezTo>
                      <a:pt x="3" y="24"/>
                      <a:pt x="3" y="24"/>
                      <a:pt x="3" y="24"/>
                    </a:cubicBezTo>
                    <a:cubicBezTo>
                      <a:pt x="3" y="24"/>
                      <a:pt x="2" y="24"/>
                      <a:pt x="2" y="24"/>
                    </a:cubicBezTo>
                    <a:cubicBezTo>
                      <a:pt x="2" y="24"/>
                      <a:pt x="2" y="25"/>
                      <a:pt x="1" y="25"/>
                    </a:cubicBezTo>
                    <a:cubicBezTo>
                      <a:pt x="1" y="25"/>
                      <a:pt x="1" y="25"/>
                      <a:pt x="1" y="25"/>
                    </a:cubicBezTo>
                    <a:cubicBezTo>
                      <a:pt x="1" y="25"/>
                      <a:pt x="1" y="26"/>
                      <a:pt x="1" y="27"/>
                    </a:cubicBezTo>
                    <a:cubicBezTo>
                      <a:pt x="1" y="27"/>
                      <a:pt x="1" y="28"/>
                      <a:pt x="1" y="28"/>
                    </a:cubicBezTo>
                    <a:cubicBezTo>
                      <a:pt x="0" y="28"/>
                      <a:pt x="0" y="28"/>
                      <a:pt x="0" y="28"/>
                    </a:cubicBezTo>
                    <a:cubicBezTo>
                      <a:pt x="10" y="36"/>
                      <a:pt x="10" y="36"/>
                      <a:pt x="10" y="36"/>
                    </a:cubicBezTo>
                    <a:cubicBezTo>
                      <a:pt x="10" y="36"/>
                      <a:pt x="10" y="36"/>
                      <a:pt x="10" y="36"/>
                    </a:cubicBezTo>
                    <a:cubicBezTo>
                      <a:pt x="25" y="47"/>
                      <a:pt x="25" y="47"/>
                      <a:pt x="25" y="47"/>
                    </a:cubicBezTo>
                    <a:cubicBezTo>
                      <a:pt x="25" y="47"/>
                      <a:pt x="25" y="48"/>
                      <a:pt x="25" y="48"/>
                    </a:cubicBezTo>
                    <a:cubicBezTo>
                      <a:pt x="25" y="48"/>
                      <a:pt x="25" y="48"/>
                      <a:pt x="25" y="48"/>
                    </a:cubicBezTo>
                    <a:cubicBezTo>
                      <a:pt x="26" y="49"/>
                      <a:pt x="26" y="49"/>
                      <a:pt x="26" y="49"/>
                    </a:cubicBezTo>
                    <a:cubicBezTo>
                      <a:pt x="27" y="49"/>
                      <a:pt x="27" y="49"/>
                      <a:pt x="27" y="49"/>
                    </a:cubicBezTo>
                    <a:cubicBezTo>
                      <a:pt x="27" y="50"/>
                      <a:pt x="27" y="50"/>
                      <a:pt x="28" y="50"/>
                    </a:cubicBezTo>
                    <a:cubicBezTo>
                      <a:pt x="28" y="51"/>
                      <a:pt x="28" y="50"/>
                      <a:pt x="28" y="50"/>
                    </a:cubicBezTo>
                    <a:cubicBezTo>
                      <a:pt x="29" y="50"/>
                      <a:pt x="29" y="50"/>
                      <a:pt x="29" y="51"/>
                    </a:cubicBezTo>
                    <a:cubicBezTo>
                      <a:pt x="30" y="51"/>
                      <a:pt x="30" y="52"/>
                      <a:pt x="30" y="52"/>
                    </a:cubicBezTo>
                    <a:cubicBezTo>
                      <a:pt x="30" y="52"/>
                      <a:pt x="29" y="53"/>
                      <a:pt x="30" y="53"/>
                    </a:cubicBezTo>
                    <a:cubicBezTo>
                      <a:pt x="30" y="53"/>
                      <a:pt x="30" y="53"/>
                      <a:pt x="30" y="53"/>
                    </a:cubicBezTo>
                    <a:cubicBezTo>
                      <a:pt x="31" y="53"/>
                      <a:pt x="31" y="53"/>
                      <a:pt x="32" y="53"/>
                    </a:cubicBezTo>
                    <a:cubicBezTo>
                      <a:pt x="31" y="53"/>
                      <a:pt x="31" y="53"/>
                      <a:pt x="31" y="53"/>
                    </a:cubicBezTo>
                    <a:cubicBezTo>
                      <a:pt x="32" y="53"/>
                      <a:pt x="33" y="52"/>
                      <a:pt x="34" y="52"/>
                    </a:cubicBezTo>
                    <a:cubicBezTo>
                      <a:pt x="35" y="52"/>
                      <a:pt x="35" y="52"/>
                      <a:pt x="36" y="52"/>
                    </a:cubicBezTo>
                    <a:cubicBezTo>
                      <a:pt x="36" y="52"/>
                      <a:pt x="36" y="51"/>
                      <a:pt x="37" y="51"/>
                    </a:cubicBezTo>
                    <a:cubicBezTo>
                      <a:pt x="37" y="51"/>
                      <a:pt x="38" y="50"/>
                      <a:pt x="39" y="50"/>
                    </a:cubicBezTo>
                    <a:cubicBezTo>
                      <a:pt x="39" y="49"/>
                      <a:pt x="40" y="49"/>
                      <a:pt x="40" y="48"/>
                    </a:cubicBezTo>
                    <a:cubicBezTo>
                      <a:pt x="41" y="48"/>
                      <a:pt x="42" y="47"/>
                      <a:pt x="43" y="47"/>
                    </a:cubicBezTo>
                    <a:cubicBezTo>
                      <a:pt x="43" y="46"/>
                      <a:pt x="43" y="45"/>
                      <a:pt x="44" y="45"/>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15" name="Freeform 103">
                <a:extLst>
                  <a:ext uri="{FF2B5EF4-FFF2-40B4-BE49-F238E27FC236}">
                    <a16:creationId xmlns:a16="http://schemas.microsoft.com/office/drawing/2014/main" id="{F53451AD-C2F6-379E-2431-ED06DE7FD2E6}"/>
                  </a:ext>
                </a:extLst>
              </p:cNvPr>
              <p:cNvSpPr>
                <a:spLocks/>
              </p:cNvSpPr>
              <p:nvPr/>
            </p:nvSpPr>
            <p:spPr bwMode="auto">
              <a:xfrm>
                <a:off x="4852989" y="2103439"/>
                <a:ext cx="301625" cy="312738"/>
              </a:xfrm>
              <a:custGeom>
                <a:avLst/>
                <a:gdLst>
                  <a:gd name="T0" fmla="*/ 23 w 28"/>
                  <a:gd name="T1" fmla="*/ 29 h 29"/>
                  <a:gd name="T2" fmla="*/ 24 w 28"/>
                  <a:gd name="T3" fmla="*/ 27 h 29"/>
                  <a:gd name="T4" fmla="*/ 25 w 28"/>
                  <a:gd name="T5" fmla="*/ 27 h 29"/>
                  <a:gd name="T6" fmla="*/ 27 w 28"/>
                  <a:gd name="T7" fmla="*/ 25 h 29"/>
                  <a:gd name="T8" fmla="*/ 28 w 28"/>
                  <a:gd name="T9" fmla="*/ 24 h 29"/>
                  <a:gd name="T10" fmla="*/ 28 w 28"/>
                  <a:gd name="T11" fmla="*/ 23 h 29"/>
                  <a:gd name="T12" fmla="*/ 27 w 28"/>
                  <a:gd name="T13" fmla="*/ 21 h 29"/>
                  <a:gd name="T14" fmla="*/ 26 w 28"/>
                  <a:gd name="T15" fmla="*/ 18 h 29"/>
                  <a:gd name="T16" fmla="*/ 25 w 28"/>
                  <a:gd name="T17" fmla="*/ 16 h 29"/>
                  <a:gd name="T18" fmla="*/ 24 w 28"/>
                  <a:gd name="T19" fmla="*/ 15 h 29"/>
                  <a:gd name="T20" fmla="*/ 23 w 28"/>
                  <a:gd name="T21" fmla="*/ 13 h 29"/>
                  <a:gd name="T22" fmla="*/ 22 w 28"/>
                  <a:gd name="T23" fmla="*/ 11 h 29"/>
                  <a:gd name="T24" fmla="*/ 21 w 28"/>
                  <a:gd name="T25" fmla="*/ 9 h 29"/>
                  <a:gd name="T26" fmla="*/ 19 w 28"/>
                  <a:gd name="T27" fmla="*/ 7 h 29"/>
                  <a:gd name="T28" fmla="*/ 19 w 28"/>
                  <a:gd name="T29" fmla="*/ 5 h 29"/>
                  <a:gd name="T30" fmla="*/ 20 w 28"/>
                  <a:gd name="T31" fmla="*/ 7 h 29"/>
                  <a:gd name="T32" fmla="*/ 22 w 28"/>
                  <a:gd name="T33" fmla="*/ 10 h 29"/>
                  <a:gd name="T34" fmla="*/ 24 w 28"/>
                  <a:gd name="T35" fmla="*/ 10 h 29"/>
                  <a:gd name="T36" fmla="*/ 24 w 28"/>
                  <a:gd name="T37" fmla="*/ 8 h 29"/>
                  <a:gd name="T38" fmla="*/ 25 w 28"/>
                  <a:gd name="T39" fmla="*/ 6 h 29"/>
                  <a:gd name="T40" fmla="*/ 25 w 28"/>
                  <a:gd name="T41" fmla="*/ 5 h 29"/>
                  <a:gd name="T42" fmla="*/ 24 w 28"/>
                  <a:gd name="T43" fmla="*/ 3 h 29"/>
                  <a:gd name="T44" fmla="*/ 23 w 28"/>
                  <a:gd name="T45" fmla="*/ 1 h 29"/>
                  <a:gd name="T46" fmla="*/ 22 w 28"/>
                  <a:gd name="T47" fmla="*/ 1 h 29"/>
                  <a:gd name="T48" fmla="*/ 19 w 28"/>
                  <a:gd name="T49" fmla="*/ 1 h 29"/>
                  <a:gd name="T50" fmla="*/ 16 w 28"/>
                  <a:gd name="T51" fmla="*/ 0 h 29"/>
                  <a:gd name="T52" fmla="*/ 14 w 28"/>
                  <a:gd name="T53" fmla="*/ 0 h 29"/>
                  <a:gd name="T54" fmla="*/ 12 w 28"/>
                  <a:gd name="T55" fmla="*/ 2 h 29"/>
                  <a:gd name="T56" fmla="*/ 8 w 28"/>
                  <a:gd name="T57" fmla="*/ 2 h 29"/>
                  <a:gd name="T58" fmla="*/ 6 w 28"/>
                  <a:gd name="T59" fmla="*/ 1 h 29"/>
                  <a:gd name="T60" fmla="*/ 3 w 28"/>
                  <a:gd name="T61" fmla="*/ 0 h 29"/>
                  <a:gd name="T62" fmla="*/ 2 w 28"/>
                  <a:gd name="T63" fmla="*/ 1 h 29"/>
                  <a:gd name="T64" fmla="*/ 1 w 28"/>
                  <a:gd name="T65" fmla="*/ 0 h 29"/>
                  <a:gd name="T66" fmla="*/ 0 w 28"/>
                  <a:gd name="T67" fmla="*/ 1 h 29"/>
                  <a:gd name="T68" fmla="*/ 1 w 28"/>
                  <a:gd name="T69" fmla="*/ 5 h 29"/>
                  <a:gd name="T70" fmla="*/ 2 w 28"/>
                  <a:gd name="T71" fmla="*/ 27 h 29"/>
                  <a:gd name="T72" fmla="*/ 22 w 28"/>
                  <a:gd name="T73"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 h="29">
                    <a:moveTo>
                      <a:pt x="23" y="28"/>
                    </a:moveTo>
                    <a:cubicBezTo>
                      <a:pt x="23" y="29"/>
                      <a:pt x="23" y="29"/>
                      <a:pt x="23" y="29"/>
                    </a:cubicBezTo>
                    <a:cubicBezTo>
                      <a:pt x="23" y="29"/>
                      <a:pt x="23" y="29"/>
                      <a:pt x="24" y="29"/>
                    </a:cubicBezTo>
                    <a:cubicBezTo>
                      <a:pt x="24" y="28"/>
                      <a:pt x="24" y="28"/>
                      <a:pt x="24" y="27"/>
                    </a:cubicBezTo>
                    <a:cubicBezTo>
                      <a:pt x="25" y="27"/>
                      <a:pt x="25" y="27"/>
                      <a:pt x="25" y="27"/>
                    </a:cubicBezTo>
                    <a:cubicBezTo>
                      <a:pt x="25" y="27"/>
                      <a:pt x="25" y="27"/>
                      <a:pt x="25" y="27"/>
                    </a:cubicBezTo>
                    <a:cubicBezTo>
                      <a:pt x="26" y="26"/>
                      <a:pt x="25" y="26"/>
                      <a:pt x="26" y="26"/>
                    </a:cubicBezTo>
                    <a:cubicBezTo>
                      <a:pt x="26" y="25"/>
                      <a:pt x="26" y="25"/>
                      <a:pt x="27" y="25"/>
                    </a:cubicBezTo>
                    <a:cubicBezTo>
                      <a:pt x="27" y="25"/>
                      <a:pt x="27" y="25"/>
                      <a:pt x="27" y="25"/>
                    </a:cubicBezTo>
                    <a:cubicBezTo>
                      <a:pt x="28" y="25"/>
                      <a:pt x="28" y="25"/>
                      <a:pt x="28" y="24"/>
                    </a:cubicBezTo>
                    <a:cubicBezTo>
                      <a:pt x="28" y="24"/>
                      <a:pt x="28" y="24"/>
                      <a:pt x="28" y="24"/>
                    </a:cubicBezTo>
                    <a:cubicBezTo>
                      <a:pt x="28" y="24"/>
                      <a:pt x="28" y="24"/>
                      <a:pt x="28" y="23"/>
                    </a:cubicBezTo>
                    <a:cubicBezTo>
                      <a:pt x="28" y="22"/>
                      <a:pt x="28" y="22"/>
                      <a:pt x="28" y="21"/>
                    </a:cubicBezTo>
                    <a:cubicBezTo>
                      <a:pt x="28" y="21"/>
                      <a:pt x="27" y="21"/>
                      <a:pt x="27" y="21"/>
                    </a:cubicBezTo>
                    <a:cubicBezTo>
                      <a:pt x="27" y="20"/>
                      <a:pt x="27" y="20"/>
                      <a:pt x="27" y="19"/>
                    </a:cubicBezTo>
                    <a:cubicBezTo>
                      <a:pt x="27" y="19"/>
                      <a:pt x="26" y="19"/>
                      <a:pt x="26" y="18"/>
                    </a:cubicBezTo>
                    <a:cubicBezTo>
                      <a:pt x="26" y="18"/>
                      <a:pt x="26" y="18"/>
                      <a:pt x="26" y="17"/>
                    </a:cubicBezTo>
                    <a:cubicBezTo>
                      <a:pt x="25" y="17"/>
                      <a:pt x="25" y="17"/>
                      <a:pt x="25" y="16"/>
                    </a:cubicBezTo>
                    <a:cubicBezTo>
                      <a:pt x="25" y="16"/>
                      <a:pt x="25" y="16"/>
                      <a:pt x="25" y="16"/>
                    </a:cubicBezTo>
                    <a:cubicBezTo>
                      <a:pt x="24" y="15"/>
                      <a:pt x="24" y="15"/>
                      <a:pt x="24" y="15"/>
                    </a:cubicBezTo>
                    <a:cubicBezTo>
                      <a:pt x="24" y="14"/>
                      <a:pt x="23" y="14"/>
                      <a:pt x="23" y="14"/>
                    </a:cubicBezTo>
                    <a:cubicBezTo>
                      <a:pt x="23" y="13"/>
                      <a:pt x="23" y="13"/>
                      <a:pt x="23" y="13"/>
                    </a:cubicBezTo>
                    <a:cubicBezTo>
                      <a:pt x="23" y="12"/>
                      <a:pt x="23" y="12"/>
                      <a:pt x="23" y="12"/>
                    </a:cubicBezTo>
                    <a:cubicBezTo>
                      <a:pt x="23" y="11"/>
                      <a:pt x="22" y="11"/>
                      <a:pt x="22" y="11"/>
                    </a:cubicBezTo>
                    <a:cubicBezTo>
                      <a:pt x="22" y="11"/>
                      <a:pt x="22" y="11"/>
                      <a:pt x="21" y="10"/>
                    </a:cubicBezTo>
                    <a:cubicBezTo>
                      <a:pt x="21" y="10"/>
                      <a:pt x="21" y="10"/>
                      <a:pt x="21" y="9"/>
                    </a:cubicBezTo>
                    <a:cubicBezTo>
                      <a:pt x="20" y="9"/>
                      <a:pt x="20" y="8"/>
                      <a:pt x="20" y="8"/>
                    </a:cubicBezTo>
                    <a:cubicBezTo>
                      <a:pt x="20" y="7"/>
                      <a:pt x="19" y="7"/>
                      <a:pt x="19" y="7"/>
                    </a:cubicBezTo>
                    <a:cubicBezTo>
                      <a:pt x="19" y="6"/>
                      <a:pt x="19" y="6"/>
                      <a:pt x="19" y="5"/>
                    </a:cubicBezTo>
                    <a:cubicBezTo>
                      <a:pt x="19" y="5"/>
                      <a:pt x="19" y="5"/>
                      <a:pt x="19" y="5"/>
                    </a:cubicBezTo>
                    <a:cubicBezTo>
                      <a:pt x="20" y="5"/>
                      <a:pt x="20" y="5"/>
                      <a:pt x="20" y="6"/>
                    </a:cubicBezTo>
                    <a:cubicBezTo>
                      <a:pt x="20" y="6"/>
                      <a:pt x="20" y="7"/>
                      <a:pt x="20" y="7"/>
                    </a:cubicBezTo>
                    <a:cubicBezTo>
                      <a:pt x="21" y="8"/>
                      <a:pt x="21" y="8"/>
                      <a:pt x="21" y="9"/>
                    </a:cubicBezTo>
                    <a:cubicBezTo>
                      <a:pt x="22" y="9"/>
                      <a:pt x="22" y="9"/>
                      <a:pt x="22" y="10"/>
                    </a:cubicBezTo>
                    <a:cubicBezTo>
                      <a:pt x="23" y="10"/>
                      <a:pt x="22" y="11"/>
                      <a:pt x="23" y="11"/>
                    </a:cubicBezTo>
                    <a:cubicBezTo>
                      <a:pt x="23" y="11"/>
                      <a:pt x="23" y="11"/>
                      <a:pt x="24" y="10"/>
                    </a:cubicBezTo>
                    <a:cubicBezTo>
                      <a:pt x="24" y="10"/>
                      <a:pt x="24" y="10"/>
                      <a:pt x="24" y="9"/>
                    </a:cubicBezTo>
                    <a:cubicBezTo>
                      <a:pt x="24" y="9"/>
                      <a:pt x="24" y="9"/>
                      <a:pt x="24" y="8"/>
                    </a:cubicBezTo>
                    <a:cubicBezTo>
                      <a:pt x="24" y="8"/>
                      <a:pt x="24" y="8"/>
                      <a:pt x="25" y="7"/>
                    </a:cubicBezTo>
                    <a:cubicBezTo>
                      <a:pt x="25" y="7"/>
                      <a:pt x="24" y="6"/>
                      <a:pt x="25" y="6"/>
                    </a:cubicBezTo>
                    <a:cubicBezTo>
                      <a:pt x="25" y="6"/>
                      <a:pt x="25" y="6"/>
                      <a:pt x="25" y="6"/>
                    </a:cubicBezTo>
                    <a:cubicBezTo>
                      <a:pt x="25" y="6"/>
                      <a:pt x="25" y="5"/>
                      <a:pt x="25" y="5"/>
                    </a:cubicBezTo>
                    <a:cubicBezTo>
                      <a:pt x="25" y="5"/>
                      <a:pt x="25" y="4"/>
                      <a:pt x="25" y="4"/>
                    </a:cubicBezTo>
                    <a:cubicBezTo>
                      <a:pt x="25" y="4"/>
                      <a:pt x="24" y="4"/>
                      <a:pt x="24" y="3"/>
                    </a:cubicBezTo>
                    <a:cubicBezTo>
                      <a:pt x="24" y="3"/>
                      <a:pt x="24" y="3"/>
                      <a:pt x="24" y="2"/>
                    </a:cubicBezTo>
                    <a:cubicBezTo>
                      <a:pt x="24" y="2"/>
                      <a:pt x="24" y="2"/>
                      <a:pt x="23" y="1"/>
                    </a:cubicBezTo>
                    <a:cubicBezTo>
                      <a:pt x="23" y="1"/>
                      <a:pt x="23" y="1"/>
                      <a:pt x="23" y="1"/>
                    </a:cubicBezTo>
                    <a:cubicBezTo>
                      <a:pt x="22" y="1"/>
                      <a:pt x="22" y="1"/>
                      <a:pt x="22" y="1"/>
                    </a:cubicBezTo>
                    <a:cubicBezTo>
                      <a:pt x="22" y="1"/>
                      <a:pt x="22" y="1"/>
                      <a:pt x="21" y="1"/>
                    </a:cubicBezTo>
                    <a:cubicBezTo>
                      <a:pt x="20" y="1"/>
                      <a:pt x="20" y="1"/>
                      <a:pt x="19" y="1"/>
                    </a:cubicBezTo>
                    <a:cubicBezTo>
                      <a:pt x="19" y="1"/>
                      <a:pt x="18" y="1"/>
                      <a:pt x="18" y="1"/>
                    </a:cubicBezTo>
                    <a:cubicBezTo>
                      <a:pt x="17" y="0"/>
                      <a:pt x="17" y="0"/>
                      <a:pt x="16" y="0"/>
                    </a:cubicBezTo>
                    <a:cubicBezTo>
                      <a:pt x="15" y="0"/>
                      <a:pt x="15" y="0"/>
                      <a:pt x="14" y="0"/>
                    </a:cubicBezTo>
                    <a:cubicBezTo>
                      <a:pt x="14" y="0"/>
                      <a:pt x="14" y="0"/>
                      <a:pt x="14" y="0"/>
                    </a:cubicBezTo>
                    <a:cubicBezTo>
                      <a:pt x="13" y="1"/>
                      <a:pt x="13" y="1"/>
                      <a:pt x="13" y="1"/>
                    </a:cubicBezTo>
                    <a:cubicBezTo>
                      <a:pt x="12" y="1"/>
                      <a:pt x="12" y="2"/>
                      <a:pt x="12" y="2"/>
                    </a:cubicBezTo>
                    <a:cubicBezTo>
                      <a:pt x="11" y="2"/>
                      <a:pt x="11" y="2"/>
                      <a:pt x="10" y="2"/>
                    </a:cubicBezTo>
                    <a:cubicBezTo>
                      <a:pt x="10" y="2"/>
                      <a:pt x="9" y="2"/>
                      <a:pt x="8" y="2"/>
                    </a:cubicBezTo>
                    <a:cubicBezTo>
                      <a:pt x="8" y="1"/>
                      <a:pt x="7" y="2"/>
                      <a:pt x="7" y="1"/>
                    </a:cubicBezTo>
                    <a:cubicBezTo>
                      <a:pt x="6" y="1"/>
                      <a:pt x="6" y="1"/>
                      <a:pt x="6" y="1"/>
                    </a:cubicBezTo>
                    <a:cubicBezTo>
                      <a:pt x="5" y="0"/>
                      <a:pt x="5" y="0"/>
                      <a:pt x="5" y="0"/>
                    </a:cubicBezTo>
                    <a:cubicBezTo>
                      <a:pt x="4" y="0"/>
                      <a:pt x="4" y="0"/>
                      <a:pt x="3" y="0"/>
                    </a:cubicBezTo>
                    <a:cubicBezTo>
                      <a:pt x="3" y="0"/>
                      <a:pt x="3" y="0"/>
                      <a:pt x="2" y="0"/>
                    </a:cubicBezTo>
                    <a:cubicBezTo>
                      <a:pt x="2" y="0"/>
                      <a:pt x="2" y="0"/>
                      <a:pt x="2" y="1"/>
                    </a:cubicBezTo>
                    <a:cubicBezTo>
                      <a:pt x="1" y="1"/>
                      <a:pt x="1" y="0"/>
                      <a:pt x="1" y="0"/>
                    </a:cubicBezTo>
                    <a:cubicBezTo>
                      <a:pt x="1" y="0"/>
                      <a:pt x="1" y="0"/>
                      <a:pt x="1" y="0"/>
                    </a:cubicBezTo>
                    <a:cubicBezTo>
                      <a:pt x="1" y="0"/>
                      <a:pt x="0" y="0"/>
                      <a:pt x="0" y="0"/>
                    </a:cubicBezTo>
                    <a:cubicBezTo>
                      <a:pt x="0" y="1"/>
                      <a:pt x="0" y="1"/>
                      <a:pt x="0" y="1"/>
                    </a:cubicBezTo>
                    <a:cubicBezTo>
                      <a:pt x="0" y="2"/>
                      <a:pt x="0" y="2"/>
                      <a:pt x="0" y="2"/>
                    </a:cubicBezTo>
                    <a:cubicBezTo>
                      <a:pt x="0" y="3"/>
                      <a:pt x="1" y="4"/>
                      <a:pt x="1" y="5"/>
                    </a:cubicBezTo>
                    <a:cubicBezTo>
                      <a:pt x="1" y="6"/>
                      <a:pt x="1" y="6"/>
                      <a:pt x="1" y="6"/>
                    </a:cubicBezTo>
                    <a:cubicBezTo>
                      <a:pt x="2" y="27"/>
                      <a:pt x="2" y="27"/>
                      <a:pt x="2" y="27"/>
                    </a:cubicBezTo>
                    <a:cubicBezTo>
                      <a:pt x="2" y="28"/>
                      <a:pt x="2" y="28"/>
                      <a:pt x="2" y="28"/>
                    </a:cubicBezTo>
                    <a:cubicBezTo>
                      <a:pt x="22" y="28"/>
                      <a:pt x="22" y="28"/>
                      <a:pt x="22" y="28"/>
                    </a:cubicBezTo>
                    <a:cubicBezTo>
                      <a:pt x="22" y="28"/>
                      <a:pt x="23" y="28"/>
                      <a:pt x="23" y="28"/>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16" name="Freeform 104">
                <a:extLst>
                  <a:ext uri="{FF2B5EF4-FFF2-40B4-BE49-F238E27FC236}">
                    <a16:creationId xmlns:a16="http://schemas.microsoft.com/office/drawing/2014/main" id="{301C975F-C1C4-74A9-7850-4229B2B59E1C}"/>
                  </a:ext>
                </a:extLst>
              </p:cNvPr>
              <p:cNvSpPr>
                <a:spLocks/>
              </p:cNvSpPr>
              <p:nvPr/>
            </p:nvSpPr>
            <p:spPr bwMode="auto">
              <a:xfrm>
                <a:off x="5554664" y="2265364"/>
                <a:ext cx="150813" cy="119063"/>
              </a:xfrm>
              <a:custGeom>
                <a:avLst/>
                <a:gdLst>
                  <a:gd name="T0" fmla="*/ 13 w 14"/>
                  <a:gd name="T1" fmla="*/ 2 h 11"/>
                  <a:gd name="T2" fmla="*/ 14 w 14"/>
                  <a:gd name="T3" fmla="*/ 1 h 11"/>
                  <a:gd name="T4" fmla="*/ 14 w 14"/>
                  <a:gd name="T5" fmla="*/ 1 h 11"/>
                  <a:gd name="T6" fmla="*/ 13 w 14"/>
                  <a:gd name="T7" fmla="*/ 0 h 11"/>
                  <a:gd name="T8" fmla="*/ 13 w 14"/>
                  <a:gd name="T9" fmla="*/ 1 h 11"/>
                  <a:gd name="T10" fmla="*/ 12 w 14"/>
                  <a:gd name="T11" fmla="*/ 1 h 11"/>
                  <a:gd name="T12" fmla="*/ 12 w 14"/>
                  <a:gd name="T13" fmla="*/ 2 h 11"/>
                  <a:gd name="T14" fmla="*/ 11 w 14"/>
                  <a:gd name="T15" fmla="*/ 3 h 11"/>
                  <a:gd name="T16" fmla="*/ 10 w 14"/>
                  <a:gd name="T17" fmla="*/ 4 h 11"/>
                  <a:gd name="T18" fmla="*/ 10 w 14"/>
                  <a:gd name="T19" fmla="*/ 5 h 11"/>
                  <a:gd name="T20" fmla="*/ 10 w 14"/>
                  <a:gd name="T21" fmla="*/ 6 h 11"/>
                  <a:gd name="T22" fmla="*/ 9 w 14"/>
                  <a:gd name="T23" fmla="*/ 6 h 11"/>
                  <a:gd name="T24" fmla="*/ 8 w 14"/>
                  <a:gd name="T25" fmla="*/ 7 h 11"/>
                  <a:gd name="T26" fmla="*/ 7 w 14"/>
                  <a:gd name="T27" fmla="*/ 7 h 11"/>
                  <a:gd name="T28" fmla="*/ 6 w 14"/>
                  <a:gd name="T29" fmla="*/ 7 h 11"/>
                  <a:gd name="T30" fmla="*/ 5 w 14"/>
                  <a:gd name="T31" fmla="*/ 6 h 11"/>
                  <a:gd name="T32" fmla="*/ 4 w 14"/>
                  <a:gd name="T33" fmla="*/ 7 h 11"/>
                  <a:gd name="T34" fmla="*/ 4 w 14"/>
                  <a:gd name="T35" fmla="*/ 7 h 11"/>
                  <a:gd name="T36" fmla="*/ 3 w 14"/>
                  <a:gd name="T37" fmla="*/ 6 h 11"/>
                  <a:gd name="T38" fmla="*/ 2 w 14"/>
                  <a:gd name="T39" fmla="*/ 6 h 11"/>
                  <a:gd name="T40" fmla="*/ 2 w 14"/>
                  <a:gd name="T41" fmla="*/ 5 h 11"/>
                  <a:gd name="T42" fmla="*/ 2 w 14"/>
                  <a:gd name="T43" fmla="*/ 5 h 11"/>
                  <a:gd name="T44" fmla="*/ 0 w 14"/>
                  <a:gd name="T45" fmla="*/ 4 h 11"/>
                  <a:gd name="T46" fmla="*/ 0 w 14"/>
                  <a:gd name="T47" fmla="*/ 4 h 11"/>
                  <a:gd name="T48" fmla="*/ 0 w 14"/>
                  <a:gd name="T49" fmla="*/ 5 h 11"/>
                  <a:gd name="T50" fmla="*/ 1 w 14"/>
                  <a:gd name="T51" fmla="*/ 6 h 11"/>
                  <a:gd name="T52" fmla="*/ 2 w 14"/>
                  <a:gd name="T53" fmla="*/ 8 h 11"/>
                  <a:gd name="T54" fmla="*/ 3 w 14"/>
                  <a:gd name="T55" fmla="*/ 8 h 11"/>
                  <a:gd name="T56" fmla="*/ 4 w 14"/>
                  <a:gd name="T57" fmla="*/ 9 h 11"/>
                  <a:gd name="T58" fmla="*/ 5 w 14"/>
                  <a:gd name="T59" fmla="*/ 9 h 11"/>
                  <a:gd name="T60" fmla="*/ 7 w 14"/>
                  <a:gd name="T61" fmla="*/ 9 h 11"/>
                  <a:gd name="T62" fmla="*/ 9 w 14"/>
                  <a:gd name="T63" fmla="*/ 10 h 11"/>
                  <a:gd name="T64" fmla="*/ 11 w 14"/>
                  <a:gd name="T65" fmla="*/ 11 h 11"/>
                  <a:gd name="T66" fmla="*/ 11 w 14"/>
                  <a:gd name="T67" fmla="*/ 10 h 11"/>
                  <a:gd name="T68" fmla="*/ 11 w 14"/>
                  <a:gd name="T69" fmla="*/ 8 h 11"/>
                  <a:gd name="T70" fmla="*/ 12 w 14"/>
                  <a:gd name="T71" fmla="*/ 6 h 11"/>
                  <a:gd name="T72" fmla="*/ 12 w 14"/>
                  <a:gd name="T73" fmla="*/ 4 h 11"/>
                  <a:gd name="T74" fmla="*/ 13 w 14"/>
                  <a:gd name="T75" fmla="*/ 3 h 11"/>
                  <a:gd name="T76" fmla="*/ 14 w 14"/>
                  <a:gd name="T77" fmla="*/ 3 h 11"/>
                  <a:gd name="T78" fmla="*/ 14 w 14"/>
                  <a:gd name="T79" fmla="*/ 2 h 11"/>
                  <a:gd name="T80" fmla="*/ 13 w 14"/>
                  <a:gd name="T8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 h="11">
                    <a:moveTo>
                      <a:pt x="13" y="2"/>
                    </a:moveTo>
                    <a:cubicBezTo>
                      <a:pt x="13" y="1"/>
                      <a:pt x="14" y="1"/>
                      <a:pt x="14" y="1"/>
                    </a:cubicBezTo>
                    <a:cubicBezTo>
                      <a:pt x="14" y="1"/>
                      <a:pt x="14" y="1"/>
                      <a:pt x="14" y="1"/>
                    </a:cubicBezTo>
                    <a:cubicBezTo>
                      <a:pt x="14" y="0"/>
                      <a:pt x="14" y="0"/>
                      <a:pt x="13" y="0"/>
                    </a:cubicBezTo>
                    <a:cubicBezTo>
                      <a:pt x="13" y="0"/>
                      <a:pt x="13" y="0"/>
                      <a:pt x="13" y="1"/>
                    </a:cubicBezTo>
                    <a:cubicBezTo>
                      <a:pt x="13" y="1"/>
                      <a:pt x="13" y="1"/>
                      <a:pt x="12" y="1"/>
                    </a:cubicBezTo>
                    <a:cubicBezTo>
                      <a:pt x="12" y="2"/>
                      <a:pt x="12" y="2"/>
                      <a:pt x="12" y="2"/>
                    </a:cubicBezTo>
                    <a:cubicBezTo>
                      <a:pt x="11" y="3"/>
                      <a:pt x="11" y="3"/>
                      <a:pt x="11" y="3"/>
                    </a:cubicBezTo>
                    <a:cubicBezTo>
                      <a:pt x="11" y="4"/>
                      <a:pt x="11" y="4"/>
                      <a:pt x="10" y="4"/>
                    </a:cubicBezTo>
                    <a:cubicBezTo>
                      <a:pt x="10" y="4"/>
                      <a:pt x="10" y="5"/>
                      <a:pt x="10" y="5"/>
                    </a:cubicBezTo>
                    <a:cubicBezTo>
                      <a:pt x="10" y="5"/>
                      <a:pt x="10" y="5"/>
                      <a:pt x="10" y="6"/>
                    </a:cubicBezTo>
                    <a:cubicBezTo>
                      <a:pt x="9" y="6"/>
                      <a:pt x="9" y="6"/>
                      <a:pt x="9" y="6"/>
                    </a:cubicBezTo>
                    <a:cubicBezTo>
                      <a:pt x="8" y="6"/>
                      <a:pt x="8" y="6"/>
                      <a:pt x="8" y="7"/>
                    </a:cubicBezTo>
                    <a:cubicBezTo>
                      <a:pt x="7" y="7"/>
                      <a:pt x="7" y="7"/>
                      <a:pt x="7" y="7"/>
                    </a:cubicBezTo>
                    <a:cubicBezTo>
                      <a:pt x="6" y="7"/>
                      <a:pt x="6" y="7"/>
                      <a:pt x="6" y="7"/>
                    </a:cubicBezTo>
                    <a:cubicBezTo>
                      <a:pt x="6" y="6"/>
                      <a:pt x="5" y="6"/>
                      <a:pt x="5" y="6"/>
                    </a:cubicBezTo>
                    <a:cubicBezTo>
                      <a:pt x="5" y="6"/>
                      <a:pt x="5" y="7"/>
                      <a:pt x="4" y="7"/>
                    </a:cubicBezTo>
                    <a:cubicBezTo>
                      <a:pt x="4" y="7"/>
                      <a:pt x="4" y="7"/>
                      <a:pt x="4" y="7"/>
                    </a:cubicBezTo>
                    <a:cubicBezTo>
                      <a:pt x="3" y="7"/>
                      <a:pt x="3" y="6"/>
                      <a:pt x="3" y="6"/>
                    </a:cubicBezTo>
                    <a:cubicBezTo>
                      <a:pt x="2" y="6"/>
                      <a:pt x="2" y="6"/>
                      <a:pt x="2" y="6"/>
                    </a:cubicBezTo>
                    <a:cubicBezTo>
                      <a:pt x="2" y="5"/>
                      <a:pt x="2" y="5"/>
                      <a:pt x="2" y="5"/>
                    </a:cubicBezTo>
                    <a:cubicBezTo>
                      <a:pt x="2" y="5"/>
                      <a:pt x="2" y="5"/>
                      <a:pt x="2" y="5"/>
                    </a:cubicBezTo>
                    <a:cubicBezTo>
                      <a:pt x="0" y="4"/>
                      <a:pt x="0" y="4"/>
                      <a:pt x="0" y="4"/>
                    </a:cubicBezTo>
                    <a:cubicBezTo>
                      <a:pt x="0" y="5"/>
                      <a:pt x="0" y="4"/>
                      <a:pt x="0" y="4"/>
                    </a:cubicBezTo>
                    <a:cubicBezTo>
                      <a:pt x="0" y="5"/>
                      <a:pt x="0" y="5"/>
                      <a:pt x="0" y="5"/>
                    </a:cubicBezTo>
                    <a:cubicBezTo>
                      <a:pt x="0" y="5"/>
                      <a:pt x="0" y="5"/>
                      <a:pt x="1" y="6"/>
                    </a:cubicBezTo>
                    <a:cubicBezTo>
                      <a:pt x="1" y="7"/>
                      <a:pt x="1" y="7"/>
                      <a:pt x="2" y="8"/>
                    </a:cubicBezTo>
                    <a:cubicBezTo>
                      <a:pt x="2" y="8"/>
                      <a:pt x="2" y="8"/>
                      <a:pt x="3" y="8"/>
                    </a:cubicBezTo>
                    <a:cubicBezTo>
                      <a:pt x="3" y="9"/>
                      <a:pt x="3" y="9"/>
                      <a:pt x="4" y="9"/>
                    </a:cubicBezTo>
                    <a:cubicBezTo>
                      <a:pt x="4" y="9"/>
                      <a:pt x="5" y="9"/>
                      <a:pt x="5" y="9"/>
                    </a:cubicBezTo>
                    <a:cubicBezTo>
                      <a:pt x="6" y="9"/>
                      <a:pt x="6" y="9"/>
                      <a:pt x="7" y="9"/>
                    </a:cubicBezTo>
                    <a:cubicBezTo>
                      <a:pt x="8" y="9"/>
                      <a:pt x="9" y="9"/>
                      <a:pt x="9" y="10"/>
                    </a:cubicBezTo>
                    <a:cubicBezTo>
                      <a:pt x="10" y="10"/>
                      <a:pt x="10" y="10"/>
                      <a:pt x="11" y="11"/>
                    </a:cubicBezTo>
                    <a:cubicBezTo>
                      <a:pt x="11" y="10"/>
                      <a:pt x="11" y="10"/>
                      <a:pt x="11" y="10"/>
                    </a:cubicBezTo>
                    <a:cubicBezTo>
                      <a:pt x="11" y="10"/>
                      <a:pt x="11" y="9"/>
                      <a:pt x="11" y="8"/>
                    </a:cubicBezTo>
                    <a:cubicBezTo>
                      <a:pt x="12" y="8"/>
                      <a:pt x="12" y="7"/>
                      <a:pt x="12" y="6"/>
                    </a:cubicBezTo>
                    <a:cubicBezTo>
                      <a:pt x="12" y="6"/>
                      <a:pt x="12" y="5"/>
                      <a:pt x="12" y="4"/>
                    </a:cubicBezTo>
                    <a:cubicBezTo>
                      <a:pt x="13" y="4"/>
                      <a:pt x="13" y="4"/>
                      <a:pt x="13" y="3"/>
                    </a:cubicBezTo>
                    <a:cubicBezTo>
                      <a:pt x="14" y="3"/>
                      <a:pt x="14" y="3"/>
                      <a:pt x="14" y="3"/>
                    </a:cubicBezTo>
                    <a:cubicBezTo>
                      <a:pt x="14" y="2"/>
                      <a:pt x="14" y="2"/>
                      <a:pt x="14" y="2"/>
                    </a:cubicBezTo>
                    <a:cubicBezTo>
                      <a:pt x="13" y="2"/>
                      <a:pt x="13" y="2"/>
                      <a:pt x="13"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17" name="Freeform 105">
                <a:extLst>
                  <a:ext uri="{FF2B5EF4-FFF2-40B4-BE49-F238E27FC236}">
                    <a16:creationId xmlns:a16="http://schemas.microsoft.com/office/drawing/2014/main" id="{33F4949B-BD70-7D93-B9F4-DE68A6DBAF89}"/>
                  </a:ext>
                </a:extLst>
              </p:cNvPr>
              <p:cNvSpPr>
                <a:spLocks/>
              </p:cNvSpPr>
              <p:nvPr/>
            </p:nvSpPr>
            <p:spPr bwMode="auto">
              <a:xfrm>
                <a:off x="5813427" y="1930401"/>
                <a:ext cx="400050" cy="420688"/>
              </a:xfrm>
              <a:custGeom>
                <a:avLst/>
                <a:gdLst>
                  <a:gd name="T0" fmla="*/ 15 w 37"/>
                  <a:gd name="T1" fmla="*/ 35 h 39"/>
                  <a:gd name="T2" fmla="*/ 18 w 37"/>
                  <a:gd name="T3" fmla="*/ 37 h 39"/>
                  <a:gd name="T4" fmla="*/ 20 w 37"/>
                  <a:gd name="T5" fmla="*/ 39 h 39"/>
                  <a:gd name="T6" fmla="*/ 22 w 37"/>
                  <a:gd name="T7" fmla="*/ 37 h 39"/>
                  <a:gd name="T8" fmla="*/ 25 w 37"/>
                  <a:gd name="T9" fmla="*/ 36 h 39"/>
                  <a:gd name="T10" fmla="*/ 26 w 37"/>
                  <a:gd name="T11" fmla="*/ 35 h 39"/>
                  <a:gd name="T12" fmla="*/ 24 w 37"/>
                  <a:gd name="T13" fmla="*/ 32 h 39"/>
                  <a:gd name="T14" fmla="*/ 23 w 37"/>
                  <a:gd name="T15" fmla="*/ 30 h 39"/>
                  <a:gd name="T16" fmla="*/ 22 w 37"/>
                  <a:gd name="T17" fmla="*/ 28 h 39"/>
                  <a:gd name="T18" fmla="*/ 24 w 37"/>
                  <a:gd name="T19" fmla="*/ 26 h 39"/>
                  <a:gd name="T20" fmla="*/ 25 w 37"/>
                  <a:gd name="T21" fmla="*/ 27 h 39"/>
                  <a:gd name="T22" fmla="*/ 27 w 37"/>
                  <a:gd name="T23" fmla="*/ 26 h 39"/>
                  <a:gd name="T24" fmla="*/ 29 w 37"/>
                  <a:gd name="T25" fmla="*/ 23 h 39"/>
                  <a:gd name="T26" fmla="*/ 31 w 37"/>
                  <a:gd name="T27" fmla="*/ 20 h 39"/>
                  <a:gd name="T28" fmla="*/ 31 w 37"/>
                  <a:gd name="T29" fmla="*/ 19 h 39"/>
                  <a:gd name="T30" fmla="*/ 32 w 37"/>
                  <a:gd name="T31" fmla="*/ 17 h 39"/>
                  <a:gd name="T32" fmla="*/ 33 w 37"/>
                  <a:gd name="T33" fmla="*/ 15 h 39"/>
                  <a:gd name="T34" fmla="*/ 32 w 37"/>
                  <a:gd name="T35" fmla="*/ 13 h 39"/>
                  <a:gd name="T36" fmla="*/ 30 w 37"/>
                  <a:gd name="T37" fmla="*/ 10 h 39"/>
                  <a:gd name="T38" fmla="*/ 32 w 37"/>
                  <a:gd name="T39" fmla="*/ 7 h 39"/>
                  <a:gd name="T40" fmla="*/ 35 w 37"/>
                  <a:gd name="T41" fmla="*/ 6 h 39"/>
                  <a:gd name="T42" fmla="*/ 37 w 37"/>
                  <a:gd name="T43" fmla="*/ 5 h 39"/>
                  <a:gd name="T44" fmla="*/ 33 w 37"/>
                  <a:gd name="T45" fmla="*/ 4 h 39"/>
                  <a:gd name="T46" fmla="*/ 31 w 37"/>
                  <a:gd name="T47" fmla="*/ 1 h 39"/>
                  <a:gd name="T48" fmla="*/ 29 w 37"/>
                  <a:gd name="T49" fmla="*/ 0 h 39"/>
                  <a:gd name="T50" fmla="*/ 26 w 37"/>
                  <a:gd name="T51" fmla="*/ 1 h 39"/>
                  <a:gd name="T52" fmla="*/ 22 w 37"/>
                  <a:gd name="T53" fmla="*/ 3 h 39"/>
                  <a:gd name="T54" fmla="*/ 24 w 37"/>
                  <a:gd name="T55" fmla="*/ 9 h 39"/>
                  <a:gd name="T56" fmla="*/ 20 w 37"/>
                  <a:gd name="T57" fmla="*/ 12 h 39"/>
                  <a:gd name="T58" fmla="*/ 19 w 37"/>
                  <a:gd name="T59" fmla="*/ 16 h 39"/>
                  <a:gd name="T60" fmla="*/ 17 w 37"/>
                  <a:gd name="T61" fmla="*/ 15 h 39"/>
                  <a:gd name="T62" fmla="*/ 14 w 37"/>
                  <a:gd name="T63" fmla="*/ 17 h 39"/>
                  <a:gd name="T64" fmla="*/ 13 w 37"/>
                  <a:gd name="T65" fmla="*/ 19 h 39"/>
                  <a:gd name="T66" fmla="*/ 11 w 37"/>
                  <a:gd name="T67" fmla="*/ 22 h 39"/>
                  <a:gd name="T68" fmla="*/ 7 w 37"/>
                  <a:gd name="T69" fmla="*/ 22 h 39"/>
                  <a:gd name="T70" fmla="*/ 2 w 37"/>
                  <a:gd name="T71" fmla="*/ 21 h 39"/>
                  <a:gd name="T72" fmla="*/ 1 w 37"/>
                  <a:gd name="T73" fmla="*/ 22 h 39"/>
                  <a:gd name="T74" fmla="*/ 3 w 37"/>
                  <a:gd name="T75" fmla="*/ 25 h 39"/>
                  <a:gd name="T76" fmla="*/ 6 w 37"/>
                  <a:gd name="T77" fmla="*/ 26 h 39"/>
                  <a:gd name="T78" fmla="*/ 7 w 37"/>
                  <a:gd name="T79" fmla="*/ 29 h 39"/>
                  <a:gd name="T80" fmla="*/ 4 w 37"/>
                  <a:gd name="T81" fmla="*/ 32 h 39"/>
                  <a:gd name="T82" fmla="*/ 4 w 37"/>
                  <a:gd name="T83" fmla="*/ 35 h 39"/>
                  <a:gd name="T84" fmla="*/ 8 w 37"/>
                  <a:gd name="T85" fmla="*/ 34 h 39"/>
                  <a:gd name="T86" fmla="*/ 12 w 37"/>
                  <a:gd name="T87" fmla="*/ 34 h 39"/>
                  <a:gd name="T88" fmla="*/ 15 w 37"/>
                  <a:gd name="T89"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7" h="39">
                    <a:moveTo>
                      <a:pt x="15" y="34"/>
                    </a:moveTo>
                    <a:cubicBezTo>
                      <a:pt x="15" y="34"/>
                      <a:pt x="15" y="34"/>
                      <a:pt x="16" y="34"/>
                    </a:cubicBezTo>
                    <a:cubicBezTo>
                      <a:pt x="16" y="34"/>
                      <a:pt x="15" y="35"/>
                      <a:pt x="15" y="35"/>
                    </a:cubicBezTo>
                    <a:cubicBezTo>
                      <a:pt x="15" y="35"/>
                      <a:pt x="16" y="36"/>
                      <a:pt x="16" y="36"/>
                    </a:cubicBezTo>
                    <a:cubicBezTo>
                      <a:pt x="16" y="36"/>
                      <a:pt x="17" y="36"/>
                      <a:pt x="17" y="36"/>
                    </a:cubicBezTo>
                    <a:cubicBezTo>
                      <a:pt x="17" y="36"/>
                      <a:pt x="17" y="37"/>
                      <a:pt x="18" y="37"/>
                    </a:cubicBezTo>
                    <a:cubicBezTo>
                      <a:pt x="18" y="38"/>
                      <a:pt x="18" y="38"/>
                      <a:pt x="18" y="38"/>
                    </a:cubicBezTo>
                    <a:cubicBezTo>
                      <a:pt x="19" y="39"/>
                      <a:pt x="19" y="39"/>
                      <a:pt x="19" y="39"/>
                    </a:cubicBezTo>
                    <a:cubicBezTo>
                      <a:pt x="20" y="39"/>
                      <a:pt x="20" y="39"/>
                      <a:pt x="20" y="39"/>
                    </a:cubicBezTo>
                    <a:cubicBezTo>
                      <a:pt x="20" y="38"/>
                      <a:pt x="21" y="38"/>
                      <a:pt x="21" y="38"/>
                    </a:cubicBezTo>
                    <a:cubicBezTo>
                      <a:pt x="21" y="37"/>
                      <a:pt x="21" y="37"/>
                      <a:pt x="22" y="37"/>
                    </a:cubicBezTo>
                    <a:cubicBezTo>
                      <a:pt x="22" y="37"/>
                      <a:pt x="22" y="37"/>
                      <a:pt x="22" y="37"/>
                    </a:cubicBezTo>
                    <a:cubicBezTo>
                      <a:pt x="23" y="37"/>
                      <a:pt x="23" y="37"/>
                      <a:pt x="23" y="37"/>
                    </a:cubicBezTo>
                    <a:cubicBezTo>
                      <a:pt x="24" y="37"/>
                      <a:pt x="24" y="37"/>
                      <a:pt x="24" y="37"/>
                    </a:cubicBezTo>
                    <a:cubicBezTo>
                      <a:pt x="25" y="37"/>
                      <a:pt x="25" y="36"/>
                      <a:pt x="25" y="36"/>
                    </a:cubicBezTo>
                    <a:cubicBezTo>
                      <a:pt x="26" y="36"/>
                      <a:pt x="26" y="37"/>
                      <a:pt x="26" y="37"/>
                    </a:cubicBezTo>
                    <a:cubicBezTo>
                      <a:pt x="26" y="37"/>
                      <a:pt x="27" y="37"/>
                      <a:pt x="27" y="36"/>
                    </a:cubicBezTo>
                    <a:cubicBezTo>
                      <a:pt x="27" y="36"/>
                      <a:pt x="27" y="36"/>
                      <a:pt x="26" y="35"/>
                    </a:cubicBezTo>
                    <a:cubicBezTo>
                      <a:pt x="26" y="35"/>
                      <a:pt x="26" y="35"/>
                      <a:pt x="26" y="34"/>
                    </a:cubicBezTo>
                    <a:cubicBezTo>
                      <a:pt x="26" y="34"/>
                      <a:pt x="26" y="33"/>
                      <a:pt x="25" y="33"/>
                    </a:cubicBezTo>
                    <a:cubicBezTo>
                      <a:pt x="25" y="33"/>
                      <a:pt x="25" y="33"/>
                      <a:pt x="24" y="32"/>
                    </a:cubicBezTo>
                    <a:cubicBezTo>
                      <a:pt x="24" y="32"/>
                      <a:pt x="24" y="32"/>
                      <a:pt x="24" y="32"/>
                    </a:cubicBezTo>
                    <a:cubicBezTo>
                      <a:pt x="24" y="31"/>
                      <a:pt x="24" y="31"/>
                      <a:pt x="24" y="31"/>
                    </a:cubicBezTo>
                    <a:cubicBezTo>
                      <a:pt x="24" y="30"/>
                      <a:pt x="24" y="30"/>
                      <a:pt x="23" y="30"/>
                    </a:cubicBezTo>
                    <a:cubicBezTo>
                      <a:pt x="23" y="30"/>
                      <a:pt x="23" y="31"/>
                      <a:pt x="22" y="31"/>
                    </a:cubicBezTo>
                    <a:cubicBezTo>
                      <a:pt x="22" y="30"/>
                      <a:pt x="22" y="30"/>
                      <a:pt x="22" y="29"/>
                    </a:cubicBezTo>
                    <a:cubicBezTo>
                      <a:pt x="22" y="29"/>
                      <a:pt x="22" y="28"/>
                      <a:pt x="22" y="28"/>
                    </a:cubicBezTo>
                    <a:cubicBezTo>
                      <a:pt x="23" y="28"/>
                      <a:pt x="23" y="28"/>
                      <a:pt x="23" y="28"/>
                    </a:cubicBezTo>
                    <a:cubicBezTo>
                      <a:pt x="24" y="27"/>
                      <a:pt x="23" y="27"/>
                      <a:pt x="23" y="27"/>
                    </a:cubicBezTo>
                    <a:cubicBezTo>
                      <a:pt x="23" y="26"/>
                      <a:pt x="23" y="26"/>
                      <a:pt x="24" y="26"/>
                    </a:cubicBezTo>
                    <a:cubicBezTo>
                      <a:pt x="24" y="26"/>
                      <a:pt x="24" y="26"/>
                      <a:pt x="24" y="26"/>
                    </a:cubicBezTo>
                    <a:cubicBezTo>
                      <a:pt x="24" y="26"/>
                      <a:pt x="24" y="27"/>
                      <a:pt x="24" y="27"/>
                    </a:cubicBezTo>
                    <a:cubicBezTo>
                      <a:pt x="24" y="27"/>
                      <a:pt x="25" y="27"/>
                      <a:pt x="25" y="27"/>
                    </a:cubicBezTo>
                    <a:cubicBezTo>
                      <a:pt x="25" y="27"/>
                      <a:pt x="25" y="27"/>
                      <a:pt x="26" y="26"/>
                    </a:cubicBezTo>
                    <a:cubicBezTo>
                      <a:pt x="26" y="26"/>
                      <a:pt x="26" y="26"/>
                      <a:pt x="27" y="26"/>
                    </a:cubicBezTo>
                    <a:cubicBezTo>
                      <a:pt x="27" y="26"/>
                      <a:pt x="27" y="26"/>
                      <a:pt x="27" y="26"/>
                    </a:cubicBezTo>
                    <a:cubicBezTo>
                      <a:pt x="28" y="26"/>
                      <a:pt x="28" y="25"/>
                      <a:pt x="28" y="25"/>
                    </a:cubicBezTo>
                    <a:cubicBezTo>
                      <a:pt x="28" y="25"/>
                      <a:pt x="28" y="24"/>
                      <a:pt x="28" y="24"/>
                    </a:cubicBezTo>
                    <a:cubicBezTo>
                      <a:pt x="29" y="23"/>
                      <a:pt x="29" y="23"/>
                      <a:pt x="29" y="23"/>
                    </a:cubicBezTo>
                    <a:cubicBezTo>
                      <a:pt x="30" y="23"/>
                      <a:pt x="30" y="23"/>
                      <a:pt x="30" y="22"/>
                    </a:cubicBezTo>
                    <a:cubicBezTo>
                      <a:pt x="30" y="22"/>
                      <a:pt x="30" y="22"/>
                      <a:pt x="30" y="21"/>
                    </a:cubicBezTo>
                    <a:cubicBezTo>
                      <a:pt x="30" y="21"/>
                      <a:pt x="30" y="20"/>
                      <a:pt x="31" y="20"/>
                    </a:cubicBezTo>
                    <a:cubicBezTo>
                      <a:pt x="31" y="20"/>
                      <a:pt x="31" y="20"/>
                      <a:pt x="31" y="20"/>
                    </a:cubicBezTo>
                    <a:cubicBezTo>
                      <a:pt x="32" y="20"/>
                      <a:pt x="32" y="20"/>
                      <a:pt x="31" y="19"/>
                    </a:cubicBezTo>
                    <a:cubicBezTo>
                      <a:pt x="31" y="19"/>
                      <a:pt x="31" y="19"/>
                      <a:pt x="31" y="19"/>
                    </a:cubicBezTo>
                    <a:cubicBezTo>
                      <a:pt x="32" y="19"/>
                      <a:pt x="32" y="19"/>
                      <a:pt x="32" y="18"/>
                    </a:cubicBezTo>
                    <a:cubicBezTo>
                      <a:pt x="32" y="18"/>
                      <a:pt x="32" y="18"/>
                      <a:pt x="32" y="18"/>
                    </a:cubicBezTo>
                    <a:cubicBezTo>
                      <a:pt x="33" y="17"/>
                      <a:pt x="32" y="17"/>
                      <a:pt x="32" y="17"/>
                    </a:cubicBezTo>
                    <a:cubicBezTo>
                      <a:pt x="32" y="17"/>
                      <a:pt x="32" y="16"/>
                      <a:pt x="32" y="16"/>
                    </a:cubicBezTo>
                    <a:cubicBezTo>
                      <a:pt x="32" y="16"/>
                      <a:pt x="32" y="15"/>
                      <a:pt x="32" y="15"/>
                    </a:cubicBezTo>
                    <a:cubicBezTo>
                      <a:pt x="32" y="15"/>
                      <a:pt x="32" y="15"/>
                      <a:pt x="33" y="15"/>
                    </a:cubicBezTo>
                    <a:cubicBezTo>
                      <a:pt x="33" y="15"/>
                      <a:pt x="34" y="14"/>
                      <a:pt x="33" y="14"/>
                    </a:cubicBezTo>
                    <a:cubicBezTo>
                      <a:pt x="33" y="13"/>
                      <a:pt x="33" y="14"/>
                      <a:pt x="33" y="13"/>
                    </a:cubicBezTo>
                    <a:cubicBezTo>
                      <a:pt x="32" y="13"/>
                      <a:pt x="32" y="13"/>
                      <a:pt x="32" y="13"/>
                    </a:cubicBezTo>
                    <a:cubicBezTo>
                      <a:pt x="31" y="13"/>
                      <a:pt x="31" y="13"/>
                      <a:pt x="31" y="12"/>
                    </a:cubicBezTo>
                    <a:cubicBezTo>
                      <a:pt x="30" y="12"/>
                      <a:pt x="30" y="12"/>
                      <a:pt x="30" y="11"/>
                    </a:cubicBezTo>
                    <a:cubicBezTo>
                      <a:pt x="30" y="11"/>
                      <a:pt x="30" y="10"/>
                      <a:pt x="30" y="10"/>
                    </a:cubicBezTo>
                    <a:cubicBezTo>
                      <a:pt x="30" y="9"/>
                      <a:pt x="30" y="9"/>
                      <a:pt x="30" y="8"/>
                    </a:cubicBezTo>
                    <a:cubicBezTo>
                      <a:pt x="30" y="8"/>
                      <a:pt x="30" y="7"/>
                      <a:pt x="30" y="7"/>
                    </a:cubicBezTo>
                    <a:cubicBezTo>
                      <a:pt x="31" y="7"/>
                      <a:pt x="31" y="7"/>
                      <a:pt x="32" y="7"/>
                    </a:cubicBezTo>
                    <a:cubicBezTo>
                      <a:pt x="33" y="8"/>
                      <a:pt x="33" y="8"/>
                      <a:pt x="34" y="8"/>
                    </a:cubicBezTo>
                    <a:cubicBezTo>
                      <a:pt x="34" y="7"/>
                      <a:pt x="34" y="7"/>
                      <a:pt x="34" y="7"/>
                    </a:cubicBezTo>
                    <a:cubicBezTo>
                      <a:pt x="35" y="7"/>
                      <a:pt x="35" y="7"/>
                      <a:pt x="35" y="6"/>
                    </a:cubicBezTo>
                    <a:cubicBezTo>
                      <a:pt x="36" y="6"/>
                      <a:pt x="36" y="6"/>
                      <a:pt x="36" y="6"/>
                    </a:cubicBezTo>
                    <a:cubicBezTo>
                      <a:pt x="37" y="6"/>
                      <a:pt x="36" y="5"/>
                      <a:pt x="37" y="5"/>
                    </a:cubicBezTo>
                    <a:cubicBezTo>
                      <a:pt x="37" y="5"/>
                      <a:pt x="37" y="5"/>
                      <a:pt x="37" y="5"/>
                    </a:cubicBezTo>
                    <a:cubicBezTo>
                      <a:pt x="36" y="5"/>
                      <a:pt x="36" y="5"/>
                      <a:pt x="35" y="4"/>
                    </a:cubicBezTo>
                    <a:cubicBezTo>
                      <a:pt x="35" y="4"/>
                      <a:pt x="35" y="4"/>
                      <a:pt x="34" y="4"/>
                    </a:cubicBezTo>
                    <a:cubicBezTo>
                      <a:pt x="34" y="4"/>
                      <a:pt x="33" y="4"/>
                      <a:pt x="33" y="4"/>
                    </a:cubicBezTo>
                    <a:cubicBezTo>
                      <a:pt x="33" y="3"/>
                      <a:pt x="32" y="3"/>
                      <a:pt x="32" y="3"/>
                    </a:cubicBezTo>
                    <a:cubicBezTo>
                      <a:pt x="32" y="3"/>
                      <a:pt x="32" y="3"/>
                      <a:pt x="32" y="2"/>
                    </a:cubicBezTo>
                    <a:cubicBezTo>
                      <a:pt x="32" y="2"/>
                      <a:pt x="32" y="1"/>
                      <a:pt x="31" y="1"/>
                    </a:cubicBezTo>
                    <a:cubicBezTo>
                      <a:pt x="31" y="1"/>
                      <a:pt x="30" y="1"/>
                      <a:pt x="30" y="1"/>
                    </a:cubicBezTo>
                    <a:cubicBezTo>
                      <a:pt x="30" y="1"/>
                      <a:pt x="30" y="1"/>
                      <a:pt x="30" y="0"/>
                    </a:cubicBezTo>
                    <a:cubicBezTo>
                      <a:pt x="29" y="0"/>
                      <a:pt x="29" y="0"/>
                      <a:pt x="29" y="0"/>
                    </a:cubicBezTo>
                    <a:cubicBezTo>
                      <a:pt x="28" y="0"/>
                      <a:pt x="28" y="0"/>
                      <a:pt x="28" y="0"/>
                    </a:cubicBezTo>
                    <a:cubicBezTo>
                      <a:pt x="28" y="0"/>
                      <a:pt x="28" y="1"/>
                      <a:pt x="27" y="1"/>
                    </a:cubicBezTo>
                    <a:cubicBezTo>
                      <a:pt x="27" y="1"/>
                      <a:pt x="26" y="1"/>
                      <a:pt x="26" y="1"/>
                    </a:cubicBezTo>
                    <a:cubicBezTo>
                      <a:pt x="25" y="1"/>
                      <a:pt x="25" y="1"/>
                      <a:pt x="24" y="1"/>
                    </a:cubicBezTo>
                    <a:cubicBezTo>
                      <a:pt x="24" y="1"/>
                      <a:pt x="23" y="2"/>
                      <a:pt x="23" y="2"/>
                    </a:cubicBezTo>
                    <a:cubicBezTo>
                      <a:pt x="22" y="2"/>
                      <a:pt x="22" y="3"/>
                      <a:pt x="22" y="3"/>
                    </a:cubicBezTo>
                    <a:cubicBezTo>
                      <a:pt x="22" y="4"/>
                      <a:pt x="22" y="4"/>
                      <a:pt x="23" y="5"/>
                    </a:cubicBezTo>
                    <a:cubicBezTo>
                      <a:pt x="23" y="5"/>
                      <a:pt x="23" y="5"/>
                      <a:pt x="24" y="6"/>
                    </a:cubicBezTo>
                    <a:cubicBezTo>
                      <a:pt x="24" y="7"/>
                      <a:pt x="25" y="8"/>
                      <a:pt x="24" y="9"/>
                    </a:cubicBezTo>
                    <a:cubicBezTo>
                      <a:pt x="24" y="9"/>
                      <a:pt x="23" y="9"/>
                      <a:pt x="23" y="9"/>
                    </a:cubicBezTo>
                    <a:cubicBezTo>
                      <a:pt x="22" y="9"/>
                      <a:pt x="22" y="9"/>
                      <a:pt x="21" y="9"/>
                    </a:cubicBezTo>
                    <a:cubicBezTo>
                      <a:pt x="20" y="10"/>
                      <a:pt x="20" y="11"/>
                      <a:pt x="20" y="12"/>
                    </a:cubicBezTo>
                    <a:cubicBezTo>
                      <a:pt x="19" y="12"/>
                      <a:pt x="19" y="12"/>
                      <a:pt x="19" y="13"/>
                    </a:cubicBezTo>
                    <a:cubicBezTo>
                      <a:pt x="19" y="13"/>
                      <a:pt x="19" y="14"/>
                      <a:pt x="19" y="14"/>
                    </a:cubicBezTo>
                    <a:cubicBezTo>
                      <a:pt x="20" y="15"/>
                      <a:pt x="20" y="15"/>
                      <a:pt x="19" y="16"/>
                    </a:cubicBezTo>
                    <a:cubicBezTo>
                      <a:pt x="19" y="16"/>
                      <a:pt x="19" y="16"/>
                      <a:pt x="19" y="16"/>
                    </a:cubicBezTo>
                    <a:cubicBezTo>
                      <a:pt x="18" y="16"/>
                      <a:pt x="18" y="15"/>
                      <a:pt x="18" y="15"/>
                    </a:cubicBezTo>
                    <a:cubicBezTo>
                      <a:pt x="18" y="15"/>
                      <a:pt x="17" y="15"/>
                      <a:pt x="17" y="15"/>
                    </a:cubicBezTo>
                    <a:cubicBezTo>
                      <a:pt x="17" y="15"/>
                      <a:pt x="16" y="15"/>
                      <a:pt x="16" y="16"/>
                    </a:cubicBezTo>
                    <a:cubicBezTo>
                      <a:pt x="15" y="16"/>
                      <a:pt x="16" y="17"/>
                      <a:pt x="15" y="17"/>
                    </a:cubicBezTo>
                    <a:cubicBezTo>
                      <a:pt x="15" y="17"/>
                      <a:pt x="15" y="17"/>
                      <a:pt x="14" y="17"/>
                    </a:cubicBezTo>
                    <a:cubicBezTo>
                      <a:pt x="14" y="17"/>
                      <a:pt x="14" y="17"/>
                      <a:pt x="13" y="17"/>
                    </a:cubicBezTo>
                    <a:cubicBezTo>
                      <a:pt x="13" y="17"/>
                      <a:pt x="13" y="18"/>
                      <a:pt x="13" y="18"/>
                    </a:cubicBezTo>
                    <a:cubicBezTo>
                      <a:pt x="13" y="19"/>
                      <a:pt x="13" y="19"/>
                      <a:pt x="13" y="19"/>
                    </a:cubicBezTo>
                    <a:cubicBezTo>
                      <a:pt x="13" y="19"/>
                      <a:pt x="13" y="19"/>
                      <a:pt x="13" y="19"/>
                    </a:cubicBezTo>
                    <a:cubicBezTo>
                      <a:pt x="13" y="20"/>
                      <a:pt x="13" y="20"/>
                      <a:pt x="13" y="21"/>
                    </a:cubicBezTo>
                    <a:cubicBezTo>
                      <a:pt x="12" y="21"/>
                      <a:pt x="12" y="22"/>
                      <a:pt x="11" y="22"/>
                    </a:cubicBezTo>
                    <a:cubicBezTo>
                      <a:pt x="11" y="22"/>
                      <a:pt x="11" y="22"/>
                      <a:pt x="10" y="22"/>
                    </a:cubicBezTo>
                    <a:cubicBezTo>
                      <a:pt x="9" y="22"/>
                      <a:pt x="9" y="22"/>
                      <a:pt x="8" y="22"/>
                    </a:cubicBezTo>
                    <a:cubicBezTo>
                      <a:pt x="8" y="22"/>
                      <a:pt x="8" y="22"/>
                      <a:pt x="7" y="22"/>
                    </a:cubicBezTo>
                    <a:cubicBezTo>
                      <a:pt x="7" y="22"/>
                      <a:pt x="6" y="22"/>
                      <a:pt x="5" y="22"/>
                    </a:cubicBezTo>
                    <a:cubicBezTo>
                      <a:pt x="5" y="22"/>
                      <a:pt x="4" y="22"/>
                      <a:pt x="4" y="22"/>
                    </a:cubicBezTo>
                    <a:cubicBezTo>
                      <a:pt x="3" y="22"/>
                      <a:pt x="3" y="21"/>
                      <a:pt x="2" y="21"/>
                    </a:cubicBezTo>
                    <a:cubicBezTo>
                      <a:pt x="2" y="21"/>
                      <a:pt x="1" y="21"/>
                      <a:pt x="1" y="21"/>
                    </a:cubicBezTo>
                    <a:cubicBezTo>
                      <a:pt x="0" y="21"/>
                      <a:pt x="0" y="21"/>
                      <a:pt x="0" y="21"/>
                    </a:cubicBezTo>
                    <a:cubicBezTo>
                      <a:pt x="0" y="21"/>
                      <a:pt x="1" y="21"/>
                      <a:pt x="1" y="22"/>
                    </a:cubicBezTo>
                    <a:cubicBezTo>
                      <a:pt x="1" y="22"/>
                      <a:pt x="1" y="23"/>
                      <a:pt x="1" y="23"/>
                    </a:cubicBezTo>
                    <a:cubicBezTo>
                      <a:pt x="2" y="24"/>
                      <a:pt x="2" y="24"/>
                      <a:pt x="2" y="24"/>
                    </a:cubicBezTo>
                    <a:cubicBezTo>
                      <a:pt x="3" y="24"/>
                      <a:pt x="3" y="25"/>
                      <a:pt x="3" y="25"/>
                    </a:cubicBezTo>
                    <a:cubicBezTo>
                      <a:pt x="3" y="25"/>
                      <a:pt x="3" y="25"/>
                      <a:pt x="4" y="25"/>
                    </a:cubicBezTo>
                    <a:cubicBezTo>
                      <a:pt x="4" y="25"/>
                      <a:pt x="4" y="25"/>
                      <a:pt x="4" y="25"/>
                    </a:cubicBezTo>
                    <a:cubicBezTo>
                      <a:pt x="5" y="25"/>
                      <a:pt x="5" y="25"/>
                      <a:pt x="6" y="26"/>
                    </a:cubicBezTo>
                    <a:cubicBezTo>
                      <a:pt x="6" y="26"/>
                      <a:pt x="6" y="27"/>
                      <a:pt x="6" y="27"/>
                    </a:cubicBezTo>
                    <a:cubicBezTo>
                      <a:pt x="6" y="28"/>
                      <a:pt x="6" y="28"/>
                      <a:pt x="6" y="28"/>
                    </a:cubicBezTo>
                    <a:cubicBezTo>
                      <a:pt x="6" y="29"/>
                      <a:pt x="7" y="29"/>
                      <a:pt x="7" y="29"/>
                    </a:cubicBezTo>
                    <a:cubicBezTo>
                      <a:pt x="6" y="30"/>
                      <a:pt x="6" y="30"/>
                      <a:pt x="6" y="30"/>
                    </a:cubicBezTo>
                    <a:cubicBezTo>
                      <a:pt x="5" y="30"/>
                      <a:pt x="5" y="30"/>
                      <a:pt x="5" y="30"/>
                    </a:cubicBezTo>
                    <a:cubicBezTo>
                      <a:pt x="4" y="31"/>
                      <a:pt x="4" y="31"/>
                      <a:pt x="4" y="32"/>
                    </a:cubicBezTo>
                    <a:cubicBezTo>
                      <a:pt x="3" y="32"/>
                      <a:pt x="3" y="32"/>
                      <a:pt x="3" y="33"/>
                    </a:cubicBezTo>
                    <a:cubicBezTo>
                      <a:pt x="3" y="34"/>
                      <a:pt x="4" y="34"/>
                      <a:pt x="4" y="35"/>
                    </a:cubicBezTo>
                    <a:cubicBezTo>
                      <a:pt x="4" y="35"/>
                      <a:pt x="4" y="35"/>
                      <a:pt x="4" y="35"/>
                    </a:cubicBezTo>
                    <a:cubicBezTo>
                      <a:pt x="4" y="35"/>
                      <a:pt x="4" y="35"/>
                      <a:pt x="5" y="35"/>
                    </a:cubicBezTo>
                    <a:cubicBezTo>
                      <a:pt x="5" y="34"/>
                      <a:pt x="6" y="35"/>
                      <a:pt x="7" y="35"/>
                    </a:cubicBezTo>
                    <a:cubicBezTo>
                      <a:pt x="7" y="34"/>
                      <a:pt x="7" y="34"/>
                      <a:pt x="8" y="34"/>
                    </a:cubicBezTo>
                    <a:cubicBezTo>
                      <a:pt x="8" y="34"/>
                      <a:pt x="8" y="34"/>
                      <a:pt x="9" y="34"/>
                    </a:cubicBezTo>
                    <a:cubicBezTo>
                      <a:pt x="9" y="34"/>
                      <a:pt x="10" y="34"/>
                      <a:pt x="10" y="34"/>
                    </a:cubicBezTo>
                    <a:cubicBezTo>
                      <a:pt x="11" y="35"/>
                      <a:pt x="11" y="35"/>
                      <a:pt x="12" y="34"/>
                    </a:cubicBezTo>
                    <a:cubicBezTo>
                      <a:pt x="12" y="34"/>
                      <a:pt x="13" y="34"/>
                      <a:pt x="13" y="34"/>
                    </a:cubicBezTo>
                    <a:cubicBezTo>
                      <a:pt x="13" y="34"/>
                      <a:pt x="13" y="34"/>
                      <a:pt x="14" y="34"/>
                    </a:cubicBezTo>
                    <a:cubicBezTo>
                      <a:pt x="14" y="33"/>
                      <a:pt x="14" y="33"/>
                      <a:pt x="15" y="34"/>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18" name="Freeform 106">
                <a:extLst>
                  <a:ext uri="{FF2B5EF4-FFF2-40B4-BE49-F238E27FC236}">
                    <a16:creationId xmlns:a16="http://schemas.microsoft.com/office/drawing/2014/main" id="{11D16345-0C1F-565A-B4D0-28A9D71F9A12}"/>
                  </a:ext>
                </a:extLst>
              </p:cNvPr>
              <p:cNvSpPr>
                <a:spLocks/>
              </p:cNvSpPr>
              <p:nvPr/>
            </p:nvSpPr>
            <p:spPr bwMode="auto">
              <a:xfrm>
                <a:off x="4421189" y="2676526"/>
                <a:ext cx="215900" cy="355600"/>
              </a:xfrm>
              <a:custGeom>
                <a:avLst/>
                <a:gdLst>
                  <a:gd name="T0" fmla="*/ 11 w 20"/>
                  <a:gd name="T1" fmla="*/ 31 h 33"/>
                  <a:gd name="T2" fmla="*/ 14 w 20"/>
                  <a:gd name="T3" fmla="*/ 31 h 33"/>
                  <a:gd name="T4" fmla="*/ 16 w 20"/>
                  <a:gd name="T5" fmla="*/ 31 h 33"/>
                  <a:gd name="T6" fmla="*/ 18 w 20"/>
                  <a:gd name="T7" fmla="*/ 32 h 33"/>
                  <a:gd name="T8" fmla="*/ 19 w 20"/>
                  <a:gd name="T9" fmla="*/ 33 h 33"/>
                  <a:gd name="T10" fmla="*/ 20 w 20"/>
                  <a:gd name="T11" fmla="*/ 32 h 33"/>
                  <a:gd name="T12" fmla="*/ 20 w 20"/>
                  <a:gd name="T13" fmla="*/ 31 h 33"/>
                  <a:gd name="T14" fmla="*/ 19 w 20"/>
                  <a:gd name="T15" fmla="*/ 28 h 33"/>
                  <a:gd name="T16" fmla="*/ 17 w 20"/>
                  <a:gd name="T17" fmla="*/ 25 h 33"/>
                  <a:gd name="T18" fmla="*/ 16 w 20"/>
                  <a:gd name="T19" fmla="*/ 23 h 33"/>
                  <a:gd name="T20" fmla="*/ 16 w 20"/>
                  <a:gd name="T21" fmla="*/ 22 h 33"/>
                  <a:gd name="T22" fmla="*/ 16 w 20"/>
                  <a:gd name="T23" fmla="*/ 20 h 33"/>
                  <a:gd name="T24" fmla="*/ 17 w 20"/>
                  <a:gd name="T25" fmla="*/ 19 h 33"/>
                  <a:gd name="T26" fmla="*/ 18 w 20"/>
                  <a:gd name="T27" fmla="*/ 17 h 33"/>
                  <a:gd name="T28" fmla="*/ 18 w 20"/>
                  <a:gd name="T29" fmla="*/ 16 h 33"/>
                  <a:gd name="T30" fmla="*/ 18 w 20"/>
                  <a:gd name="T31" fmla="*/ 14 h 33"/>
                  <a:gd name="T32" fmla="*/ 16 w 20"/>
                  <a:gd name="T33" fmla="*/ 12 h 33"/>
                  <a:gd name="T34" fmla="*/ 15 w 20"/>
                  <a:gd name="T35" fmla="*/ 11 h 33"/>
                  <a:gd name="T36" fmla="*/ 15 w 20"/>
                  <a:gd name="T37" fmla="*/ 9 h 33"/>
                  <a:gd name="T38" fmla="*/ 17 w 20"/>
                  <a:gd name="T39" fmla="*/ 9 h 33"/>
                  <a:gd name="T40" fmla="*/ 18 w 20"/>
                  <a:gd name="T41" fmla="*/ 8 h 33"/>
                  <a:gd name="T42" fmla="*/ 17 w 20"/>
                  <a:gd name="T43" fmla="*/ 6 h 33"/>
                  <a:gd name="T44" fmla="*/ 17 w 20"/>
                  <a:gd name="T45" fmla="*/ 4 h 33"/>
                  <a:gd name="T46" fmla="*/ 17 w 20"/>
                  <a:gd name="T47" fmla="*/ 2 h 33"/>
                  <a:gd name="T48" fmla="*/ 15 w 20"/>
                  <a:gd name="T49" fmla="*/ 0 h 33"/>
                  <a:gd name="T50" fmla="*/ 14 w 20"/>
                  <a:gd name="T51" fmla="*/ 0 h 33"/>
                  <a:gd name="T52" fmla="*/ 15 w 20"/>
                  <a:gd name="T53" fmla="*/ 2 h 33"/>
                  <a:gd name="T54" fmla="*/ 16 w 20"/>
                  <a:gd name="T55" fmla="*/ 3 h 33"/>
                  <a:gd name="T56" fmla="*/ 15 w 20"/>
                  <a:gd name="T57" fmla="*/ 5 h 33"/>
                  <a:gd name="T58" fmla="*/ 14 w 20"/>
                  <a:gd name="T59" fmla="*/ 6 h 33"/>
                  <a:gd name="T60" fmla="*/ 13 w 20"/>
                  <a:gd name="T61" fmla="*/ 8 h 33"/>
                  <a:gd name="T62" fmla="*/ 12 w 20"/>
                  <a:gd name="T63" fmla="*/ 10 h 33"/>
                  <a:gd name="T64" fmla="*/ 12 w 20"/>
                  <a:gd name="T65" fmla="*/ 11 h 33"/>
                  <a:gd name="T66" fmla="*/ 10 w 20"/>
                  <a:gd name="T67" fmla="*/ 13 h 33"/>
                  <a:gd name="T68" fmla="*/ 9 w 20"/>
                  <a:gd name="T69" fmla="*/ 15 h 33"/>
                  <a:gd name="T70" fmla="*/ 9 w 20"/>
                  <a:gd name="T71" fmla="*/ 16 h 33"/>
                  <a:gd name="T72" fmla="*/ 8 w 20"/>
                  <a:gd name="T73" fmla="*/ 18 h 33"/>
                  <a:gd name="T74" fmla="*/ 7 w 20"/>
                  <a:gd name="T75" fmla="*/ 18 h 33"/>
                  <a:gd name="T76" fmla="*/ 6 w 20"/>
                  <a:gd name="T77" fmla="*/ 17 h 33"/>
                  <a:gd name="T78" fmla="*/ 4 w 20"/>
                  <a:gd name="T79" fmla="*/ 18 h 33"/>
                  <a:gd name="T80" fmla="*/ 3 w 20"/>
                  <a:gd name="T81" fmla="*/ 19 h 33"/>
                  <a:gd name="T82" fmla="*/ 1 w 20"/>
                  <a:gd name="T83" fmla="*/ 21 h 33"/>
                  <a:gd name="T84" fmla="*/ 1 w 20"/>
                  <a:gd name="T85" fmla="*/ 23 h 33"/>
                  <a:gd name="T86" fmla="*/ 0 w 20"/>
                  <a:gd name="T87" fmla="*/ 24 h 33"/>
                  <a:gd name="T88" fmla="*/ 1 w 20"/>
                  <a:gd name="T89" fmla="*/ 24 h 33"/>
                  <a:gd name="T90" fmla="*/ 3 w 20"/>
                  <a:gd name="T91" fmla="*/ 26 h 33"/>
                  <a:gd name="T92" fmla="*/ 4 w 20"/>
                  <a:gd name="T93" fmla="*/ 29 h 33"/>
                  <a:gd name="T94" fmla="*/ 4 w 20"/>
                  <a:gd name="T95" fmla="*/ 31 h 33"/>
                  <a:gd name="T96" fmla="*/ 7 w 20"/>
                  <a:gd name="T97" fmla="*/ 31 h 33"/>
                  <a:gd name="T98" fmla="*/ 8 w 20"/>
                  <a:gd name="T99" fmla="*/ 31 h 33"/>
                  <a:gd name="T100" fmla="*/ 10 w 20"/>
                  <a:gd name="T101"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 h="33">
                    <a:moveTo>
                      <a:pt x="10" y="31"/>
                    </a:moveTo>
                    <a:cubicBezTo>
                      <a:pt x="10" y="31"/>
                      <a:pt x="10" y="31"/>
                      <a:pt x="11" y="31"/>
                    </a:cubicBezTo>
                    <a:cubicBezTo>
                      <a:pt x="11" y="31"/>
                      <a:pt x="12" y="31"/>
                      <a:pt x="12" y="31"/>
                    </a:cubicBezTo>
                    <a:cubicBezTo>
                      <a:pt x="13" y="31"/>
                      <a:pt x="13" y="31"/>
                      <a:pt x="14" y="31"/>
                    </a:cubicBezTo>
                    <a:cubicBezTo>
                      <a:pt x="14" y="31"/>
                      <a:pt x="14" y="31"/>
                      <a:pt x="15" y="31"/>
                    </a:cubicBezTo>
                    <a:cubicBezTo>
                      <a:pt x="15" y="31"/>
                      <a:pt x="15" y="31"/>
                      <a:pt x="16" y="31"/>
                    </a:cubicBezTo>
                    <a:cubicBezTo>
                      <a:pt x="16" y="31"/>
                      <a:pt x="17" y="31"/>
                      <a:pt x="17" y="31"/>
                    </a:cubicBezTo>
                    <a:cubicBezTo>
                      <a:pt x="17" y="32"/>
                      <a:pt x="18" y="32"/>
                      <a:pt x="18" y="32"/>
                    </a:cubicBezTo>
                    <a:cubicBezTo>
                      <a:pt x="18" y="32"/>
                      <a:pt x="18" y="33"/>
                      <a:pt x="18" y="33"/>
                    </a:cubicBezTo>
                    <a:cubicBezTo>
                      <a:pt x="19" y="33"/>
                      <a:pt x="19" y="33"/>
                      <a:pt x="19" y="33"/>
                    </a:cubicBezTo>
                    <a:cubicBezTo>
                      <a:pt x="20" y="33"/>
                      <a:pt x="20" y="33"/>
                      <a:pt x="20" y="33"/>
                    </a:cubicBezTo>
                    <a:cubicBezTo>
                      <a:pt x="20" y="32"/>
                      <a:pt x="20" y="32"/>
                      <a:pt x="20" y="32"/>
                    </a:cubicBezTo>
                    <a:cubicBezTo>
                      <a:pt x="20" y="31"/>
                      <a:pt x="20" y="31"/>
                      <a:pt x="20" y="31"/>
                    </a:cubicBezTo>
                    <a:cubicBezTo>
                      <a:pt x="20" y="31"/>
                      <a:pt x="20" y="31"/>
                      <a:pt x="20" y="31"/>
                    </a:cubicBezTo>
                    <a:cubicBezTo>
                      <a:pt x="20" y="30"/>
                      <a:pt x="19" y="30"/>
                      <a:pt x="19" y="29"/>
                    </a:cubicBezTo>
                    <a:cubicBezTo>
                      <a:pt x="19" y="28"/>
                      <a:pt x="19" y="28"/>
                      <a:pt x="19" y="28"/>
                    </a:cubicBezTo>
                    <a:cubicBezTo>
                      <a:pt x="19" y="27"/>
                      <a:pt x="19" y="27"/>
                      <a:pt x="18" y="26"/>
                    </a:cubicBezTo>
                    <a:cubicBezTo>
                      <a:pt x="18" y="26"/>
                      <a:pt x="18" y="25"/>
                      <a:pt x="17" y="25"/>
                    </a:cubicBezTo>
                    <a:cubicBezTo>
                      <a:pt x="17" y="24"/>
                      <a:pt x="16" y="24"/>
                      <a:pt x="16" y="24"/>
                    </a:cubicBezTo>
                    <a:cubicBezTo>
                      <a:pt x="16" y="23"/>
                      <a:pt x="16" y="23"/>
                      <a:pt x="16" y="23"/>
                    </a:cubicBezTo>
                    <a:cubicBezTo>
                      <a:pt x="16" y="22"/>
                      <a:pt x="15" y="22"/>
                      <a:pt x="16" y="22"/>
                    </a:cubicBezTo>
                    <a:cubicBezTo>
                      <a:pt x="16" y="22"/>
                      <a:pt x="16" y="22"/>
                      <a:pt x="16" y="22"/>
                    </a:cubicBezTo>
                    <a:cubicBezTo>
                      <a:pt x="17" y="22"/>
                      <a:pt x="16" y="21"/>
                      <a:pt x="16" y="21"/>
                    </a:cubicBezTo>
                    <a:cubicBezTo>
                      <a:pt x="16" y="20"/>
                      <a:pt x="16" y="20"/>
                      <a:pt x="16" y="20"/>
                    </a:cubicBezTo>
                    <a:cubicBezTo>
                      <a:pt x="16" y="19"/>
                      <a:pt x="16" y="20"/>
                      <a:pt x="16" y="19"/>
                    </a:cubicBezTo>
                    <a:cubicBezTo>
                      <a:pt x="17" y="19"/>
                      <a:pt x="17" y="19"/>
                      <a:pt x="17" y="19"/>
                    </a:cubicBezTo>
                    <a:cubicBezTo>
                      <a:pt x="17" y="18"/>
                      <a:pt x="17" y="18"/>
                      <a:pt x="17" y="18"/>
                    </a:cubicBezTo>
                    <a:cubicBezTo>
                      <a:pt x="17" y="17"/>
                      <a:pt x="18" y="17"/>
                      <a:pt x="18" y="17"/>
                    </a:cubicBezTo>
                    <a:cubicBezTo>
                      <a:pt x="18" y="17"/>
                      <a:pt x="18" y="16"/>
                      <a:pt x="18" y="16"/>
                    </a:cubicBezTo>
                    <a:cubicBezTo>
                      <a:pt x="18" y="16"/>
                      <a:pt x="18" y="16"/>
                      <a:pt x="18" y="16"/>
                    </a:cubicBezTo>
                    <a:cubicBezTo>
                      <a:pt x="18" y="16"/>
                      <a:pt x="18" y="16"/>
                      <a:pt x="18" y="16"/>
                    </a:cubicBezTo>
                    <a:cubicBezTo>
                      <a:pt x="18" y="15"/>
                      <a:pt x="18" y="15"/>
                      <a:pt x="18" y="14"/>
                    </a:cubicBezTo>
                    <a:cubicBezTo>
                      <a:pt x="18" y="14"/>
                      <a:pt x="18" y="13"/>
                      <a:pt x="18" y="13"/>
                    </a:cubicBezTo>
                    <a:cubicBezTo>
                      <a:pt x="17" y="12"/>
                      <a:pt x="17" y="12"/>
                      <a:pt x="16" y="12"/>
                    </a:cubicBezTo>
                    <a:cubicBezTo>
                      <a:pt x="16" y="12"/>
                      <a:pt x="16" y="12"/>
                      <a:pt x="16" y="12"/>
                    </a:cubicBezTo>
                    <a:cubicBezTo>
                      <a:pt x="15" y="11"/>
                      <a:pt x="15" y="11"/>
                      <a:pt x="15" y="11"/>
                    </a:cubicBezTo>
                    <a:cubicBezTo>
                      <a:pt x="15" y="10"/>
                      <a:pt x="15" y="10"/>
                      <a:pt x="15" y="10"/>
                    </a:cubicBezTo>
                    <a:cubicBezTo>
                      <a:pt x="15" y="10"/>
                      <a:pt x="15" y="9"/>
                      <a:pt x="15" y="9"/>
                    </a:cubicBezTo>
                    <a:cubicBezTo>
                      <a:pt x="15" y="9"/>
                      <a:pt x="16" y="9"/>
                      <a:pt x="16" y="9"/>
                    </a:cubicBezTo>
                    <a:cubicBezTo>
                      <a:pt x="17" y="9"/>
                      <a:pt x="17" y="9"/>
                      <a:pt x="17" y="9"/>
                    </a:cubicBezTo>
                    <a:cubicBezTo>
                      <a:pt x="18" y="9"/>
                      <a:pt x="18" y="9"/>
                      <a:pt x="18" y="9"/>
                    </a:cubicBezTo>
                    <a:cubicBezTo>
                      <a:pt x="19" y="8"/>
                      <a:pt x="18" y="8"/>
                      <a:pt x="18" y="8"/>
                    </a:cubicBezTo>
                    <a:cubicBezTo>
                      <a:pt x="18" y="8"/>
                      <a:pt x="18" y="8"/>
                      <a:pt x="17" y="7"/>
                    </a:cubicBezTo>
                    <a:cubicBezTo>
                      <a:pt x="17" y="7"/>
                      <a:pt x="17" y="7"/>
                      <a:pt x="17" y="6"/>
                    </a:cubicBezTo>
                    <a:cubicBezTo>
                      <a:pt x="17" y="6"/>
                      <a:pt x="18" y="5"/>
                      <a:pt x="17" y="4"/>
                    </a:cubicBezTo>
                    <a:cubicBezTo>
                      <a:pt x="17" y="4"/>
                      <a:pt x="17" y="4"/>
                      <a:pt x="17" y="4"/>
                    </a:cubicBezTo>
                    <a:cubicBezTo>
                      <a:pt x="17" y="4"/>
                      <a:pt x="17" y="3"/>
                      <a:pt x="17" y="3"/>
                    </a:cubicBezTo>
                    <a:cubicBezTo>
                      <a:pt x="17" y="3"/>
                      <a:pt x="17" y="2"/>
                      <a:pt x="17" y="2"/>
                    </a:cubicBezTo>
                    <a:cubicBezTo>
                      <a:pt x="17" y="1"/>
                      <a:pt x="16" y="1"/>
                      <a:pt x="16" y="1"/>
                    </a:cubicBezTo>
                    <a:cubicBezTo>
                      <a:pt x="16" y="1"/>
                      <a:pt x="16" y="0"/>
                      <a:pt x="15" y="0"/>
                    </a:cubicBezTo>
                    <a:cubicBezTo>
                      <a:pt x="15" y="0"/>
                      <a:pt x="15" y="0"/>
                      <a:pt x="15" y="0"/>
                    </a:cubicBezTo>
                    <a:cubicBezTo>
                      <a:pt x="14" y="0"/>
                      <a:pt x="14" y="0"/>
                      <a:pt x="14" y="0"/>
                    </a:cubicBezTo>
                    <a:cubicBezTo>
                      <a:pt x="14" y="1"/>
                      <a:pt x="14" y="1"/>
                      <a:pt x="14" y="1"/>
                    </a:cubicBezTo>
                    <a:cubicBezTo>
                      <a:pt x="14" y="1"/>
                      <a:pt x="14" y="2"/>
                      <a:pt x="15" y="2"/>
                    </a:cubicBezTo>
                    <a:cubicBezTo>
                      <a:pt x="15" y="2"/>
                      <a:pt x="15" y="2"/>
                      <a:pt x="15" y="2"/>
                    </a:cubicBezTo>
                    <a:cubicBezTo>
                      <a:pt x="16" y="2"/>
                      <a:pt x="16" y="2"/>
                      <a:pt x="16" y="3"/>
                    </a:cubicBezTo>
                    <a:cubicBezTo>
                      <a:pt x="16" y="3"/>
                      <a:pt x="16" y="4"/>
                      <a:pt x="16" y="4"/>
                    </a:cubicBezTo>
                    <a:cubicBezTo>
                      <a:pt x="16" y="4"/>
                      <a:pt x="16" y="5"/>
                      <a:pt x="15" y="5"/>
                    </a:cubicBezTo>
                    <a:cubicBezTo>
                      <a:pt x="15" y="5"/>
                      <a:pt x="15" y="5"/>
                      <a:pt x="14" y="5"/>
                    </a:cubicBezTo>
                    <a:cubicBezTo>
                      <a:pt x="14" y="5"/>
                      <a:pt x="14" y="5"/>
                      <a:pt x="14" y="6"/>
                    </a:cubicBezTo>
                    <a:cubicBezTo>
                      <a:pt x="14" y="6"/>
                      <a:pt x="14" y="6"/>
                      <a:pt x="13" y="7"/>
                    </a:cubicBezTo>
                    <a:cubicBezTo>
                      <a:pt x="13" y="7"/>
                      <a:pt x="13" y="7"/>
                      <a:pt x="13" y="8"/>
                    </a:cubicBezTo>
                    <a:cubicBezTo>
                      <a:pt x="13" y="8"/>
                      <a:pt x="13" y="8"/>
                      <a:pt x="12" y="8"/>
                    </a:cubicBezTo>
                    <a:cubicBezTo>
                      <a:pt x="12" y="9"/>
                      <a:pt x="13" y="9"/>
                      <a:pt x="12" y="10"/>
                    </a:cubicBezTo>
                    <a:cubicBezTo>
                      <a:pt x="12" y="10"/>
                      <a:pt x="12" y="10"/>
                      <a:pt x="12" y="10"/>
                    </a:cubicBezTo>
                    <a:cubicBezTo>
                      <a:pt x="11" y="10"/>
                      <a:pt x="12" y="11"/>
                      <a:pt x="12" y="11"/>
                    </a:cubicBezTo>
                    <a:cubicBezTo>
                      <a:pt x="11" y="11"/>
                      <a:pt x="11" y="12"/>
                      <a:pt x="11" y="12"/>
                    </a:cubicBezTo>
                    <a:cubicBezTo>
                      <a:pt x="11" y="12"/>
                      <a:pt x="11" y="12"/>
                      <a:pt x="10" y="13"/>
                    </a:cubicBezTo>
                    <a:cubicBezTo>
                      <a:pt x="10" y="13"/>
                      <a:pt x="10" y="13"/>
                      <a:pt x="10" y="13"/>
                    </a:cubicBezTo>
                    <a:cubicBezTo>
                      <a:pt x="10" y="14"/>
                      <a:pt x="10" y="14"/>
                      <a:pt x="9" y="15"/>
                    </a:cubicBezTo>
                    <a:cubicBezTo>
                      <a:pt x="9" y="15"/>
                      <a:pt x="9" y="15"/>
                      <a:pt x="9" y="16"/>
                    </a:cubicBezTo>
                    <a:cubicBezTo>
                      <a:pt x="9" y="16"/>
                      <a:pt x="9" y="16"/>
                      <a:pt x="9" y="16"/>
                    </a:cubicBezTo>
                    <a:cubicBezTo>
                      <a:pt x="9" y="17"/>
                      <a:pt x="9" y="17"/>
                      <a:pt x="9" y="17"/>
                    </a:cubicBezTo>
                    <a:cubicBezTo>
                      <a:pt x="9" y="17"/>
                      <a:pt x="9" y="17"/>
                      <a:pt x="8" y="18"/>
                    </a:cubicBezTo>
                    <a:cubicBezTo>
                      <a:pt x="8" y="18"/>
                      <a:pt x="8" y="19"/>
                      <a:pt x="8" y="18"/>
                    </a:cubicBezTo>
                    <a:cubicBezTo>
                      <a:pt x="7" y="18"/>
                      <a:pt x="7" y="18"/>
                      <a:pt x="7" y="18"/>
                    </a:cubicBezTo>
                    <a:cubicBezTo>
                      <a:pt x="7" y="18"/>
                      <a:pt x="7" y="17"/>
                      <a:pt x="6" y="17"/>
                    </a:cubicBezTo>
                    <a:cubicBezTo>
                      <a:pt x="6" y="17"/>
                      <a:pt x="6" y="17"/>
                      <a:pt x="6" y="17"/>
                    </a:cubicBezTo>
                    <a:cubicBezTo>
                      <a:pt x="5" y="17"/>
                      <a:pt x="5" y="17"/>
                      <a:pt x="5" y="17"/>
                    </a:cubicBezTo>
                    <a:cubicBezTo>
                      <a:pt x="4" y="17"/>
                      <a:pt x="4" y="18"/>
                      <a:pt x="4" y="18"/>
                    </a:cubicBezTo>
                    <a:cubicBezTo>
                      <a:pt x="4" y="18"/>
                      <a:pt x="4" y="19"/>
                      <a:pt x="3" y="19"/>
                    </a:cubicBezTo>
                    <a:cubicBezTo>
                      <a:pt x="3" y="19"/>
                      <a:pt x="3" y="19"/>
                      <a:pt x="3" y="19"/>
                    </a:cubicBezTo>
                    <a:cubicBezTo>
                      <a:pt x="2" y="20"/>
                      <a:pt x="2" y="20"/>
                      <a:pt x="2" y="20"/>
                    </a:cubicBezTo>
                    <a:cubicBezTo>
                      <a:pt x="2" y="20"/>
                      <a:pt x="1" y="21"/>
                      <a:pt x="1" y="21"/>
                    </a:cubicBezTo>
                    <a:cubicBezTo>
                      <a:pt x="1" y="21"/>
                      <a:pt x="1" y="22"/>
                      <a:pt x="1" y="22"/>
                    </a:cubicBezTo>
                    <a:cubicBezTo>
                      <a:pt x="1" y="22"/>
                      <a:pt x="1" y="22"/>
                      <a:pt x="1" y="23"/>
                    </a:cubicBezTo>
                    <a:cubicBezTo>
                      <a:pt x="1" y="23"/>
                      <a:pt x="1" y="23"/>
                      <a:pt x="1" y="23"/>
                    </a:cubicBezTo>
                    <a:cubicBezTo>
                      <a:pt x="0" y="23"/>
                      <a:pt x="0" y="23"/>
                      <a:pt x="0" y="24"/>
                    </a:cubicBezTo>
                    <a:cubicBezTo>
                      <a:pt x="0" y="24"/>
                      <a:pt x="0" y="24"/>
                      <a:pt x="0" y="24"/>
                    </a:cubicBezTo>
                    <a:cubicBezTo>
                      <a:pt x="0" y="24"/>
                      <a:pt x="1" y="24"/>
                      <a:pt x="1" y="24"/>
                    </a:cubicBezTo>
                    <a:cubicBezTo>
                      <a:pt x="1" y="24"/>
                      <a:pt x="1" y="25"/>
                      <a:pt x="2" y="25"/>
                    </a:cubicBezTo>
                    <a:cubicBezTo>
                      <a:pt x="2" y="25"/>
                      <a:pt x="2" y="26"/>
                      <a:pt x="3" y="26"/>
                    </a:cubicBezTo>
                    <a:cubicBezTo>
                      <a:pt x="3" y="27"/>
                      <a:pt x="3" y="27"/>
                      <a:pt x="4" y="28"/>
                    </a:cubicBezTo>
                    <a:cubicBezTo>
                      <a:pt x="4" y="28"/>
                      <a:pt x="4" y="29"/>
                      <a:pt x="4" y="29"/>
                    </a:cubicBezTo>
                    <a:cubicBezTo>
                      <a:pt x="4" y="30"/>
                      <a:pt x="4" y="31"/>
                      <a:pt x="4" y="31"/>
                    </a:cubicBezTo>
                    <a:cubicBezTo>
                      <a:pt x="4" y="31"/>
                      <a:pt x="4" y="31"/>
                      <a:pt x="4" y="31"/>
                    </a:cubicBezTo>
                    <a:cubicBezTo>
                      <a:pt x="5" y="31"/>
                      <a:pt x="5" y="31"/>
                      <a:pt x="5" y="31"/>
                    </a:cubicBezTo>
                    <a:cubicBezTo>
                      <a:pt x="6" y="31"/>
                      <a:pt x="6" y="31"/>
                      <a:pt x="7" y="31"/>
                    </a:cubicBezTo>
                    <a:cubicBezTo>
                      <a:pt x="7" y="31"/>
                      <a:pt x="7" y="31"/>
                      <a:pt x="8" y="31"/>
                    </a:cubicBezTo>
                    <a:cubicBezTo>
                      <a:pt x="8" y="31"/>
                      <a:pt x="8" y="31"/>
                      <a:pt x="8" y="31"/>
                    </a:cubicBezTo>
                    <a:cubicBezTo>
                      <a:pt x="8" y="31"/>
                      <a:pt x="8" y="31"/>
                      <a:pt x="9" y="31"/>
                    </a:cubicBezTo>
                    <a:cubicBezTo>
                      <a:pt x="9" y="30"/>
                      <a:pt x="9" y="31"/>
                      <a:pt x="10" y="3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19" name="Freeform 107">
                <a:extLst>
                  <a:ext uri="{FF2B5EF4-FFF2-40B4-BE49-F238E27FC236}">
                    <a16:creationId xmlns:a16="http://schemas.microsoft.com/office/drawing/2014/main" id="{CE9CC1B5-A094-0657-2EF3-A53EFD69B664}"/>
                  </a:ext>
                </a:extLst>
              </p:cNvPr>
              <p:cNvSpPr>
                <a:spLocks/>
              </p:cNvSpPr>
              <p:nvPr/>
            </p:nvSpPr>
            <p:spPr bwMode="auto">
              <a:xfrm>
                <a:off x="3783014" y="2686051"/>
                <a:ext cx="206375" cy="173038"/>
              </a:xfrm>
              <a:custGeom>
                <a:avLst/>
                <a:gdLst>
                  <a:gd name="T0" fmla="*/ 18 w 19"/>
                  <a:gd name="T1" fmla="*/ 10 h 16"/>
                  <a:gd name="T2" fmla="*/ 18 w 19"/>
                  <a:gd name="T3" fmla="*/ 8 h 16"/>
                  <a:gd name="T4" fmla="*/ 18 w 19"/>
                  <a:gd name="T5" fmla="*/ 7 h 16"/>
                  <a:gd name="T6" fmla="*/ 17 w 19"/>
                  <a:gd name="T7" fmla="*/ 5 h 16"/>
                  <a:gd name="T8" fmla="*/ 17 w 19"/>
                  <a:gd name="T9" fmla="*/ 3 h 16"/>
                  <a:gd name="T10" fmla="*/ 16 w 19"/>
                  <a:gd name="T11" fmla="*/ 1 h 16"/>
                  <a:gd name="T12" fmla="*/ 14 w 19"/>
                  <a:gd name="T13" fmla="*/ 1 h 16"/>
                  <a:gd name="T14" fmla="*/ 12 w 19"/>
                  <a:gd name="T15" fmla="*/ 1 h 16"/>
                  <a:gd name="T16" fmla="*/ 11 w 19"/>
                  <a:gd name="T17" fmla="*/ 2 h 16"/>
                  <a:gd name="T18" fmla="*/ 9 w 19"/>
                  <a:gd name="T19" fmla="*/ 1 h 16"/>
                  <a:gd name="T20" fmla="*/ 7 w 19"/>
                  <a:gd name="T21" fmla="*/ 1 h 16"/>
                  <a:gd name="T22" fmla="*/ 5 w 19"/>
                  <a:gd name="T23" fmla="*/ 0 h 16"/>
                  <a:gd name="T24" fmla="*/ 4 w 19"/>
                  <a:gd name="T25" fmla="*/ 0 h 16"/>
                  <a:gd name="T26" fmla="*/ 4 w 19"/>
                  <a:gd name="T27" fmla="*/ 2 h 16"/>
                  <a:gd name="T28" fmla="*/ 2 w 19"/>
                  <a:gd name="T29" fmla="*/ 3 h 16"/>
                  <a:gd name="T30" fmla="*/ 1 w 19"/>
                  <a:gd name="T31" fmla="*/ 4 h 16"/>
                  <a:gd name="T32" fmla="*/ 1 w 19"/>
                  <a:gd name="T33" fmla="*/ 5 h 16"/>
                  <a:gd name="T34" fmla="*/ 2 w 19"/>
                  <a:gd name="T35" fmla="*/ 7 h 16"/>
                  <a:gd name="T36" fmla="*/ 3 w 19"/>
                  <a:gd name="T37" fmla="*/ 8 h 16"/>
                  <a:gd name="T38" fmla="*/ 4 w 19"/>
                  <a:gd name="T39" fmla="*/ 9 h 16"/>
                  <a:gd name="T40" fmla="*/ 5 w 19"/>
                  <a:gd name="T41" fmla="*/ 10 h 16"/>
                  <a:gd name="T42" fmla="*/ 6 w 19"/>
                  <a:gd name="T43" fmla="*/ 10 h 16"/>
                  <a:gd name="T44" fmla="*/ 7 w 19"/>
                  <a:gd name="T45" fmla="*/ 8 h 16"/>
                  <a:gd name="T46" fmla="*/ 9 w 19"/>
                  <a:gd name="T47" fmla="*/ 8 h 16"/>
                  <a:gd name="T48" fmla="*/ 11 w 19"/>
                  <a:gd name="T49" fmla="*/ 9 h 16"/>
                  <a:gd name="T50" fmla="*/ 12 w 19"/>
                  <a:gd name="T51" fmla="*/ 11 h 16"/>
                  <a:gd name="T52" fmla="*/ 11 w 19"/>
                  <a:gd name="T53" fmla="*/ 12 h 16"/>
                  <a:gd name="T54" fmla="*/ 12 w 19"/>
                  <a:gd name="T55" fmla="*/ 12 h 16"/>
                  <a:gd name="T56" fmla="*/ 14 w 19"/>
                  <a:gd name="T57" fmla="*/ 12 h 16"/>
                  <a:gd name="T58" fmla="*/ 14 w 19"/>
                  <a:gd name="T59" fmla="*/ 14 h 16"/>
                  <a:gd name="T60" fmla="*/ 15 w 19"/>
                  <a:gd name="T61" fmla="*/ 15 h 16"/>
                  <a:gd name="T62" fmla="*/ 17 w 19"/>
                  <a:gd name="T63" fmla="*/ 14 h 16"/>
                  <a:gd name="T64" fmla="*/ 18 w 19"/>
                  <a:gd name="T65" fmla="*/ 14 h 16"/>
                  <a:gd name="T66" fmla="*/ 17 w 19"/>
                  <a:gd name="T67" fmla="*/ 12 h 16"/>
                  <a:gd name="T68" fmla="*/ 19 w 19"/>
                  <a:gd name="T69" fmla="*/ 12 h 16"/>
                  <a:gd name="T70" fmla="*/ 18 w 19"/>
                  <a:gd name="T71"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 h="16">
                    <a:moveTo>
                      <a:pt x="18" y="11"/>
                    </a:moveTo>
                    <a:cubicBezTo>
                      <a:pt x="18" y="10"/>
                      <a:pt x="18" y="10"/>
                      <a:pt x="18" y="10"/>
                    </a:cubicBezTo>
                    <a:cubicBezTo>
                      <a:pt x="18" y="9"/>
                      <a:pt x="18" y="9"/>
                      <a:pt x="18" y="9"/>
                    </a:cubicBezTo>
                    <a:cubicBezTo>
                      <a:pt x="18" y="9"/>
                      <a:pt x="18" y="9"/>
                      <a:pt x="18" y="8"/>
                    </a:cubicBezTo>
                    <a:cubicBezTo>
                      <a:pt x="18" y="8"/>
                      <a:pt x="18" y="7"/>
                      <a:pt x="18" y="7"/>
                    </a:cubicBezTo>
                    <a:cubicBezTo>
                      <a:pt x="18" y="7"/>
                      <a:pt x="18" y="7"/>
                      <a:pt x="18" y="7"/>
                    </a:cubicBezTo>
                    <a:cubicBezTo>
                      <a:pt x="18" y="6"/>
                      <a:pt x="17" y="6"/>
                      <a:pt x="17" y="6"/>
                    </a:cubicBezTo>
                    <a:cubicBezTo>
                      <a:pt x="17" y="5"/>
                      <a:pt x="18" y="5"/>
                      <a:pt x="17" y="5"/>
                    </a:cubicBezTo>
                    <a:cubicBezTo>
                      <a:pt x="17" y="5"/>
                      <a:pt x="17" y="5"/>
                      <a:pt x="17" y="4"/>
                    </a:cubicBezTo>
                    <a:cubicBezTo>
                      <a:pt x="16" y="4"/>
                      <a:pt x="17" y="4"/>
                      <a:pt x="17" y="3"/>
                    </a:cubicBezTo>
                    <a:cubicBezTo>
                      <a:pt x="16" y="3"/>
                      <a:pt x="16" y="3"/>
                      <a:pt x="16" y="2"/>
                    </a:cubicBezTo>
                    <a:cubicBezTo>
                      <a:pt x="16" y="2"/>
                      <a:pt x="16" y="2"/>
                      <a:pt x="16" y="1"/>
                    </a:cubicBezTo>
                    <a:cubicBezTo>
                      <a:pt x="16" y="1"/>
                      <a:pt x="15" y="1"/>
                      <a:pt x="15" y="1"/>
                    </a:cubicBezTo>
                    <a:cubicBezTo>
                      <a:pt x="15" y="0"/>
                      <a:pt x="15" y="1"/>
                      <a:pt x="14" y="1"/>
                    </a:cubicBezTo>
                    <a:cubicBezTo>
                      <a:pt x="14" y="1"/>
                      <a:pt x="14" y="2"/>
                      <a:pt x="13" y="2"/>
                    </a:cubicBezTo>
                    <a:cubicBezTo>
                      <a:pt x="13" y="2"/>
                      <a:pt x="12" y="1"/>
                      <a:pt x="12" y="1"/>
                    </a:cubicBezTo>
                    <a:cubicBezTo>
                      <a:pt x="12" y="2"/>
                      <a:pt x="12" y="2"/>
                      <a:pt x="11" y="2"/>
                    </a:cubicBezTo>
                    <a:cubicBezTo>
                      <a:pt x="11" y="2"/>
                      <a:pt x="11" y="2"/>
                      <a:pt x="11" y="2"/>
                    </a:cubicBezTo>
                    <a:cubicBezTo>
                      <a:pt x="11" y="1"/>
                      <a:pt x="10" y="1"/>
                      <a:pt x="10" y="1"/>
                    </a:cubicBezTo>
                    <a:cubicBezTo>
                      <a:pt x="10" y="1"/>
                      <a:pt x="10" y="1"/>
                      <a:pt x="9" y="1"/>
                    </a:cubicBezTo>
                    <a:cubicBezTo>
                      <a:pt x="9" y="1"/>
                      <a:pt x="9" y="1"/>
                      <a:pt x="8" y="1"/>
                    </a:cubicBezTo>
                    <a:cubicBezTo>
                      <a:pt x="8" y="0"/>
                      <a:pt x="8" y="1"/>
                      <a:pt x="7" y="1"/>
                    </a:cubicBezTo>
                    <a:cubicBezTo>
                      <a:pt x="7" y="1"/>
                      <a:pt x="6" y="1"/>
                      <a:pt x="6" y="1"/>
                    </a:cubicBezTo>
                    <a:cubicBezTo>
                      <a:pt x="5" y="0"/>
                      <a:pt x="5" y="0"/>
                      <a:pt x="5" y="0"/>
                    </a:cubicBezTo>
                    <a:cubicBezTo>
                      <a:pt x="4" y="0"/>
                      <a:pt x="4" y="0"/>
                      <a:pt x="4" y="0"/>
                    </a:cubicBezTo>
                    <a:cubicBezTo>
                      <a:pt x="4" y="0"/>
                      <a:pt x="4" y="0"/>
                      <a:pt x="4" y="0"/>
                    </a:cubicBezTo>
                    <a:cubicBezTo>
                      <a:pt x="4" y="1"/>
                      <a:pt x="4" y="1"/>
                      <a:pt x="4" y="1"/>
                    </a:cubicBezTo>
                    <a:cubicBezTo>
                      <a:pt x="3" y="1"/>
                      <a:pt x="4" y="2"/>
                      <a:pt x="4" y="2"/>
                    </a:cubicBezTo>
                    <a:cubicBezTo>
                      <a:pt x="4" y="2"/>
                      <a:pt x="4" y="2"/>
                      <a:pt x="3" y="3"/>
                    </a:cubicBezTo>
                    <a:cubicBezTo>
                      <a:pt x="3" y="3"/>
                      <a:pt x="3" y="3"/>
                      <a:pt x="2" y="3"/>
                    </a:cubicBezTo>
                    <a:cubicBezTo>
                      <a:pt x="2" y="3"/>
                      <a:pt x="2" y="3"/>
                      <a:pt x="2" y="3"/>
                    </a:cubicBezTo>
                    <a:cubicBezTo>
                      <a:pt x="1" y="3"/>
                      <a:pt x="1" y="3"/>
                      <a:pt x="1" y="4"/>
                    </a:cubicBezTo>
                    <a:cubicBezTo>
                      <a:pt x="0" y="4"/>
                      <a:pt x="0" y="4"/>
                      <a:pt x="0" y="5"/>
                    </a:cubicBezTo>
                    <a:cubicBezTo>
                      <a:pt x="0" y="5"/>
                      <a:pt x="1" y="5"/>
                      <a:pt x="1" y="5"/>
                    </a:cubicBezTo>
                    <a:cubicBezTo>
                      <a:pt x="1" y="5"/>
                      <a:pt x="1" y="6"/>
                      <a:pt x="1" y="6"/>
                    </a:cubicBezTo>
                    <a:cubicBezTo>
                      <a:pt x="2" y="7"/>
                      <a:pt x="2" y="7"/>
                      <a:pt x="2" y="7"/>
                    </a:cubicBezTo>
                    <a:cubicBezTo>
                      <a:pt x="2" y="7"/>
                      <a:pt x="2" y="8"/>
                      <a:pt x="2" y="8"/>
                    </a:cubicBezTo>
                    <a:cubicBezTo>
                      <a:pt x="2" y="8"/>
                      <a:pt x="3" y="8"/>
                      <a:pt x="3" y="8"/>
                    </a:cubicBezTo>
                    <a:cubicBezTo>
                      <a:pt x="3" y="8"/>
                      <a:pt x="3" y="9"/>
                      <a:pt x="4" y="9"/>
                    </a:cubicBezTo>
                    <a:cubicBezTo>
                      <a:pt x="4" y="9"/>
                      <a:pt x="4" y="9"/>
                      <a:pt x="4" y="9"/>
                    </a:cubicBezTo>
                    <a:cubicBezTo>
                      <a:pt x="4" y="9"/>
                      <a:pt x="5" y="9"/>
                      <a:pt x="5" y="10"/>
                    </a:cubicBezTo>
                    <a:cubicBezTo>
                      <a:pt x="5" y="10"/>
                      <a:pt x="5" y="10"/>
                      <a:pt x="5" y="10"/>
                    </a:cubicBezTo>
                    <a:cubicBezTo>
                      <a:pt x="4" y="10"/>
                      <a:pt x="4" y="10"/>
                      <a:pt x="4" y="10"/>
                    </a:cubicBezTo>
                    <a:cubicBezTo>
                      <a:pt x="5" y="10"/>
                      <a:pt x="5" y="10"/>
                      <a:pt x="6" y="10"/>
                    </a:cubicBezTo>
                    <a:cubicBezTo>
                      <a:pt x="6" y="10"/>
                      <a:pt x="6" y="10"/>
                      <a:pt x="6" y="9"/>
                    </a:cubicBezTo>
                    <a:cubicBezTo>
                      <a:pt x="7" y="9"/>
                      <a:pt x="7" y="8"/>
                      <a:pt x="7" y="8"/>
                    </a:cubicBezTo>
                    <a:cubicBezTo>
                      <a:pt x="8" y="8"/>
                      <a:pt x="8" y="8"/>
                      <a:pt x="8" y="8"/>
                    </a:cubicBezTo>
                    <a:cubicBezTo>
                      <a:pt x="9" y="8"/>
                      <a:pt x="9" y="8"/>
                      <a:pt x="9" y="8"/>
                    </a:cubicBezTo>
                    <a:cubicBezTo>
                      <a:pt x="10" y="8"/>
                      <a:pt x="10" y="8"/>
                      <a:pt x="10" y="8"/>
                    </a:cubicBezTo>
                    <a:cubicBezTo>
                      <a:pt x="11" y="8"/>
                      <a:pt x="11" y="8"/>
                      <a:pt x="11" y="9"/>
                    </a:cubicBezTo>
                    <a:cubicBezTo>
                      <a:pt x="11" y="9"/>
                      <a:pt x="11" y="9"/>
                      <a:pt x="11" y="10"/>
                    </a:cubicBezTo>
                    <a:cubicBezTo>
                      <a:pt x="11" y="10"/>
                      <a:pt x="12" y="10"/>
                      <a:pt x="12" y="11"/>
                    </a:cubicBezTo>
                    <a:cubicBezTo>
                      <a:pt x="12" y="11"/>
                      <a:pt x="12" y="11"/>
                      <a:pt x="12" y="11"/>
                    </a:cubicBezTo>
                    <a:cubicBezTo>
                      <a:pt x="12" y="11"/>
                      <a:pt x="11" y="11"/>
                      <a:pt x="11" y="12"/>
                    </a:cubicBezTo>
                    <a:cubicBezTo>
                      <a:pt x="11" y="12"/>
                      <a:pt x="11" y="12"/>
                      <a:pt x="12" y="12"/>
                    </a:cubicBezTo>
                    <a:cubicBezTo>
                      <a:pt x="12" y="12"/>
                      <a:pt x="12" y="12"/>
                      <a:pt x="12" y="12"/>
                    </a:cubicBezTo>
                    <a:cubicBezTo>
                      <a:pt x="12" y="12"/>
                      <a:pt x="12" y="12"/>
                      <a:pt x="12" y="12"/>
                    </a:cubicBezTo>
                    <a:cubicBezTo>
                      <a:pt x="13" y="12"/>
                      <a:pt x="13" y="11"/>
                      <a:pt x="14" y="12"/>
                    </a:cubicBezTo>
                    <a:cubicBezTo>
                      <a:pt x="14" y="12"/>
                      <a:pt x="14" y="12"/>
                      <a:pt x="14" y="12"/>
                    </a:cubicBezTo>
                    <a:cubicBezTo>
                      <a:pt x="14" y="13"/>
                      <a:pt x="14" y="13"/>
                      <a:pt x="14" y="14"/>
                    </a:cubicBezTo>
                    <a:cubicBezTo>
                      <a:pt x="14" y="14"/>
                      <a:pt x="14" y="15"/>
                      <a:pt x="14" y="15"/>
                    </a:cubicBezTo>
                    <a:cubicBezTo>
                      <a:pt x="15" y="15"/>
                      <a:pt x="15" y="16"/>
                      <a:pt x="15" y="15"/>
                    </a:cubicBezTo>
                    <a:cubicBezTo>
                      <a:pt x="16" y="15"/>
                      <a:pt x="16" y="14"/>
                      <a:pt x="16" y="14"/>
                    </a:cubicBezTo>
                    <a:cubicBezTo>
                      <a:pt x="16" y="14"/>
                      <a:pt x="17" y="14"/>
                      <a:pt x="17" y="14"/>
                    </a:cubicBezTo>
                    <a:cubicBezTo>
                      <a:pt x="18" y="14"/>
                      <a:pt x="18" y="14"/>
                      <a:pt x="18" y="14"/>
                    </a:cubicBezTo>
                    <a:cubicBezTo>
                      <a:pt x="18" y="14"/>
                      <a:pt x="18" y="14"/>
                      <a:pt x="18" y="14"/>
                    </a:cubicBezTo>
                    <a:cubicBezTo>
                      <a:pt x="18" y="13"/>
                      <a:pt x="18" y="13"/>
                      <a:pt x="18" y="13"/>
                    </a:cubicBezTo>
                    <a:cubicBezTo>
                      <a:pt x="18" y="12"/>
                      <a:pt x="17" y="12"/>
                      <a:pt x="17" y="12"/>
                    </a:cubicBezTo>
                    <a:cubicBezTo>
                      <a:pt x="17" y="12"/>
                      <a:pt x="18" y="12"/>
                      <a:pt x="18" y="12"/>
                    </a:cubicBezTo>
                    <a:cubicBezTo>
                      <a:pt x="18" y="12"/>
                      <a:pt x="19" y="12"/>
                      <a:pt x="19" y="12"/>
                    </a:cubicBezTo>
                    <a:cubicBezTo>
                      <a:pt x="19" y="12"/>
                      <a:pt x="19" y="11"/>
                      <a:pt x="19" y="11"/>
                    </a:cubicBezTo>
                    <a:cubicBezTo>
                      <a:pt x="19" y="11"/>
                      <a:pt x="18" y="11"/>
                      <a:pt x="18" y="1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20" name="Freeform 108">
                <a:extLst>
                  <a:ext uri="{FF2B5EF4-FFF2-40B4-BE49-F238E27FC236}">
                    <a16:creationId xmlns:a16="http://schemas.microsoft.com/office/drawing/2014/main" id="{28E403E9-DA1B-DDE9-4AAC-39825DF3B3A7}"/>
                  </a:ext>
                </a:extLst>
              </p:cNvPr>
              <p:cNvSpPr>
                <a:spLocks/>
              </p:cNvSpPr>
              <p:nvPr/>
            </p:nvSpPr>
            <p:spPr bwMode="auto">
              <a:xfrm>
                <a:off x="3827464" y="268605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21" name="Freeform 109">
                <a:extLst>
                  <a:ext uri="{FF2B5EF4-FFF2-40B4-BE49-F238E27FC236}">
                    <a16:creationId xmlns:a16="http://schemas.microsoft.com/office/drawing/2014/main" id="{F13A16A8-F0A1-D642-20FF-0D208DCF30F0}"/>
                  </a:ext>
                </a:extLst>
              </p:cNvPr>
              <p:cNvSpPr>
                <a:spLocks/>
              </p:cNvSpPr>
              <p:nvPr/>
            </p:nvSpPr>
            <p:spPr bwMode="auto">
              <a:xfrm>
                <a:off x="3783014" y="274002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22" name="Freeform 110">
                <a:extLst>
                  <a:ext uri="{FF2B5EF4-FFF2-40B4-BE49-F238E27FC236}">
                    <a16:creationId xmlns:a16="http://schemas.microsoft.com/office/drawing/2014/main" id="{5009C232-BCF7-4704-ECB6-CD4B1DAF860D}"/>
                  </a:ext>
                </a:extLst>
              </p:cNvPr>
              <p:cNvSpPr>
                <a:spLocks/>
              </p:cNvSpPr>
              <p:nvPr/>
            </p:nvSpPr>
            <p:spPr bwMode="auto">
              <a:xfrm>
                <a:off x="4106864" y="2730501"/>
                <a:ext cx="119063" cy="204788"/>
              </a:xfrm>
              <a:custGeom>
                <a:avLst/>
                <a:gdLst>
                  <a:gd name="T0" fmla="*/ 11 w 11"/>
                  <a:gd name="T1" fmla="*/ 12 h 19"/>
                  <a:gd name="T2" fmla="*/ 11 w 11"/>
                  <a:gd name="T3" fmla="*/ 11 h 19"/>
                  <a:gd name="T4" fmla="*/ 11 w 11"/>
                  <a:gd name="T5" fmla="*/ 10 h 19"/>
                  <a:gd name="T6" fmla="*/ 11 w 11"/>
                  <a:gd name="T7" fmla="*/ 8 h 19"/>
                  <a:gd name="T8" fmla="*/ 10 w 11"/>
                  <a:gd name="T9" fmla="*/ 6 h 19"/>
                  <a:gd name="T10" fmla="*/ 10 w 11"/>
                  <a:gd name="T11" fmla="*/ 5 h 19"/>
                  <a:gd name="T12" fmla="*/ 10 w 11"/>
                  <a:gd name="T13" fmla="*/ 3 h 19"/>
                  <a:gd name="T14" fmla="*/ 10 w 11"/>
                  <a:gd name="T15" fmla="*/ 2 h 19"/>
                  <a:gd name="T16" fmla="*/ 10 w 11"/>
                  <a:gd name="T17" fmla="*/ 1 h 19"/>
                  <a:gd name="T18" fmla="*/ 10 w 11"/>
                  <a:gd name="T19" fmla="*/ 1 h 19"/>
                  <a:gd name="T20" fmla="*/ 9 w 11"/>
                  <a:gd name="T21" fmla="*/ 1 h 19"/>
                  <a:gd name="T22" fmla="*/ 7 w 11"/>
                  <a:gd name="T23" fmla="*/ 0 h 19"/>
                  <a:gd name="T24" fmla="*/ 7 w 11"/>
                  <a:gd name="T25" fmla="*/ 1 h 19"/>
                  <a:gd name="T26" fmla="*/ 6 w 11"/>
                  <a:gd name="T27" fmla="*/ 1 h 19"/>
                  <a:gd name="T28" fmla="*/ 5 w 11"/>
                  <a:gd name="T29" fmla="*/ 1 h 19"/>
                  <a:gd name="T30" fmla="*/ 3 w 11"/>
                  <a:gd name="T31" fmla="*/ 1 h 19"/>
                  <a:gd name="T32" fmla="*/ 2 w 11"/>
                  <a:gd name="T33" fmla="*/ 1 h 19"/>
                  <a:gd name="T34" fmla="*/ 1 w 11"/>
                  <a:gd name="T35" fmla="*/ 2 h 19"/>
                  <a:gd name="T36" fmla="*/ 1 w 11"/>
                  <a:gd name="T37" fmla="*/ 3 h 19"/>
                  <a:gd name="T38" fmla="*/ 1 w 11"/>
                  <a:gd name="T39" fmla="*/ 4 h 19"/>
                  <a:gd name="T40" fmla="*/ 1 w 11"/>
                  <a:gd name="T41" fmla="*/ 5 h 19"/>
                  <a:gd name="T42" fmla="*/ 1 w 11"/>
                  <a:gd name="T43" fmla="*/ 5 h 19"/>
                  <a:gd name="T44" fmla="*/ 2 w 11"/>
                  <a:gd name="T45" fmla="*/ 6 h 19"/>
                  <a:gd name="T46" fmla="*/ 1 w 11"/>
                  <a:gd name="T47" fmla="*/ 7 h 19"/>
                  <a:gd name="T48" fmla="*/ 1 w 11"/>
                  <a:gd name="T49" fmla="*/ 8 h 19"/>
                  <a:gd name="T50" fmla="*/ 1 w 11"/>
                  <a:gd name="T51" fmla="*/ 9 h 19"/>
                  <a:gd name="T52" fmla="*/ 1 w 11"/>
                  <a:gd name="T53" fmla="*/ 11 h 19"/>
                  <a:gd name="T54" fmla="*/ 0 w 11"/>
                  <a:gd name="T55" fmla="*/ 12 h 19"/>
                  <a:gd name="T56" fmla="*/ 0 w 11"/>
                  <a:gd name="T57" fmla="*/ 13 h 19"/>
                  <a:gd name="T58" fmla="*/ 0 w 11"/>
                  <a:gd name="T59" fmla="*/ 14 h 19"/>
                  <a:gd name="T60" fmla="*/ 0 w 11"/>
                  <a:gd name="T61" fmla="*/ 16 h 19"/>
                  <a:gd name="T62" fmla="*/ 1 w 11"/>
                  <a:gd name="T63" fmla="*/ 17 h 19"/>
                  <a:gd name="T64" fmla="*/ 1 w 11"/>
                  <a:gd name="T65" fmla="*/ 18 h 19"/>
                  <a:gd name="T66" fmla="*/ 1 w 11"/>
                  <a:gd name="T67" fmla="*/ 18 h 19"/>
                  <a:gd name="T68" fmla="*/ 2 w 11"/>
                  <a:gd name="T69" fmla="*/ 18 h 19"/>
                  <a:gd name="T70" fmla="*/ 2 w 11"/>
                  <a:gd name="T71" fmla="*/ 19 h 19"/>
                  <a:gd name="T72" fmla="*/ 3 w 11"/>
                  <a:gd name="T73" fmla="*/ 18 h 19"/>
                  <a:gd name="T74" fmla="*/ 5 w 11"/>
                  <a:gd name="T75" fmla="*/ 18 h 19"/>
                  <a:gd name="T76" fmla="*/ 6 w 11"/>
                  <a:gd name="T77" fmla="*/ 17 h 19"/>
                  <a:gd name="T78" fmla="*/ 7 w 11"/>
                  <a:gd name="T79" fmla="*/ 17 h 19"/>
                  <a:gd name="T80" fmla="*/ 7 w 11"/>
                  <a:gd name="T81" fmla="*/ 17 h 19"/>
                  <a:gd name="T82" fmla="*/ 8 w 11"/>
                  <a:gd name="T83" fmla="*/ 16 h 19"/>
                  <a:gd name="T84" fmla="*/ 9 w 11"/>
                  <a:gd name="T85" fmla="*/ 16 h 19"/>
                  <a:gd name="T86" fmla="*/ 10 w 11"/>
                  <a:gd name="T87" fmla="*/ 16 h 19"/>
                  <a:gd name="T88" fmla="*/ 11 w 11"/>
                  <a:gd name="T89" fmla="*/ 15 h 19"/>
                  <a:gd name="T90" fmla="*/ 11 w 11"/>
                  <a:gd name="T91" fmla="*/ 15 h 19"/>
                  <a:gd name="T92" fmla="*/ 11 w 11"/>
                  <a:gd name="T93" fmla="*/ 15 h 19"/>
                  <a:gd name="T94" fmla="*/ 11 w 11"/>
                  <a:gd name="T95" fmla="*/ 14 h 19"/>
                  <a:gd name="T96" fmla="*/ 11 w 11"/>
                  <a:gd name="T97"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 h="19">
                    <a:moveTo>
                      <a:pt x="11" y="12"/>
                    </a:moveTo>
                    <a:cubicBezTo>
                      <a:pt x="10" y="12"/>
                      <a:pt x="11" y="11"/>
                      <a:pt x="11" y="11"/>
                    </a:cubicBezTo>
                    <a:cubicBezTo>
                      <a:pt x="11" y="10"/>
                      <a:pt x="11" y="10"/>
                      <a:pt x="11" y="10"/>
                    </a:cubicBezTo>
                    <a:cubicBezTo>
                      <a:pt x="11" y="9"/>
                      <a:pt x="11" y="9"/>
                      <a:pt x="11" y="8"/>
                    </a:cubicBezTo>
                    <a:cubicBezTo>
                      <a:pt x="11" y="7"/>
                      <a:pt x="10" y="7"/>
                      <a:pt x="10" y="6"/>
                    </a:cubicBezTo>
                    <a:cubicBezTo>
                      <a:pt x="10" y="6"/>
                      <a:pt x="10" y="5"/>
                      <a:pt x="10" y="5"/>
                    </a:cubicBezTo>
                    <a:cubicBezTo>
                      <a:pt x="10" y="4"/>
                      <a:pt x="10" y="4"/>
                      <a:pt x="10" y="3"/>
                    </a:cubicBezTo>
                    <a:cubicBezTo>
                      <a:pt x="10" y="3"/>
                      <a:pt x="10" y="3"/>
                      <a:pt x="10" y="2"/>
                    </a:cubicBezTo>
                    <a:cubicBezTo>
                      <a:pt x="10" y="2"/>
                      <a:pt x="10" y="1"/>
                      <a:pt x="10" y="1"/>
                    </a:cubicBezTo>
                    <a:cubicBezTo>
                      <a:pt x="10" y="1"/>
                      <a:pt x="10" y="1"/>
                      <a:pt x="10" y="1"/>
                    </a:cubicBezTo>
                    <a:cubicBezTo>
                      <a:pt x="9" y="1"/>
                      <a:pt x="9" y="1"/>
                      <a:pt x="9" y="1"/>
                    </a:cubicBezTo>
                    <a:cubicBezTo>
                      <a:pt x="8" y="1"/>
                      <a:pt x="8" y="0"/>
                      <a:pt x="7" y="0"/>
                    </a:cubicBezTo>
                    <a:cubicBezTo>
                      <a:pt x="7" y="1"/>
                      <a:pt x="7" y="1"/>
                      <a:pt x="7" y="1"/>
                    </a:cubicBezTo>
                    <a:cubicBezTo>
                      <a:pt x="6" y="1"/>
                      <a:pt x="6" y="1"/>
                      <a:pt x="6" y="1"/>
                    </a:cubicBezTo>
                    <a:cubicBezTo>
                      <a:pt x="6" y="1"/>
                      <a:pt x="6" y="1"/>
                      <a:pt x="5" y="1"/>
                    </a:cubicBezTo>
                    <a:cubicBezTo>
                      <a:pt x="5" y="1"/>
                      <a:pt x="4" y="1"/>
                      <a:pt x="3" y="1"/>
                    </a:cubicBezTo>
                    <a:cubicBezTo>
                      <a:pt x="3" y="1"/>
                      <a:pt x="2" y="0"/>
                      <a:pt x="2" y="1"/>
                    </a:cubicBezTo>
                    <a:cubicBezTo>
                      <a:pt x="1" y="1"/>
                      <a:pt x="1" y="1"/>
                      <a:pt x="1" y="2"/>
                    </a:cubicBezTo>
                    <a:cubicBezTo>
                      <a:pt x="1" y="2"/>
                      <a:pt x="1" y="2"/>
                      <a:pt x="1" y="3"/>
                    </a:cubicBezTo>
                    <a:cubicBezTo>
                      <a:pt x="1" y="3"/>
                      <a:pt x="2" y="4"/>
                      <a:pt x="1" y="4"/>
                    </a:cubicBezTo>
                    <a:cubicBezTo>
                      <a:pt x="1" y="4"/>
                      <a:pt x="1" y="4"/>
                      <a:pt x="1" y="5"/>
                    </a:cubicBezTo>
                    <a:cubicBezTo>
                      <a:pt x="1" y="5"/>
                      <a:pt x="1" y="5"/>
                      <a:pt x="1" y="5"/>
                    </a:cubicBezTo>
                    <a:cubicBezTo>
                      <a:pt x="1" y="5"/>
                      <a:pt x="2" y="5"/>
                      <a:pt x="2" y="6"/>
                    </a:cubicBezTo>
                    <a:cubicBezTo>
                      <a:pt x="2" y="6"/>
                      <a:pt x="1" y="7"/>
                      <a:pt x="1" y="7"/>
                    </a:cubicBezTo>
                    <a:cubicBezTo>
                      <a:pt x="1" y="7"/>
                      <a:pt x="1" y="7"/>
                      <a:pt x="1" y="8"/>
                    </a:cubicBezTo>
                    <a:cubicBezTo>
                      <a:pt x="0" y="8"/>
                      <a:pt x="1" y="9"/>
                      <a:pt x="1" y="9"/>
                    </a:cubicBezTo>
                    <a:cubicBezTo>
                      <a:pt x="1" y="10"/>
                      <a:pt x="1" y="10"/>
                      <a:pt x="1" y="11"/>
                    </a:cubicBezTo>
                    <a:cubicBezTo>
                      <a:pt x="1" y="11"/>
                      <a:pt x="1" y="11"/>
                      <a:pt x="0" y="12"/>
                    </a:cubicBezTo>
                    <a:cubicBezTo>
                      <a:pt x="0" y="12"/>
                      <a:pt x="0" y="12"/>
                      <a:pt x="0" y="13"/>
                    </a:cubicBezTo>
                    <a:cubicBezTo>
                      <a:pt x="0" y="13"/>
                      <a:pt x="0" y="14"/>
                      <a:pt x="0" y="14"/>
                    </a:cubicBezTo>
                    <a:cubicBezTo>
                      <a:pt x="0" y="15"/>
                      <a:pt x="0" y="15"/>
                      <a:pt x="0" y="16"/>
                    </a:cubicBezTo>
                    <a:cubicBezTo>
                      <a:pt x="1" y="16"/>
                      <a:pt x="1" y="16"/>
                      <a:pt x="1" y="17"/>
                    </a:cubicBezTo>
                    <a:cubicBezTo>
                      <a:pt x="1" y="17"/>
                      <a:pt x="1" y="17"/>
                      <a:pt x="1" y="18"/>
                    </a:cubicBezTo>
                    <a:cubicBezTo>
                      <a:pt x="1" y="18"/>
                      <a:pt x="1" y="18"/>
                      <a:pt x="1" y="18"/>
                    </a:cubicBezTo>
                    <a:cubicBezTo>
                      <a:pt x="1" y="18"/>
                      <a:pt x="1" y="18"/>
                      <a:pt x="2" y="18"/>
                    </a:cubicBezTo>
                    <a:cubicBezTo>
                      <a:pt x="2" y="18"/>
                      <a:pt x="2" y="19"/>
                      <a:pt x="2" y="19"/>
                    </a:cubicBezTo>
                    <a:cubicBezTo>
                      <a:pt x="3" y="19"/>
                      <a:pt x="3" y="18"/>
                      <a:pt x="3" y="18"/>
                    </a:cubicBezTo>
                    <a:cubicBezTo>
                      <a:pt x="4" y="18"/>
                      <a:pt x="4" y="18"/>
                      <a:pt x="5" y="18"/>
                    </a:cubicBezTo>
                    <a:cubicBezTo>
                      <a:pt x="5" y="18"/>
                      <a:pt x="5" y="17"/>
                      <a:pt x="6" y="17"/>
                    </a:cubicBezTo>
                    <a:cubicBezTo>
                      <a:pt x="6" y="17"/>
                      <a:pt x="6" y="17"/>
                      <a:pt x="7" y="17"/>
                    </a:cubicBezTo>
                    <a:cubicBezTo>
                      <a:pt x="7" y="17"/>
                      <a:pt x="7" y="17"/>
                      <a:pt x="7" y="17"/>
                    </a:cubicBezTo>
                    <a:cubicBezTo>
                      <a:pt x="8" y="16"/>
                      <a:pt x="8" y="16"/>
                      <a:pt x="8" y="16"/>
                    </a:cubicBezTo>
                    <a:cubicBezTo>
                      <a:pt x="9" y="16"/>
                      <a:pt x="9" y="16"/>
                      <a:pt x="9" y="16"/>
                    </a:cubicBezTo>
                    <a:cubicBezTo>
                      <a:pt x="10" y="16"/>
                      <a:pt x="10" y="16"/>
                      <a:pt x="10" y="16"/>
                    </a:cubicBezTo>
                    <a:cubicBezTo>
                      <a:pt x="11" y="16"/>
                      <a:pt x="11" y="16"/>
                      <a:pt x="11" y="15"/>
                    </a:cubicBezTo>
                    <a:cubicBezTo>
                      <a:pt x="11" y="15"/>
                      <a:pt x="11" y="15"/>
                      <a:pt x="11" y="15"/>
                    </a:cubicBezTo>
                    <a:cubicBezTo>
                      <a:pt x="11" y="15"/>
                      <a:pt x="11" y="15"/>
                      <a:pt x="11" y="15"/>
                    </a:cubicBezTo>
                    <a:cubicBezTo>
                      <a:pt x="11" y="14"/>
                      <a:pt x="11" y="14"/>
                      <a:pt x="11" y="14"/>
                    </a:cubicBezTo>
                    <a:cubicBezTo>
                      <a:pt x="11" y="13"/>
                      <a:pt x="11" y="13"/>
                      <a:pt x="11" y="1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23" name="Freeform 111">
                <a:extLst>
                  <a:ext uri="{FF2B5EF4-FFF2-40B4-BE49-F238E27FC236}">
                    <a16:creationId xmlns:a16="http://schemas.microsoft.com/office/drawing/2014/main" id="{CB4447AB-4B81-CD8E-BFDC-8C686DEA3EEF}"/>
                  </a:ext>
                </a:extLst>
              </p:cNvPr>
              <p:cNvSpPr>
                <a:spLocks/>
              </p:cNvSpPr>
              <p:nvPr/>
            </p:nvSpPr>
            <p:spPr bwMode="auto">
              <a:xfrm>
                <a:off x="4518027" y="3205164"/>
                <a:ext cx="53975" cy="53975"/>
              </a:xfrm>
              <a:custGeom>
                <a:avLst/>
                <a:gdLst>
                  <a:gd name="T0" fmla="*/ 2 w 5"/>
                  <a:gd name="T1" fmla="*/ 2 h 5"/>
                  <a:gd name="T2" fmla="*/ 3 w 5"/>
                  <a:gd name="T3" fmla="*/ 2 h 5"/>
                  <a:gd name="T4" fmla="*/ 4 w 5"/>
                  <a:gd name="T5" fmla="*/ 2 h 5"/>
                  <a:gd name="T6" fmla="*/ 5 w 5"/>
                  <a:gd name="T7" fmla="*/ 2 h 5"/>
                  <a:gd name="T8" fmla="*/ 4 w 5"/>
                  <a:gd name="T9" fmla="*/ 1 h 5"/>
                  <a:gd name="T10" fmla="*/ 3 w 5"/>
                  <a:gd name="T11" fmla="*/ 1 h 5"/>
                  <a:gd name="T12" fmla="*/ 2 w 5"/>
                  <a:gd name="T13" fmla="*/ 1 h 5"/>
                  <a:gd name="T14" fmla="*/ 1 w 5"/>
                  <a:gd name="T15" fmla="*/ 2 h 5"/>
                  <a:gd name="T16" fmla="*/ 0 w 5"/>
                  <a:gd name="T17" fmla="*/ 2 h 5"/>
                  <a:gd name="T18" fmla="*/ 0 w 5"/>
                  <a:gd name="T19" fmla="*/ 3 h 5"/>
                  <a:gd name="T20" fmla="*/ 0 w 5"/>
                  <a:gd name="T21" fmla="*/ 3 h 5"/>
                  <a:gd name="T22" fmla="*/ 0 w 5"/>
                  <a:gd name="T23" fmla="*/ 3 h 5"/>
                  <a:gd name="T24" fmla="*/ 1 w 5"/>
                  <a:gd name="T25" fmla="*/ 4 h 5"/>
                  <a:gd name="T26" fmla="*/ 1 w 5"/>
                  <a:gd name="T27" fmla="*/ 5 h 5"/>
                  <a:gd name="T28" fmla="*/ 1 w 5"/>
                  <a:gd name="T29" fmla="*/ 5 h 5"/>
                  <a:gd name="T30" fmla="*/ 1 w 5"/>
                  <a:gd name="T31" fmla="*/ 4 h 5"/>
                  <a:gd name="T32" fmla="*/ 2 w 5"/>
                  <a:gd name="T33" fmla="*/ 3 h 5"/>
                  <a:gd name="T34" fmla="*/ 2 w 5"/>
                  <a:gd name="T3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5">
                    <a:moveTo>
                      <a:pt x="2" y="2"/>
                    </a:moveTo>
                    <a:cubicBezTo>
                      <a:pt x="3" y="2"/>
                      <a:pt x="3" y="2"/>
                      <a:pt x="3" y="2"/>
                    </a:cubicBezTo>
                    <a:cubicBezTo>
                      <a:pt x="4" y="2"/>
                      <a:pt x="4" y="2"/>
                      <a:pt x="4" y="2"/>
                    </a:cubicBezTo>
                    <a:cubicBezTo>
                      <a:pt x="5" y="2"/>
                      <a:pt x="5" y="2"/>
                      <a:pt x="5" y="2"/>
                    </a:cubicBezTo>
                    <a:cubicBezTo>
                      <a:pt x="5" y="1"/>
                      <a:pt x="5" y="1"/>
                      <a:pt x="4" y="1"/>
                    </a:cubicBezTo>
                    <a:cubicBezTo>
                      <a:pt x="4" y="0"/>
                      <a:pt x="4" y="1"/>
                      <a:pt x="3" y="1"/>
                    </a:cubicBezTo>
                    <a:cubicBezTo>
                      <a:pt x="3" y="1"/>
                      <a:pt x="3" y="1"/>
                      <a:pt x="2" y="1"/>
                    </a:cubicBezTo>
                    <a:cubicBezTo>
                      <a:pt x="2" y="1"/>
                      <a:pt x="2" y="2"/>
                      <a:pt x="1" y="2"/>
                    </a:cubicBezTo>
                    <a:cubicBezTo>
                      <a:pt x="1" y="2"/>
                      <a:pt x="1" y="2"/>
                      <a:pt x="0" y="2"/>
                    </a:cubicBezTo>
                    <a:cubicBezTo>
                      <a:pt x="0" y="2"/>
                      <a:pt x="0" y="3"/>
                      <a:pt x="0" y="3"/>
                    </a:cubicBezTo>
                    <a:cubicBezTo>
                      <a:pt x="0" y="3"/>
                      <a:pt x="0" y="3"/>
                      <a:pt x="0" y="3"/>
                    </a:cubicBezTo>
                    <a:cubicBezTo>
                      <a:pt x="0" y="3"/>
                      <a:pt x="0" y="3"/>
                      <a:pt x="0" y="3"/>
                    </a:cubicBezTo>
                    <a:cubicBezTo>
                      <a:pt x="0" y="4"/>
                      <a:pt x="0" y="4"/>
                      <a:pt x="1" y="4"/>
                    </a:cubicBezTo>
                    <a:cubicBezTo>
                      <a:pt x="1" y="4"/>
                      <a:pt x="1" y="5"/>
                      <a:pt x="1" y="5"/>
                    </a:cubicBezTo>
                    <a:cubicBezTo>
                      <a:pt x="1" y="5"/>
                      <a:pt x="1" y="5"/>
                      <a:pt x="1" y="5"/>
                    </a:cubicBezTo>
                    <a:cubicBezTo>
                      <a:pt x="1" y="5"/>
                      <a:pt x="1" y="5"/>
                      <a:pt x="1" y="4"/>
                    </a:cubicBezTo>
                    <a:cubicBezTo>
                      <a:pt x="2" y="4"/>
                      <a:pt x="1" y="4"/>
                      <a:pt x="2" y="3"/>
                    </a:cubicBezTo>
                    <a:cubicBezTo>
                      <a:pt x="2" y="3"/>
                      <a:pt x="2" y="2"/>
                      <a:pt x="2"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24" name="Freeform 112">
                <a:extLst>
                  <a:ext uri="{FF2B5EF4-FFF2-40B4-BE49-F238E27FC236}">
                    <a16:creationId xmlns:a16="http://schemas.microsoft.com/office/drawing/2014/main" id="{AD67325D-693C-D7FB-F0D7-FF9B0A4014D5}"/>
                  </a:ext>
                </a:extLst>
              </p:cNvPr>
              <p:cNvSpPr>
                <a:spLocks/>
              </p:cNvSpPr>
              <p:nvPr/>
            </p:nvSpPr>
            <p:spPr bwMode="auto">
              <a:xfrm>
                <a:off x="4506914" y="3259139"/>
                <a:ext cx="346075" cy="388938"/>
              </a:xfrm>
              <a:custGeom>
                <a:avLst/>
                <a:gdLst>
                  <a:gd name="T0" fmla="*/ 31 w 32"/>
                  <a:gd name="T1" fmla="*/ 18 h 36"/>
                  <a:gd name="T2" fmla="*/ 31 w 32"/>
                  <a:gd name="T3" fmla="*/ 15 h 36"/>
                  <a:gd name="T4" fmla="*/ 30 w 32"/>
                  <a:gd name="T5" fmla="*/ 15 h 36"/>
                  <a:gd name="T6" fmla="*/ 28 w 32"/>
                  <a:gd name="T7" fmla="*/ 15 h 36"/>
                  <a:gd name="T8" fmla="*/ 27 w 32"/>
                  <a:gd name="T9" fmla="*/ 15 h 36"/>
                  <a:gd name="T10" fmla="*/ 27 w 32"/>
                  <a:gd name="T11" fmla="*/ 12 h 36"/>
                  <a:gd name="T12" fmla="*/ 26 w 32"/>
                  <a:gd name="T13" fmla="*/ 9 h 36"/>
                  <a:gd name="T14" fmla="*/ 26 w 32"/>
                  <a:gd name="T15" fmla="*/ 6 h 36"/>
                  <a:gd name="T16" fmla="*/ 26 w 32"/>
                  <a:gd name="T17" fmla="*/ 4 h 36"/>
                  <a:gd name="T18" fmla="*/ 23 w 32"/>
                  <a:gd name="T19" fmla="*/ 4 h 36"/>
                  <a:gd name="T20" fmla="*/ 22 w 32"/>
                  <a:gd name="T21" fmla="*/ 3 h 36"/>
                  <a:gd name="T22" fmla="*/ 20 w 32"/>
                  <a:gd name="T23" fmla="*/ 4 h 36"/>
                  <a:gd name="T24" fmla="*/ 20 w 32"/>
                  <a:gd name="T25" fmla="*/ 6 h 36"/>
                  <a:gd name="T26" fmla="*/ 18 w 32"/>
                  <a:gd name="T27" fmla="*/ 6 h 36"/>
                  <a:gd name="T28" fmla="*/ 16 w 32"/>
                  <a:gd name="T29" fmla="*/ 7 h 36"/>
                  <a:gd name="T30" fmla="*/ 14 w 32"/>
                  <a:gd name="T31" fmla="*/ 5 h 36"/>
                  <a:gd name="T32" fmla="*/ 13 w 32"/>
                  <a:gd name="T33" fmla="*/ 3 h 36"/>
                  <a:gd name="T34" fmla="*/ 13 w 32"/>
                  <a:gd name="T35" fmla="*/ 1 h 36"/>
                  <a:gd name="T36" fmla="*/ 12 w 32"/>
                  <a:gd name="T37" fmla="*/ 0 h 36"/>
                  <a:gd name="T38" fmla="*/ 8 w 32"/>
                  <a:gd name="T39" fmla="*/ 0 h 36"/>
                  <a:gd name="T40" fmla="*/ 5 w 32"/>
                  <a:gd name="T41" fmla="*/ 0 h 36"/>
                  <a:gd name="T42" fmla="*/ 3 w 32"/>
                  <a:gd name="T43" fmla="*/ 1 h 36"/>
                  <a:gd name="T44" fmla="*/ 2 w 32"/>
                  <a:gd name="T45" fmla="*/ 1 h 36"/>
                  <a:gd name="T46" fmla="*/ 2 w 32"/>
                  <a:gd name="T47" fmla="*/ 3 h 36"/>
                  <a:gd name="T48" fmla="*/ 3 w 32"/>
                  <a:gd name="T49" fmla="*/ 5 h 36"/>
                  <a:gd name="T50" fmla="*/ 4 w 32"/>
                  <a:gd name="T51" fmla="*/ 7 h 36"/>
                  <a:gd name="T52" fmla="*/ 4 w 32"/>
                  <a:gd name="T53" fmla="*/ 9 h 36"/>
                  <a:gd name="T54" fmla="*/ 4 w 32"/>
                  <a:gd name="T55" fmla="*/ 12 h 36"/>
                  <a:gd name="T56" fmla="*/ 5 w 32"/>
                  <a:gd name="T57" fmla="*/ 14 h 36"/>
                  <a:gd name="T58" fmla="*/ 5 w 32"/>
                  <a:gd name="T59" fmla="*/ 18 h 36"/>
                  <a:gd name="T60" fmla="*/ 4 w 32"/>
                  <a:gd name="T61" fmla="*/ 18 h 36"/>
                  <a:gd name="T62" fmla="*/ 3 w 32"/>
                  <a:gd name="T63" fmla="*/ 21 h 36"/>
                  <a:gd name="T64" fmla="*/ 2 w 32"/>
                  <a:gd name="T65" fmla="*/ 22 h 36"/>
                  <a:gd name="T66" fmla="*/ 2 w 32"/>
                  <a:gd name="T67" fmla="*/ 25 h 36"/>
                  <a:gd name="T68" fmla="*/ 1 w 32"/>
                  <a:gd name="T69" fmla="*/ 27 h 36"/>
                  <a:gd name="T70" fmla="*/ 0 w 32"/>
                  <a:gd name="T71" fmla="*/ 30 h 36"/>
                  <a:gd name="T72" fmla="*/ 0 w 32"/>
                  <a:gd name="T73" fmla="*/ 33 h 36"/>
                  <a:gd name="T74" fmla="*/ 1 w 32"/>
                  <a:gd name="T75" fmla="*/ 33 h 36"/>
                  <a:gd name="T76" fmla="*/ 3 w 32"/>
                  <a:gd name="T77" fmla="*/ 32 h 36"/>
                  <a:gd name="T78" fmla="*/ 5 w 32"/>
                  <a:gd name="T79" fmla="*/ 33 h 36"/>
                  <a:gd name="T80" fmla="*/ 8 w 32"/>
                  <a:gd name="T81" fmla="*/ 33 h 36"/>
                  <a:gd name="T82" fmla="*/ 12 w 32"/>
                  <a:gd name="T83" fmla="*/ 33 h 36"/>
                  <a:gd name="T84" fmla="*/ 15 w 32"/>
                  <a:gd name="T85" fmla="*/ 33 h 36"/>
                  <a:gd name="T86" fmla="*/ 17 w 32"/>
                  <a:gd name="T87" fmla="*/ 34 h 36"/>
                  <a:gd name="T88" fmla="*/ 20 w 32"/>
                  <a:gd name="T89" fmla="*/ 35 h 36"/>
                  <a:gd name="T90" fmla="*/ 23 w 32"/>
                  <a:gd name="T91" fmla="*/ 35 h 36"/>
                  <a:gd name="T92" fmla="*/ 24 w 32"/>
                  <a:gd name="T93" fmla="*/ 35 h 36"/>
                  <a:gd name="T94" fmla="*/ 28 w 32"/>
                  <a:gd name="T95" fmla="*/ 35 h 36"/>
                  <a:gd name="T96" fmla="*/ 29 w 32"/>
                  <a:gd name="T97" fmla="*/ 34 h 36"/>
                  <a:gd name="T98" fmla="*/ 26 w 32"/>
                  <a:gd name="T99" fmla="*/ 27 h 36"/>
                  <a:gd name="T100" fmla="*/ 26 w 32"/>
                  <a:gd name="T101" fmla="*/ 22 h 36"/>
                  <a:gd name="T102" fmla="*/ 27 w 32"/>
                  <a:gd name="T103" fmla="*/ 21 h 36"/>
                  <a:gd name="T104" fmla="*/ 30 w 32"/>
                  <a:gd name="T105" fmla="*/ 21 h 36"/>
                  <a:gd name="T106" fmla="*/ 31 w 32"/>
                  <a:gd name="T107" fmla="*/ 2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 h="36">
                    <a:moveTo>
                      <a:pt x="31" y="18"/>
                    </a:moveTo>
                    <a:cubicBezTo>
                      <a:pt x="31" y="18"/>
                      <a:pt x="31" y="18"/>
                      <a:pt x="31" y="18"/>
                    </a:cubicBezTo>
                    <a:cubicBezTo>
                      <a:pt x="31" y="17"/>
                      <a:pt x="31" y="17"/>
                      <a:pt x="31" y="17"/>
                    </a:cubicBezTo>
                    <a:cubicBezTo>
                      <a:pt x="31" y="16"/>
                      <a:pt x="31" y="16"/>
                      <a:pt x="31" y="15"/>
                    </a:cubicBezTo>
                    <a:cubicBezTo>
                      <a:pt x="31" y="15"/>
                      <a:pt x="31" y="15"/>
                      <a:pt x="31" y="15"/>
                    </a:cubicBezTo>
                    <a:cubicBezTo>
                      <a:pt x="31" y="15"/>
                      <a:pt x="31" y="15"/>
                      <a:pt x="30" y="15"/>
                    </a:cubicBezTo>
                    <a:cubicBezTo>
                      <a:pt x="30" y="15"/>
                      <a:pt x="29" y="15"/>
                      <a:pt x="29" y="15"/>
                    </a:cubicBezTo>
                    <a:cubicBezTo>
                      <a:pt x="29" y="15"/>
                      <a:pt x="28" y="15"/>
                      <a:pt x="28" y="15"/>
                    </a:cubicBezTo>
                    <a:cubicBezTo>
                      <a:pt x="28" y="15"/>
                      <a:pt x="27" y="16"/>
                      <a:pt x="27" y="15"/>
                    </a:cubicBezTo>
                    <a:cubicBezTo>
                      <a:pt x="27" y="15"/>
                      <a:pt x="27" y="15"/>
                      <a:pt x="27" y="15"/>
                    </a:cubicBezTo>
                    <a:cubicBezTo>
                      <a:pt x="27" y="14"/>
                      <a:pt x="27" y="14"/>
                      <a:pt x="27" y="14"/>
                    </a:cubicBezTo>
                    <a:cubicBezTo>
                      <a:pt x="27" y="13"/>
                      <a:pt x="27" y="13"/>
                      <a:pt x="27" y="12"/>
                    </a:cubicBezTo>
                    <a:cubicBezTo>
                      <a:pt x="27" y="12"/>
                      <a:pt x="26" y="11"/>
                      <a:pt x="26" y="11"/>
                    </a:cubicBezTo>
                    <a:cubicBezTo>
                      <a:pt x="26" y="10"/>
                      <a:pt x="26" y="10"/>
                      <a:pt x="26" y="9"/>
                    </a:cubicBezTo>
                    <a:cubicBezTo>
                      <a:pt x="26" y="8"/>
                      <a:pt x="26" y="8"/>
                      <a:pt x="26" y="7"/>
                    </a:cubicBezTo>
                    <a:cubicBezTo>
                      <a:pt x="26" y="7"/>
                      <a:pt x="26" y="7"/>
                      <a:pt x="26" y="6"/>
                    </a:cubicBezTo>
                    <a:cubicBezTo>
                      <a:pt x="26" y="6"/>
                      <a:pt x="26" y="6"/>
                      <a:pt x="26" y="5"/>
                    </a:cubicBezTo>
                    <a:cubicBezTo>
                      <a:pt x="26" y="5"/>
                      <a:pt x="26" y="5"/>
                      <a:pt x="26" y="4"/>
                    </a:cubicBezTo>
                    <a:cubicBezTo>
                      <a:pt x="26" y="4"/>
                      <a:pt x="25" y="4"/>
                      <a:pt x="25" y="4"/>
                    </a:cubicBezTo>
                    <a:cubicBezTo>
                      <a:pt x="24" y="4"/>
                      <a:pt x="23" y="5"/>
                      <a:pt x="23" y="4"/>
                    </a:cubicBezTo>
                    <a:cubicBezTo>
                      <a:pt x="23" y="4"/>
                      <a:pt x="23" y="4"/>
                      <a:pt x="23" y="4"/>
                    </a:cubicBezTo>
                    <a:cubicBezTo>
                      <a:pt x="23" y="3"/>
                      <a:pt x="22" y="4"/>
                      <a:pt x="22" y="3"/>
                    </a:cubicBezTo>
                    <a:cubicBezTo>
                      <a:pt x="21" y="3"/>
                      <a:pt x="21" y="3"/>
                      <a:pt x="21" y="4"/>
                    </a:cubicBezTo>
                    <a:cubicBezTo>
                      <a:pt x="20" y="4"/>
                      <a:pt x="20" y="4"/>
                      <a:pt x="20" y="4"/>
                    </a:cubicBezTo>
                    <a:cubicBezTo>
                      <a:pt x="20" y="5"/>
                      <a:pt x="20" y="5"/>
                      <a:pt x="20" y="5"/>
                    </a:cubicBezTo>
                    <a:cubicBezTo>
                      <a:pt x="20" y="6"/>
                      <a:pt x="20" y="6"/>
                      <a:pt x="20" y="6"/>
                    </a:cubicBezTo>
                    <a:cubicBezTo>
                      <a:pt x="20" y="6"/>
                      <a:pt x="19" y="6"/>
                      <a:pt x="19" y="6"/>
                    </a:cubicBezTo>
                    <a:cubicBezTo>
                      <a:pt x="19" y="6"/>
                      <a:pt x="18" y="6"/>
                      <a:pt x="18" y="6"/>
                    </a:cubicBezTo>
                    <a:cubicBezTo>
                      <a:pt x="17" y="6"/>
                      <a:pt x="17" y="6"/>
                      <a:pt x="17" y="6"/>
                    </a:cubicBezTo>
                    <a:cubicBezTo>
                      <a:pt x="16" y="6"/>
                      <a:pt x="16" y="7"/>
                      <a:pt x="16" y="7"/>
                    </a:cubicBezTo>
                    <a:cubicBezTo>
                      <a:pt x="15" y="7"/>
                      <a:pt x="15" y="6"/>
                      <a:pt x="15" y="6"/>
                    </a:cubicBezTo>
                    <a:cubicBezTo>
                      <a:pt x="14" y="6"/>
                      <a:pt x="14" y="5"/>
                      <a:pt x="14" y="5"/>
                    </a:cubicBezTo>
                    <a:cubicBezTo>
                      <a:pt x="14" y="5"/>
                      <a:pt x="14" y="4"/>
                      <a:pt x="14" y="4"/>
                    </a:cubicBezTo>
                    <a:cubicBezTo>
                      <a:pt x="13" y="4"/>
                      <a:pt x="13" y="3"/>
                      <a:pt x="13" y="3"/>
                    </a:cubicBezTo>
                    <a:cubicBezTo>
                      <a:pt x="13" y="2"/>
                      <a:pt x="13" y="2"/>
                      <a:pt x="13" y="2"/>
                    </a:cubicBezTo>
                    <a:cubicBezTo>
                      <a:pt x="13" y="1"/>
                      <a:pt x="13" y="1"/>
                      <a:pt x="13" y="1"/>
                    </a:cubicBezTo>
                    <a:cubicBezTo>
                      <a:pt x="13" y="1"/>
                      <a:pt x="13" y="1"/>
                      <a:pt x="13" y="0"/>
                    </a:cubicBezTo>
                    <a:cubicBezTo>
                      <a:pt x="13" y="0"/>
                      <a:pt x="12" y="0"/>
                      <a:pt x="12" y="0"/>
                    </a:cubicBezTo>
                    <a:cubicBezTo>
                      <a:pt x="11" y="0"/>
                      <a:pt x="11" y="0"/>
                      <a:pt x="10" y="0"/>
                    </a:cubicBezTo>
                    <a:cubicBezTo>
                      <a:pt x="9" y="0"/>
                      <a:pt x="9" y="0"/>
                      <a:pt x="8" y="0"/>
                    </a:cubicBezTo>
                    <a:cubicBezTo>
                      <a:pt x="8" y="0"/>
                      <a:pt x="8" y="0"/>
                      <a:pt x="7" y="0"/>
                    </a:cubicBezTo>
                    <a:cubicBezTo>
                      <a:pt x="6" y="0"/>
                      <a:pt x="6" y="0"/>
                      <a:pt x="5" y="0"/>
                    </a:cubicBezTo>
                    <a:cubicBezTo>
                      <a:pt x="5" y="0"/>
                      <a:pt x="4" y="0"/>
                      <a:pt x="4" y="0"/>
                    </a:cubicBezTo>
                    <a:cubicBezTo>
                      <a:pt x="4" y="0"/>
                      <a:pt x="4" y="1"/>
                      <a:pt x="3" y="1"/>
                    </a:cubicBezTo>
                    <a:cubicBezTo>
                      <a:pt x="3" y="1"/>
                      <a:pt x="3" y="1"/>
                      <a:pt x="3" y="1"/>
                    </a:cubicBezTo>
                    <a:cubicBezTo>
                      <a:pt x="2" y="1"/>
                      <a:pt x="2" y="1"/>
                      <a:pt x="2" y="1"/>
                    </a:cubicBezTo>
                    <a:cubicBezTo>
                      <a:pt x="2" y="1"/>
                      <a:pt x="2" y="1"/>
                      <a:pt x="2" y="1"/>
                    </a:cubicBezTo>
                    <a:cubicBezTo>
                      <a:pt x="1" y="2"/>
                      <a:pt x="2" y="2"/>
                      <a:pt x="2" y="3"/>
                    </a:cubicBezTo>
                    <a:cubicBezTo>
                      <a:pt x="2" y="3"/>
                      <a:pt x="2" y="3"/>
                      <a:pt x="3" y="3"/>
                    </a:cubicBezTo>
                    <a:cubicBezTo>
                      <a:pt x="3" y="4"/>
                      <a:pt x="3" y="4"/>
                      <a:pt x="3" y="5"/>
                    </a:cubicBezTo>
                    <a:cubicBezTo>
                      <a:pt x="3" y="5"/>
                      <a:pt x="3" y="6"/>
                      <a:pt x="4" y="6"/>
                    </a:cubicBezTo>
                    <a:cubicBezTo>
                      <a:pt x="4" y="6"/>
                      <a:pt x="4" y="6"/>
                      <a:pt x="4" y="7"/>
                    </a:cubicBezTo>
                    <a:cubicBezTo>
                      <a:pt x="4" y="7"/>
                      <a:pt x="5" y="8"/>
                      <a:pt x="4" y="8"/>
                    </a:cubicBezTo>
                    <a:cubicBezTo>
                      <a:pt x="4" y="9"/>
                      <a:pt x="4" y="9"/>
                      <a:pt x="4" y="9"/>
                    </a:cubicBezTo>
                    <a:cubicBezTo>
                      <a:pt x="4" y="10"/>
                      <a:pt x="4" y="10"/>
                      <a:pt x="4" y="10"/>
                    </a:cubicBezTo>
                    <a:cubicBezTo>
                      <a:pt x="4" y="11"/>
                      <a:pt x="4" y="11"/>
                      <a:pt x="4" y="12"/>
                    </a:cubicBezTo>
                    <a:cubicBezTo>
                      <a:pt x="4" y="12"/>
                      <a:pt x="5" y="13"/>
                      <a:pt x="5" y="13"/>
                    </a:cubicBezTo>
                    <a:cubicBezTo>
                      <a:pt x="5" y="14"/>
                      <a:pt x="5" y="14"/>
                      <a:pt x="5" y="14"/>
                    </a:cubicBezTo>
                    <a:cubicBezTo>
                      <a:pt x="5" y="15"/>
                      <a:pt x="6" y="15"/>
                      <a:pt x="6" y="16"/>
                    </a:cubicBezTo>
                    <a:cubicBezTo>
                      <a:pt x="6" y="17"/>
                      <a:pt x="5" y="17"/>
                      <a:pt x="5" y="18"/>
                    </a:cubicBezTo>
                    <a:cubicBezTo>
                      <a:pt x="5" y="18"/>
                      <a:pt x="5" y="18"/>
                      <a:pt x="5" y="18"/>
                    </a:cubicBezTo>
                    <a:cubicBezTo>
                      <a:pt x="5" y="18"/>
                      <a:pt x="4" y="18"/>
                      <a:pt x="4" y="18"/>
                    </a:cubicBezTo>
                    <a:cubicBezTo>
                      <a:pt x="4" y="19"/>
                      <a:pt x="4" y="19"/>
                      <a:pt x="3" y="19"/>
                    </a:cubicBezTo>
                    <a:cubicBezTo>
                      <a:pt x="3" y="19"/>
                      <a:pt x="3" y="20"/>
                      <a:pt x="3" y="21"/>
                    </a:cubicBezTo>
                    <a:cubicBezTo>
                      <a:pt x="3" y="21"/>
                      <a:pt x="3" y="21"/>
                      <a:pt x="3" y="22"/>
                    </a:cubicBezTo>
                    <a:cubicBezTo>
                      <a:pt x="2" y="22"/>
                      <a:pt x="2" y="22"/>
                      <a:pt x="2" y="22"/>
                    </a:cubicBezTo>
                    <a:cubicBezTo>
                      <a:pt x="2" y="23"/>
                      <a:pt x="2" y="23"/>
                      <a:pt x="2" y="24"/>
                    </a:cubicBezTo>
                    <a:cubicBezTo>
                      <a:pt x="2" y="24"/>
                      <a:pt x="2" y="25"/>
                      <a:pt x="2" y="25"/>
                    </a:cubicBezTo>
                    <a:cubicBezTo>
                      <a:pt x="2" y="26"/>
                      <a:pt x="2" y="26"/>
                      <a:pt x="2" y="26"/>
                    </a:cubicBezTo>
                    <a:cubicBezTo>
                      <a:pt x="1" y="26"/>
                      <a:pt x="1" y="27"/>
                      <a:pt x="1" y="27"/>
                    </a:cubicBezTo>
                    <a:cubicBezTo>
                      <a:pt x="1" y="27"/>
                      <a:pt x="1" y="28"/>
                      <a:pt x="0" y="28"/>
                    </a:cubicBezTo>
                    <a:cubicBezTo>
                      <a:pt x="0" y="29"/>
                      <a:pt x="0" y="29"/>
                      <a:pt x="0" y="30"/>
                    </a:cubicBezTo>
                    <a:cubicBezTo>
                      <a:pt x="0" y="31"/>
                      <a:pt x="0" y="31"/>
                      <a:pt x="0" y="32"/>
                    </a:cubicBezTo>
                    <a:cubicBezTo>
                      <a:pt x="0" y="32"/>
                      <a:pt x="0" y="32"/>
                      <a:pt x="0" y="33"/>
                    </a:cubicBezTo>
                    <a:cubicBezTo>
                      <a:pt x="0" y="33"/>
                      <a:pt x="0" y="33"/>
                      <a:pt x="0" y="33"/>
                    </a:cubicBezTo>
                    <a:cubicBezTo>
                      <a:pt x="1" y="33"/>
                      <a:pt x="1" y="33"/>
                      <a:pt x="1" y="33"/>
                    </a:cubicBezTo>
                    <a:cubicBezTo>
                      <a:pt x="2" y="33"/>
                      <a:pt x="2" y="33"/>
                      <a:pt x="2" y="33"/>
                    </a:cubicBezTo>
                    <a:cubicBezTo>
                      <a:pt x="3" y="33"/>
                      <a:pt x="3" y="32"/>
                      <a:pt x="3" y="32"/>
                    </a:cubicBezTo>
                    <a:cubicBezTo>
                      <a:pt x="3" y="32"/>
                      <a:pt x="4" y="33"/>
                      <a:pt x="4" y="33"/>
                    </a:cubicBezTo>
                    <a:cubicBezTo>
                      <a:pt x="4" y="33"/>
                      <a:pt x="4" y="33"/>
                      <a:pt x="5" y="33"/>
                    </a:cubicBezTo>
                    <a:cubicBezTo>
                      <a:pt x="5" y="33"/>
                      <a:pt x="5" y="33"/>
                      <a:pt x="6" y="34"/>
                    </a:cubicBezTo>
                    <a:cubicBezTo>
                      <a:pt x="7" y="34"/>
                      <a:pt x="7" y="33"/>
                      <a:pt x="8" y="33"/>
                    </a:cubicBezTo>
                    <a:cubicBezTo>
                      <a:pt x="9" y="33"/>
                      <a:pt x="9" y="33"/>
                      <a:pt x="10" y="33"/>
                    </a:cubicBezTo>
                    <a:cubicBezTo>
                      <a:pt x="10" y="33"/>
                      <a:pt x="11" y="33"/>
                      <a:pt x="12" y="33"/>
                    </a:cubicBezTo>
                    <a:cubicBezTo>
                      <a:pt x="12" y="33"/>
                      <a:pt x="13" y="33"/>
                      <a:pt x="13" y="34"/>
                    </a:cubicBezTo>
                    <a:cubicBezTo>
                      <a:pt x="14" y="34"/>
                      <a:pt x="14" y="33"/>
                      <a:pt x="15" y="33"/>
                    </a:cubicBezTo>
                    <a:cubicBezTo>
                      <a:pt x="16" y="33"/>
                      <a:pt x="16" y="33"/>
                      <a:pt x="17" y="34"/>
                    </a:cubicBezTo>
                    <a:cubicBezTo>
                      <a:pt x="17" y="34"/>
                      <a:pt x="17" y="34"/>
                      <a:pt x="17" y="34"/>
                    </a:cubicBezTo>
                    <a:cubicBezTo>
                      <a:pt x="18" y="35"/>
                      <a:pt x="18" y="35"/>
                      <a:pt x="18" y="35"/>
                    </a:cubicBezTo>
                    <a:cubicBezTo>
                      <a:pt x="19" y="35"/>
                      <a:pt x="19" y="35"/>
                      <a:pt x="20" y="35"/>
                    </a:cubicBezTo>
                    <a:cubicBezTo>
                      <a:pt x="21" y="35"/>
                      <a:pt x="21" y="35"/>
                      <a:pt x="22" y="35"/>
                    </a:cubicBezTo>
                    <a:cubicBezTo>
                      <a:pt x="22" y="35"/>
                      <a:pt x="22" y="35"/>
                      <a:pt x="23" y="35"/>
                    </a:cubicBezTo>
                    <a:cubicBezTo>
                      <a:pt x="23" y="36"/>
                      <a:pt x="23" y="35"/>
                      <a:pt x="24" y="35"/>
                    </a:cubicBezTo>
                    <a:cubicBezTo>
                      <a:pt x="24" y="35"/>
                      <a:pt x="24" y="35"/>
                      <a:pt x="24" y="35"/>
                    </a:cubicBezTo>
                    <a:cubicBezTo>
                      <a:pt x="25" y="35"/>
                      <a:pt x="26" y="35"/>
                      <a:pt x="27" y="35"/>
                    </a:cubicBezTo>
                    <a:cubicBezTo>
                      <a:pt x="27" y="35"/>
                      <a:pt x="27" y="35"/>
                      <a:pt x="28" y="35"/>
                    </a:cubicBezTo>
                    <a:cubicBezTo>
                      <a:pt x="28" y="34"/>
                      <a:pt x="28" y="34"/>
                      <a:pt x="29" y="34"/>
                    </a:cubicBezTo>
                    <a:cubicBezTo>
                      <a:pt x="29" y="34"/>
                      <a:pt x="29" y="34"/>
                      <a:pt x="29" y="34"/>
                    </a:cubicBezTo>
                    <a:cubicBezTo>
                      <a:pt x="26" y="30"/>
                      <a:pt x="26" y="30"/>
                      <a:pt x="26" y="30"/>
                    </a:cubicBezTo>
                    <a:cubicBezTo>
                      <a:pt x="26" y="29"/>
                      <a:pt x="26" y="28"/>
                      <a:pt x="26" y="27"/>
                    </a:cubicBezTo>
                    <a:cubicBezTo>
                      <a:pt x="26" y="26"/>
                      <a:pt x="26" y="25"/>
                      <a:pt x="26" y="24"/>
                    </a:cubicBezTo>
                    <a:cubicBezTo>
                      <a:pt x="26" y="24"/>
                      <a:pt x="26" y="23"/>
                      <a:pt x="26" y="22"/>
                    </a:cubicBezTo>
                    <a:cubicBezTo>
                      <a:pt x="26" y="22"/>
                      <a:pt x="26" y="21"/>
                      <a:pt x="26" y="21"/>
                    </a:cubicBezTo>
                    <a:cubicBezTo>
                      <a:pt x="26" y="21"/>
                      <a:pt x="27" y="21"/>
                      <a:pt x="27" y="21"/>
                    </a:cubicBezTo>
                    <a:cubicBezTo>
                      <a:pt x="28" y="21"/>
                      <a:pt x="28" y="21"/>
                      <a:pt x="29" y="21"/>
                    </a:cubicBezTo>
                    <a:cubicBezTo>
                      <a:pt x="29" y="21"/>
                      <a:pt x="29" y="21"/>
                      <a:pt x="30" y="21"/>
                    </a:cubicBezTo>
                    <a:cubicBezTo>
                      <a:pt x="30" y="21"/>
                      <a:pt x="31" y="21"/>
                      <a:pt x="31" y="21"/>
                    </a:cubicBezTo>
                    <a:cubicBezTo>
                      <a:pt x="32" y="21"/>
                      <a:pt x="31" y="20"/>
                      <a:pt x="31" y="20"/>
                    </a:cubicBezTo>
                    <a:cubicBezTo>
                      <a:pt x="31" y="19"/>
                      <a:pt x="31" y="19"/>
                      <a:pt x="31" y="18"/>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25" name="Freeform 113">
                <a:extLst>
                  <a:ext uri="{FF2B5EF4-FFF2-40B4-BE49-F238E27FC236}">
                    <a16:creationId xmlns:a16="http://schemas.microsoft.com/office/drawing/2014/main" id="{807BB822-C343-1D19-07B6-808A30B98D31}"/>
                  </a:ext>
                </a:extLst>
              </p:cNvPr>
              <p:cNvSpPr>
                <a:spLocks/>
              </p:cNvSpPr>
              <p:nvPr/>
            </p:nvSpPr>
            <p:spPr bwMode="auto">
              <a:xfrm>
                <a:off x="4981577" y="3076576"/>
                <a:ext cx="312738" cy="377825"/>
              </a:xfrm>
              <a:custGeom>
                <a:avLst/>
                <a:gdLst>
                  <a:gd name="T0" fmla="*/ 27 w 29"/>
                  <a:gd name="T1" fmla="*/ 29 h 35"/>
                  <a:gd name="T2" fmla="*/ 27 w 29"/>
                  <a:gd name="T3" fmla="*/ 26 h 35"/>
                  <a:gd name="T4" fmla="*/ 26 w 29"/>
                  <a:gd name="T5" fmla="*/ 24 h 35"/>
                  <a:gd name="T6" fmla="*/ 27 w 29"/>
                  <a:gd name="T7" fmla="*/ 22 h 35"/>
                  <a:gd name="T8" fmla="*/ 26 w 29"/>
                  <a:gd name="T9" fmla="*/ 20 h 35"/>
                  <a:gd name="T10" fmla="*/ 26 w 29"/>
                  <a:gd name="T11" fmla="*/ 18 h 35"/>
                  <a:gd name="T12" fmla="*/ 26 w 29"/>
                  <a:gd name="T13" fmla="*/ 17 h 35"/>
                  <a:gd name="T14" fmla="*/ 28 w 29"/>
                  <a:gd name="T15" fmla="*/ 16 h 35"/>
                  <a:gd name="T16" fmla="*/ 28 w 29"/>
                  <a:gd name="T17" fmla="*/ 15 h 35"/>
                  <a:gd name="T18" fmla="*/ 27 w 29"/>
                  <a:gd name="T19" fmla="*/ 14 h 35"/>
                  <a:gd name="T20" fmla="*/ 26 w 29"/>
                  <a:gd name="T21" fmla="*/ 14 h 35"/>
                  <a:gd name="T22" fmla="*/ 24 w 29"/>
                  <a:gd name="T23" fmla="*/ 13 h 35"/>
                  <a:gd name="T24" fmla="*/ 22 w 29"/>
                  <a:gd name="T25" fmla="*/ 9 h 35"/>
                  <a:gd name="T26" fmla="*/ 19 w 29"/>
                  <a:gd name="T27" fmla="*/ 7 h 35"/>
                  <a:gd name="T28" fmla="*/ 15 w 29"/>
                  <a:gd name="T29" fmla="*/ 5 h 35"/>
                  <a:gd name="T30" fmla="*/ 13 w 29"/>
                  <a:gd name="T31" fmla="*/ 3 h 35"/>
                  <a:gd name="T32" fmla="*/ 14 w 29"/>
                  <a:gd name="T33" fmla="*/ 2 h 35"/>
                  <a:gd name="T34" fmla="*/ 13 w 29"/>
                  <a:gd name="T35" fmla="*/ 1 h 35"/>
                  <a:gd name="T36" fmla="*/ 12 w 29"/>
                  <a:gd name="T37" fmla="*/ 0 h 35"/>
                  <a:gd name="T38" fmla="*/ 10 w 29"/>
                  <a:gd name="T39" fmla="*/ 0 h 35"/>
                  <a:gd name="T40" fmla="*/ 9 w 29"/>
                  <a:gd name="T41" fmla="*/ 2 h 35"/>
                  <a:gd name="T42" fmla="*/ 8 w 29"/>
                  <a:gd name="T43" fmla="*/ 4 h 35"/>
                  <a:gd name="T44" fmla="*/ 7 w 29"/>
                  <a:gd name="T45" fmla="*/ 4 h 35"/>
                  <a:gd name="T46" fmla="*/ 4 w 29"/>
                  <a:gd name="T47" fmla="*/ 4 h 35"/>
                  <a:gd name="T48" fmla="*/ 5 w 29"/>
                  <a:gd name="T49" fmla="*/ 5 h 35"/>
                  <a:gd name="T50" fmla="*/ 5 w 29"/>
                  <a:gd name="T51" fmla="*/ 7 h 35"/>
                  <a:gd name="T52" fmla="*/ 4 w 29"/>
                  <a:gd name="T53" fmla="*/ 7 h 35"/>
                  <a:gd name="T54" fmla="*/ 5 w 29"/>
                  <a:gd name="T55" fmla="*/ 9 h 35"/>
                  <a:gd name="T56" fmla="*/ 4 w 29"/>
                  <a:gd name="T57" fmla="*/ 10 h 35"/>
                  <a:gd name="T58" fmla="*/ 4 w 29"/>
                  <a:gd name="T59" fmla="*/ 12 h 35"/>
                  <a:gd name="T60" fmla="*/ 3 w 29"/>
                  <a:gd name="T61" fmla="*/ 13 h 35"/>
                  <a:gd name="T62" fmla="*/ 2 w 29"/>
                  <a:gd name="T63" fmla="*/ 12 h 35"/>
                  <a:gd name="T64" fmla="*/ 1 w 29"/>
                  <a:gd name="T65" fmla="*/ 11 h 35"/>
                  <a:gd name="T66" fmla="*/ 1 w 29"/>
                  <a:gd name="T67" fmla="*/ 14 h 35"/>
                  <a:gd name="T68" fmla="*/ 2 w 29"/>
                  <a:gd name="T69" fmla="*/ 17 h 35"/>
                  <a:gd name="T70" fmla="*/ 2 w 29"/>
                  <a:gd name="T71" fmla="*/ 18 h 35"/>
                  <a:gd name="T72" fmla="*/ 2 w 29"/>
                  <a:gd name="T73" fmla="*/ 20 h 35"/>
                  <a:gd name="T74" fmla="*/ 3 w 29"/>
                  <a:gd name="T75" fmla="*/ 22 h 35"/>
                  <a:gd name="T76" fmla="*/ 4 w 29"/>
                  <a:gd name="T77" fmla="*/ 24 h 35"/>
                  <a:gd name="T78" fmla="*/ 5 w 29"/>
                  <a:gd name="T79" fmla="*/ 26 h 35"/>
                  <a:gd name="T80" fmla="*/ 6 w 29"/>
                  <a:gd name="T81" fmla="*/ 25 h 35"/>
                  <a:gd name="T82" fmla="*/ 8 w 29"/>
                  <a:gd name="T83" fmla="*/ 26 h 35"/>
                  <a:gd name="T84" fmla="*/ 11 w 29"/>
                  <a:gd name="T85" fmla="*/ 28 h 35"/>
                  <a:gd name="T86" fmla="*/ 13 w 29"/>
                  <a:gd name="T87" fmla="*/ 29 h 35"/>
                  <a:gd name="T88" fmla="*/ 14 w 29"/>
                  <a:gd name="T89" fmla="*/ 30 h 35"/>
                  <a:gd name="T90" fmla="*/ 15 w 29"/>
                  <a:gd name="T91" fmla="*/ 33 h 35"/>
                  <a:gd name="T92" fmla="*/ 15 w 29"/>
                  <a:gd name="T93" fmla="*/ 34 h 35"/>
                  <a:gd name="T94" fmla="*/ 16 w 29"/>
                  <a:gd name="T95" fmla="*/ 34 h 35"/>
                  <a:gd name="T96" fmla="*/ 18 w 29"/>
                  <a:gd name="T97" fmla="*/ 34 h 35"/>
                  <a:gd name="T98" fmla="*/ 19 w 29"/>
                  <a:gd name="T99" fmla="*/ 35 h 35"/>
                  <a:gd name="T100" fmla="*/ 20 w 29"/>
                  <a:gd name="T101" fmla="*/ 34 h 35"/>
                  <a:gd name="T102" fmla="*/ 22 w 29"/>
                  <a:gd name="T103" fmla="*/ 34 h 35"/>
                  <a:gd name="T104" fmla="*/ 23 w 29"/>
                  <a:gd name="T105" fmla="*/ 33 h 35"/>
                  <a:gd name="T106" fmla="*/ 25 w 29"/>
                  <a:gd name="T107" fmla="*/ 33 h 35"/>
                  <a:gd name="T108" fmla="*/ 26 w 29"/>
                  <a:gd name="T109" fmla="*/ 33 h 35"/>
                  <a:gd name="T110" fmla="*/ 27 w 29"/>
                  <a:gd name="T111" fmla="*/ 32 h 35"/>
                  <a:gd name="T112" fmla="*/ 28 w 29"/>
                  <a:gd name="T113" fmla="*/ 31 h 35"/>
                  <a:gd name="T114" fmla="*/ 29 w 29"/>
                  <a:gd name="T115"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 h="35">
                    <a:moveTo>
                      <a:pt x="28" y="30"/>
                    </a:moveTo>
                    <a:cubicBezTo>
                      <a:pt x="27" y="30"/>
                      <a:pt x="27" y="29"/>
                      <a:pt x="27" y="29"/>
                    </a:cubicBezTo>
                    <a:cubicBezTo>
                      <a:pt x="27" y="28"/>
                      <a:pt x="27" y="28"/>
                      <a:pt x="27" y="27"/>
                    </a:cubicBezTo>
                    <a:cubicBezTo>
                      <a:pt x="27" y="27"/>
                      <a:pt x="27" y="27"/>
                      <a:pt x="27" y="26"/>
                    </a:cubicBezTo>
                    <a:cubicBezTo>
                      <a:pt x="26" y="26"/>
                      <a:pt x="27" y="25"/>
                      <a:pt x="26" y="25"/>
                    </a:cubicBezTo>
                    <a:cubicBezTo>
                      <a:pt x="26" y="24"/>
                      <a:pt x="26" y="24"/>
                      <a:pt x="26" y="24"/>
                    </a:cubicBezTo>
                    <a:cubicBezTo>
                      <a:pt x="26" y="23"/>
                      <a:pt x="26" y="23"/>
                      <a:pt x="26" y="23"/>
                    </a:cubicBezTo>
                    <a:cubicBezTo>
                      <a:pt x="27" y="22"/>
                      <a:pt x="27" y="22"/>
                      <a:pt x="27" y="22"/>
                    </a:cubicBezTo>
                    <a:cubicBezTo>
                      <a:pt x="27" y="21"/>
                      <a:pt x="27" y="21"/>
                      <a:pt x="27" y="20"/>
                    </a:cubicBezTo>
                    <a:cubicBezTo>
                      <a:pt x="27" y="20"/>
                      <a:pt x="26" y="20"/>
                      <a:pt x="26" y="20"/>
                    </a:cubicBezTo>
                    <a:cubicBezTo>
                      <a:pt x="26" y="19"/>
                      <a:pt x="26" y="19"/>
                      <a:pt x="25" y="19"/>
                    </a:cubicBezTo>
                    <a:cubicBezTo>
                      <a:pt x="25" y="18"/>
                      <a:pt x="26" y="18"/>
                      <a:pt x="26" y="18"/>
                    </a:cubicBezTo>
                    <a:cubicBezTo>
                      <a:pt x="26" y="17"/>
                      <a:pt x="26" y="17"/>
                      <a:pt x="26" y="17"/>
                    </a:cubicBezTo>
                    <a:cubicBezTo>
                      <a:pt x="26" y="17"/>
                      <a:pt x="26" y="17"/>
                      <a:pt x="26" y="17"/>
                    </a:cubicBezTo>
                    <a:cubicBezTo>
                      <a:pt x="27" y="17"/>
                      <a:pt x="27" y="16"/>
                      <a:pt x="28" y="16"/>
                    </a:cubicBezTo>
                    <a:cubicBezTo>
                      <a:pt x="28" y="16"/>
                      <a:pt x="28" y="17"/>
                      <a:pt x="28" y="16"/>
                    </a:cubicBezTo>
                    <a:cubicBezTo>
                      <a:pt x="29" y="16"/>
                      <a:pt x="29" y="16"/>
                      <a:pt x="28" y="16"/>
                    </a:cubicBezTo>
                    <a:cubicBezTo>
                      <a:pt x="28" y="15"/>
                      <a:pt x="28" y="15"/>
                      <a:pt x="28" y="15"/>
                    </a:cubicBezTo>
                    <a:cubicBezTo>
                      <a:pt x="28" y="15"/>
                      <a:pt x="28" y="15"/>
                      <a:pt x="28" y="14"/>
                    </a:cubicBezTo>
                    <a:cubicBezTo>
                      <a:pt x="27" y="14"/>
                      <a:pt x="27" y="14"/>
                      <a:pt x="27" y="14"/>
                    </a:cubicBezTo>
                    <a:cubicBezTo>
                      <a:pt x="27" y="14"/>
                      <a:pt x="27" y="14"/>
                      <a:pt x="27" y="14"/>
                    </a:cubicBezTo>
                    <a:cubicBezTo>
                      <a:pt x="27" y="14"/>
                      <a:pt x="26" y="14"/>
                      <a:pt x="26" y="14"/>
                    </a:cubicBezTo>
                    <a:cubicBezTo>
                      <a:pt x="26" y="14"/>
                      <a:pt x="25" y="14"/>
                      <a:pt x="25" y="13"/>
                    </a:cubicBezTo>
                    <a:cubicBezTo>
                      <a:pt x="24" y="13"/>
                      <a:pt x="24" y="13"/>
                      <a:pt x="24" y="13"/>
                    </a:cubicBezTo>
                    <a:cubicBezTo>
                      <a:pt x="23" y="12"/>
                      <a:pt x="23" y="12"/>
                      <a:pt x="22" y="11"/>
                    </a:cubicBezTo>
                    <a:cubicBezTo>
                      <a:pt x="22" y="10"/>
                      <a:pt x="23" y="10"/>
                      <a:pt x="22" y="9"/>
                    </a:cubicBezTo>
                    <a:cubicBezTo>
                      <a:pt x="22" y="9"/>
                      <a:pt x="21" y="9"/>
                      <a:pt x="21" y="8"/>
                    </a:cubicBezTo>
                    <a:cubicBezTo>
                      <a:pt x="20" y="8"/>
                      <a:pt x="20" y="8"/>
                      <a:pt x="19" y="7"/>
                    </a:cubicBezTo>
                    <a:cubicBezTo>
                      <a:pt x="19" y="7"/>
                      <a:pt x="18" y="6"/>
                      <a:pt x="18" y="6"/>
                    </a:cubicBezTo>
                    <a:cubicBezTo>
                      <a:pt x="17" y="5"/>
                      <a:pt x="16" y="5"/>
                      <a:pt x="15" y="5"/>
                    </a:cubicBezTo>
                    <a:cubicBezTo>
                      <a:pt x="15" y="5"/>
                      <a:pt x="14" y="4"/>
                      <a:pt x="13" y="4"/>
                    </a:cubicBezTo>
                    <a:cubicBezTo>
                      <a:pt x="13" y="3"/>
                      <a:pt x="13" y="3"/>
                      <a:pt x="13" y="3"/>
                    </a:cubicBezTo>
                    <a:cubicBezTo>
                      <a:pt x="14" y="3"/>
                      <a:pt x="13" y="3"/>
                      <a:pt x="13" y="3"/>
                    </a:cubicBezTo>
                    <a:cubicBezTo>
                      <a:pt x="13" y="2"/>
                      <a:pt x="14" y="2"/>
                      <a:pt x="14" y="2"/>
                    </a:cubicBezTo>
                    <a:cubicBezTo>
                      <a:pt x="14" y="2"/>
                      <a:pt x="14" y="2"/>
                      <a:pt x="14" y="1"/>
                    </a:cubicBezTo>
                    <a:cubicBezTo>
                      <a:pt x="14" y="1"/>
                      <a:pt x="14" y="1"/>
                      <a:pt x="13" y="1"/>
                    </a:cubicBezTo>
                    <a:cubicBezTo>
                      <a:pt x="13" y="1"/>
                      <a:pt x="13" y="1"/>
                      <a:pt x="13" y="0"/>
                    </a:cubicBezTo>
                    <a:cubicBezTo>
                      <a:pt x="12" y="0"/>
                      <a:pt x="12" y="0"/>
                      <a:pt x="12" y="0"/>
                    </a:cubicBezTo>
                    <a:cubicBezTo>
                      <a:pt x="12" y="0"/>
                      <a:pt x="12" y="0"/>
                      <a:pt x="11" y="0"/>
                    </a:cubicBezTo>
                    <a:cubicBezTo>
                      <a:pt x="11" y="0"/>
                      <a:pt x="11" y="0"/>
                      <a:pt x="10" y="0"/>
                    </a:cubicBezTo>
                    <a:cubicBezTo>
                      <a:pt x="10" y="1"/>
                      <a:pt x="9" y="1"/>
                      <a:pt x="9" y="1"/>
                    </a:cubicBezTo>
                    <a:cubicBezTo>
                      <a:pt x="9" y="1"/>
                      <a:pt x="9" y="1"/>
                      <a:pt x="9" y="2"/>
                    </a:cubicBezTo>
                    <a:cubicBezTo>
                      <a:pt x="8" y="2"/>
                      <a:pt x="8" y="2"/>
                      <a:pt x="8" y="3"/>
                    </a:cubicBezTo>
                    <a:cubicBezTo>
                      <a:pt x="8" y="3"/>
                      <a:pt x="8" y="3"/>
                      <a:pt x="8" y="4"/>
                    </a:cubicBezTo>
                    <a:cubicBezTo>
                      <a:pt x="8" y="4"/>
                      <a:pt x="8" y="4"/>
                      <a:pt x="8" y="4"/>
                    </a:cubicBezTo>
                    <a:cubicBezTo>
                      <a:pt x="7" y="4"/>
                      <a:pt x="7" y="4"/>
                      <a:pt x="7" y="4"/>
                    </a:cubicBezTo>
                    <a:cubicBezTo>
                      <a:pt x="6" y="4"/>
                      <a:pt x="6" y="3"/>
                      <a:pt x="5" y="4"/>
                    </a:cubicBezTo>
                    <a:cubicBezTo>
                      <a:pt x="5" y="4"/>
                      <a:pt x="4" y="4"/>
                      <a:pt x="4" y="4"/>
                    </a:cubicBezTo>
                    <a:cubicBezTo>
                      <a:pt x="4" y="5"/>
                      <a:pt x="4" y="5"/>
                      <a:pt x="4" y="5"/>
                    </a:cubicBezTo>
                    <a:cubicBezTo>
                      <a:pt x="5" y="5"/>
                      <a:pt x="5" y="5"/>
                      <a:pt x="5" y="5"/>
                    </a:cubicBezTo>
                    <a:cubicBezTo>
                      <a:pt x="5" y="6"/>
                      <a:pt x="5" y="6"/>
                      <a:pt x="5" y="6"/>
                    </a:cubicBezTo>
                    <a:cubicBezTo>
                      <a:pt x="5" y="6"/>
                      <a:pt x="6" y="7"/>
                      <a:pt x="5" y="7"/>
                    </a:cubicBezTo>
                    <a:cubicBezTo>
                      <a:pt x="5" y="7"/>
                      <a:pt x="5" y="8"/>
                      <a:pt x="5" y="8"/>
                    </a:cubicBezTo>
                    <a:cubicBezTo>
                      <a:pt x="5" y="8"/>
                      <a:pt x="5" y="7"/>
                      <a:pt x="4" y="7"/>
                    </a:cubicBezTo>
                    <a:cubicBezTo>
                      <a:pt x="4" y="8"/>
                      <a:pt x="4" y="8"/>
                      <a:pt x="4" y="8"/>
                    </a:cubicBezTo>
                    <a:cubicBezTo>
                      <a:pt x="4" y="8"/>
                      <a:pt x="4" y="8"/>
                      <a:pt x="5" y="9"/>
                    </a:cubicBezTo>
                    <a:cubicBezTo>
                      <a:pt x="5" y="9"/>
                      <a:pt x="5" y="9"/>
                      <a:pt x="5" y="9"/>
                    </a:cubicBezTo>
                    <a:cubicBezTo>
                      <a:pt x="5" y="10"/>
                      <a:pt x="5" y="10"/>
                      <a:pt x="4" y="10"/>
                    </a:cubicBezTo>
                    <a:cubicBezTo>
                      <a:pt x="4" y="11"/>
                      <a:pt x="4" y="11"/>
                      <a:pt x="4" y="11"/>
                    </a:cubicBezTo>
                    <a:cubicBezTo>
                      <a:pt x="4" y="12"/>
                      <a:pt x="4" y="12"/>
                      <a:pt x="4" y="12"/>
                    </a:cubicBezTo>
                    <a:cubicBezTo>
                      <a:pt x="4" y="13"/>
                      <a:pt x="4" y="13"/>
                      <a:pt x="3" y="13"/>
                    </a:cubicBezTo>
                    <a:cubicBezTo>
                      <a:pt x="3" y="13"/>
                      <a:pt x="3" y="13"/>
                      <a:pt x="3" y="13"/>
                    </a:cubicBezTo>
                    <a:cubicBezTo>
                      <a:pt x="2" y="13"/>
                      <a:pt x="2" y="13"/>
                      <a:pt x="2" y="13"/>
                    </a:cubicBezTo>
                    <a:cubicBezTo>
                      <a:pt x="2" y="12"/>
                      <a:pt x="2" y="12"/>
                      <a:pt x="2" y="12"/>
                    </a:cubicBezTo>
                    <a:cubicBezTo>
                      <a:pt x="2" y="11"/>
                      <a:pt x="2" y="11"/>
                      <a:pt x="1" y="11"/>
                    </a:cubicBezTo>
                    <a:cubicBezTo>
                      <a:pt x="1" y="11"/>
                      <a:pt x="1" y="11"/>
                      <a:pt x="1" y="11"/>
                    </a:cubicBezTo>
                    <a:cubicBezTo>
                      <a:pt x="0" y="12"/>
                      <a:pt x="1" y="12"/>
                      <a:pt x="1" y="13"/>
                    </a:cubicBezTo>
                    <a:cubicBezTo>
                      <a:pt x="1" y="13"/>
                      <a:pt x="1" y="13"/>
                      <a:pt x="1" y="14"/>
                    </a:cubicBezTo>
                    <a:cubicBezTo>
                      <a:pt x="1" y="14"/>
                      <a:pt x="1" y="14"/>
                      <a:pt x="1" y="15"/>
                    </a:cubicBezTo>
                    <a:cubicBezTo>
                      <a:pt x="1" y="16"/>
                      <a:pt x="1" y="16"/>
                      <a:pt x="2" y="17"/>
                    </a:cubicBezTo>
                    <a:cubicBezTo>
                      <a:pt x="2" y="17"/>
                      <a:pt x="2" y="17"/>
                      <a:pt x="2" y="17"/>
                    </a:cubicBezTo>
                    <a:cubicBezTo>
                      <a:pt x="2" y="18"/>
                      <a:pt x="1" y="18"/>
                      <a:pt x="2" y="18"/>
                    </a:cubicBezTo>
                    <a:cubicBezTo>
                      <a:pt x="2" y="19"/>
                      <a:pt x="2" y="19"/>
                      <a:pt x="2" y="19"/>
                    </a:cubicBezTo>
                    <a:cubicBezTo>
                      <a:pt x="2" y="20"/>
                      <a:pt x="2" y="20"/>
                      <a:pt x="2" y="20"/>
                    </a:cubicBezTo>
                    <a:cubicBezTo>
                      <a:pt x="2" y="21"/>
                      <a:pt x="3" y="20"/>
                      <a:pt x="3" y="21"/>
                    </a:cubicBezTo>
                    <a:cubicBezTo>
                      <a:pt x="3" y="21"/>
                      <a:pt x="3" y="22"/>
                      <a:pt x="3" y="22"/>
                    </a:cubicBezTo>
                    <a:cubicBezTo>
                      <a:pt x="3" y="23"/>
                      <a:pt x="4" y="23"/>
                      <a:pt x="4" y="23"/>
                    </a:cubicBezTo>
                    <a:cubicBezTo>
                      <a:pt x="4" y="24"/>
                      <a:pt x="4" y="24"/>
                      <a:pt x="4" y="24"/>
                    </a:cubicBezTo>
                    <a:cubicBezTo>
                      <a:pt x="4" y="25"/>
                      <a:pt x="5" y="25"/>
                      <a:pt x="5" y="25"/>
                    </a:cubicBezTo>
                    <a:cubicBezTo>
                      <a:pt x="5" y="25"/>
                      <a:pt x="5" y="26"/>
                      <a:pt x="5" y="26"/>
                    </a:cubicBezTo>
                    <a:cubicBezTo>
                      <a:pt x="5" y="26"/>
                      <a:pt x="5" y="26"/>
                      <a:pt x="5" y="26"/>
                    </a:cubicBezTo>
                    <a:cubicBezTo>
                      <a:pt x="6" y="26"/>
                      <a:pt x="6" y="26"/>
                      <a:pt x="6" y="25"/>
                    </a:cubicBezTo>
                    <a:cubicBezTo>
                      <a:pt x="6" y="26"/>
                      <a:pt x="6" y="26"/>
                      <a:pt x="6" y="26"/>
                    </a:cubicBezTo>
                    <a:cubicBezTo>
                      <a:pt x="7" y="26"/>
                      <a:pt x="7" y="26"/>
                      <a:pt x="8" y="26"/>
                    </a:cubicBezTo>
                    <a:cubicBezTo>
                      <a:pt x="8" y="27"/>
                      <a:pt x="9" y="27"/>
                      <a:pt x="9" y="27"/>
                    </a:cubicBezTo>
                    <a:cubicBezTo>
                      <a:pt x="10" y="28"/>
                      <a:pt x="10" y="28"/>
                      <a:pt x="11" y="28"/>
                    </a:cubicBezTo>
                    <a:cubicBezTo>
                      <a:pt x="11" y="28"/>
                      <a:pt x="12" y="28"/>
                      <a:pt x="12" y="28"/>
                    </a:cubicBezTo>
                    <a:cubicBezTo>
                      <a:pt x="12" y="28"/>
                      <a:pt x="13" y="28"/>
                      <a:pt x="13" y="29"/>
                    </a:cubicBezTo>
                    <a:cubicBezTo>
                      <a:pt x="13" y="29"/>
                      <a:pt x="14" y="29"/>
                      <a:pt x="14" y="29"/>
                    </a:cubicBezTo>
                    <a:cubicBezTo>
                      <a:pt x="14" y="30"/>
                      <a:pt x="14" y="30"/>
                      <a:pt x="14" y="30"/>
                    </a:cubicBezTo>
                    <a:cubicBezTo>
                      <a:pt x="15" y="31"/>
                      <a:pt x="14" y="31"/>
                      <a:pt x="14" y="31"/>
                    </a:cubicBezTo>
                    <a:cubicBezTo>
                      <a:pt x="15" y="32"/>
                      <a:pt x="14" y="32"/>
                      <a:pt x="15" y="33"/>
                    </a:cubicBezTo>
                    <a:cubicBezTo>
                      <a:pt x="15" y="33"/>
                      <a:pt x="15" y="33"/>
                      <a:pt x="15" y="33"/>
                    </a:cubicBezTo>
                    <a:cubicBezTo>
                      <a:pt x="15" y="34"/>
                      <a:pt x="15" y="34"/>
                      <a:pt x="15" y="34"/>
                    </a:cubicBezTo>
                    <a:cubicBezTo>
                      <a:pt x="15" y="34"/>
                      <a:pt x="15" y="34"/>
                      <a:pt x="15" y="34"/>
                    </a:cubicBezTo>
                    <a:cubicBezTo>
                      <a:pt x="15" y="34"/>
                      <a:pt x="15" y="34"/>
                      <a:pt x="16" y="34"/>
                    </a:cubicBezTo>
                    <a:cubicBezTo>
                      <a:pt x="16" y="34"/>
                      <a:pt x="16" y="34"/>
                      <a:pt x="17" y="34"/>
                    </a:cubicBezTo>
                    <a:cubicBezTo>
                      <a:pt x="17" y="34"/>
                      <a:pt x="17" y="34"/>
                      <a:pt x="18" y="34"/>
                    </a:cubicBezTo>
                    <a:cubicBezTo>
                      <a:pt x="18" y="34"/>
                      <a:pt x="18" y="34"/>
                      <a:pt x="18" y="34"/>
                    </a:cubicBezTo>
                    <a:cubicBezTo>
                      <a:pt x="18" y="35"/>
                      <a:pt x="19" y="35"/>
                      <a:pt x="19" y="35"/>
                    </a:cubicBezTo>
                    <a:cubicBezTo>
                      <a:pt x="19" y="34"/>
                      <a:pt x="19" y="34"/>
                      <a:pt x="20" y="34"/>
                    </a:cubicBezTo>
                    <a:cubicBezTo>
                      <a:pt x="20" y="34"/>
                      <a:pt x="20" y="34"/>
                      <a:pt x="20" y="34"/>
                    </a:cubicBezTo>
                    <a:cubicBezTo>
                      <a:pt x="21" y="34"/>
                      <a:pt x="21" y="35"/>
                      <a:pt x="21" y="35"/>
                    </a:cubicBezTo>
                    <a:cubicBezTo>
                      <a:pt x="22" y="35"/>
                      <a:pt x="22" y="34"/>
                      <a:pt x="22" y="34"/>
                    </a:cubicBezTo>
                    <a:cubicBezTo>
                      <a:pt x="22" y="34"/>
                      <a:pt x="22" y="33"/>
                      <a:pt x="23" y="33"/>
                    </a:cubicBezTo>
                    <a:cubicBezTo>
                      <a:pt x="23" y="33"/>
                      <a:pt x="23" y="33"/>
                      <a:pt x="23" y="33"/>
                    </a:cubicBezTo>
                    <a:cubicBezTo>
                      <a:pt x="24" y="33"/>
                      <a:pt x="24" y="34"/>
                      <a:pt x="24" y="34"/>
                    </a:cubicBezTo>
                    <a:cubicBezTo>
                      <a:pt x="24" y="34"/>
                      <a:pt x="24" y="33"/>
                      <a:pt x="25" y="33"/>
                    </a:cubicBezTo>
                    <a:cubicBezTo>
                      <a:pt x="25" y="33"/>
                      <a:pt x="25" y="33"/>
                      <a:pt x="26" y="33"/>
                    </a:cubicBezTo>
                    <a:cubicBezTo>
                      <a:pt x="26" y="33"/>
                      <a:pt x="26" y="33"/>
                      <a:pt x="26" y="33"/>
                    </a:cubicBezTo>
                    <a:cubicBezTo>
                      <a:pt x="27" y="33"/>
                      <a:pt x="26" y="32"/>
                      <a:pt x="27" y="32"/>
                    </a:cubicBezTo>
                    <a:cubicBezTo>
                      <a:pt x="27" y="32"/>
                      <a:pt x="27" y="32"/>
                      <a:pt x="27" y="32"/>
                    </a:cubicBezTo>
                    <a:cubicBezTo>
                      <a:pt x="27" y="32"/>
                      <a:pt x="28" y="32"/>
                      <a:pt x="28" y="32"/>
                    </a:cubicBezTo>
                    <a:cubicBezTo>
                      <a:pt x="28" y="32"/>
                      <a:pt x="28" y="32"/>
                      <a:pt x="28" y="31"/>
                    </a:cubicBezTo>
                    <a:cubicBezTo>
                      <a:pt x="28" y="31"/>
                      <a:pt x="29" y="31"/>
                      <a:pt x="29" y="31"/>
                    </a:cubicBezTo>
                    <a:cubicBezTo>
                      <a:pt x="29" y="31"/>
                      <a:pt x="29" y="31"/>
                      <a:pt x="29" y="31"/>
                    </a:cubicBezTo>
                    <a:cubicBezTo>
                      <a:pt x="28" y="30"/>
                      <a:pt x="28" y="30"/>
                      <a:pt x="28" y="3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26" name="Freeform 114">
                <a:extLst>
                  <a:ext uri="{FF2B5EF4-FFF2-40B4-BE49-F238E27FC236}">
                    <a16:creationId xmlns:a16="http://schemas.microsoft.com/office/drawing/2014/main" id="{E0354524-9E60-68AA-9829-CB3ECFED40B4}"/>
                  </a:ext>
                </a:extLst>
              </p:cNvPr>
              <p:cNvSpPr>
                <a:spLocks/>
              </p:cNvSpPr>
              <p:nvPr/>
            </p:nvSpPr>
            <p:spPr bwMode="auto">
              <a:xfrm>
                <a:off x="5111752" y="337820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27" name="Freeform 115">
                <a:extLst>
                  <a:ext uri="{FF2B5EF4-FFF2-40B4-BE49-F238E27FC236}">
                    <a16:creationId xmlns:a16="http://schemas.microsoft.com/office/drawing/2014/main" id="{EE906A0A-9266-2367-0949-2612193D7B09}"/>
                  </a:ext>
                </a:extLst>
              </p:cNvPr>
              <p:cNvSpPr>
                <a:spLocks/>
              </p:cNvSpPr>
              <p:nvPr/>
            </p:nvSpPr>
            <p:spPr bwMode="auto">
              <a:xfrm>
                <a:off x="5100639" y="2632076"/>
                <a:ext cx="409575" cy="346075"/>
              </a:xfrm>
              <a:custGeom>
                <a:avLst/>
                <a:gdLst>
                  <a:gd name="T0" fmla="*/ 36 w 38"/>
                  <a:gd name="T1" fmla="*/ 19 h 32"/>
                  <a:gd name="T2" fmla="*/ 34 w 38"/>
                  <a:gd name="T3" fmla="*/ 18 h 32"/>
                  <a:gd name="T4" fmla="*/ 31 w 38"/>
                  <a:gd name="T5" fmla="*/ 17 h 32"/>
                  <a:gd name="T6" fmla="*/ 28 w 38"/>
                  <a:gd name="T7" fmla="*/ 16 h 32"/>
                  <a:gd name="T8" fmla="*/ 26 w 38"/>
                  <a:gd name="T9" fmla="*/ 16 h 32"/>
                  <a:gd name="T10" fmla="*/ 25 w 38"/>
                  <a:gd name="T11" fmla="*/ 13 h 32"/>
                  <a:gd name="T12" fmla="*/ 24 w 38"/>
                  <a:gd name="T13" fmla="*/ 11 h 32"/>
                  <a:gd name="T14" fmla="*/ 24 w 38"/>
                  <a:gd name="T15" fmla="*/ 10 h 32"/>
                  <a:gd name="T16" fmla="*/ 23 w 38"/>
                  <a:gd name="T17" fmla="*/ 10 h 32"/>
                  <a:gd name="T18" fmla="*/ 22 w 38"/>
                  <a:gd name="T19" fmla="*/ 10 h 32"/>
                  <a:gd name="T20" fmla="*/ 22 w 38"/>
                  <a:gd name="T21" fmla="*/ 7 h 32"/>
                  <a:gd name="T22" fmla="*/ 23 w 38"/>
                  <a:gd name="T23" fmla="*/ 6 h 32"/>
                  <a:gd name="T24" fmla="*/ 21 w 38"/>
                  <a:gd name="T25" fmla="*/ 4 h 32"/>
                  <a:gd name="T26" fmla="*/ 20 w 38"/>
                  <a:gd name="T27" fmla="*/ 2 h 32"/>
                  <a:gd name="T28" fmla="*/ 17 w 38"/>
                  <a:gd name="T29" fmla="*/ 1 h 32"/>
                  <a:gd name="T30" fmla="*/ 16 w 38"/>
                  <a:gd name="T31" fmla="*/ 0 h 32"/>
                  <a:gd name="T32" fmla="*/ 14 w 38"/>
                  <a:gd name="T33" fmla="*/ 1 h 32"/>
                  <a:gd name="T34" fmla="*/ 13 w 38"/>
                  <a:gd name="T35" fmla="*/ 1 h 32"/>
                  <a:gd name="T36" fmla="*/ 11 w 38"/>
                  <a:gd name="T37" fmla="*/ 1 h 32"/>
                  <a:gd name="T38" fmla="*/ 11 w 38"/>
                  <a:gd name="T39" fmla="*/ 3 h 32"/>
                  <a:gd name="T40" fmla="*/ 9 w 38"/>
                  <a:gd name="T41" fmla="*/ 2 h 32"/>
                  <a:gd name="T42" fmla="*/ 8 w 38"/>
                  <a:gd name="T43" fmla="*/ 2 h 32"/>
                  <a:gd name="T44" fmla="*/ 7 w 38"/>
                  <a:gd name="T45" fmla="*/ 5 h 32"/>
                  <a:gd name="T46" fmla="*/ 6 w 38"/>
                  <a:gd name="T47" fmla="*/ 6 h 32"/>
                  <a:gd name="T48" fmla="*/ 5 w 38"/>
                  <a:gd name="T49" fmla="*/ 7 h 32"/>
                  <a:gd name="T50" fmla="*/ 5 w 38"/>
                  <a:gd name="T51" fmla="*/ 9 h 32"/>
                  <a:gd name="T52" fmla="*/ 4 w 38"/>
                  <a:gd name="T53" fmla="*/ 10 h 32"/>
                  <a:gd name="T54" fmla="*/ 3 w 38"/>
                  <a:gd name="T55" fmla="*/ 12 h 32"/>
                  <a:gd name="T56" fmla="*/ 2 w 38"/>
                  <a:gd name="T57" fmla="*/ 15 h 32"/>
                  <a:gd name="T58" fmla="*/ 2 w 38"/>
                  <a:gd name="T59" fmla="*/ 16 h 32"/>
                  <a:gd name="T60" fmla="*/ 2 w 38"/>
                  <a:gd name="T61" fmla="*/ 18 h 32"/>
                  <a:gd name="T62" fmla="*/ 0 w 38"/>
                  <a:gd name="T63" fmla="*/ 17 h 32"/>
                  <a:gd name="T64" fmla="*/ 0 w 38"/>
                  <a:gd name="T65" fmla="*/ 19 h 32"/>
                  <a:gd name="T66" fmla="*/ 2 w 38"/>
                  <a:gd name="T67" fmla="*/ 20 h 32"/>
                  <a:gd name="T68" fmla="*/ 4 w 38"/>
                  <a:gd name="T69" fmla="*/ 22 h 32"/>
                  <a:gd name="T70" fmla="*/ 5 w 38"/>
                  <a:gd name="T71" fmla="*/ 24 h 32"/>
                  <a:gd name="T72" fmla="*/ 6 w 38"/>
                  <a:gd name="T73" fmla="*/ 26 h 32"/>
                  <a:gd name="T74" fmla="*/ 7 w 38"/>
                  <a:gd name="T75" fmla="*/ 27 h 32"/>
                  <a:gd name="T76" fmla="*/ 7 w 38"/>
                  <a:gd name="T77" fmla="*/ 28 h 32"/>
                  <a:gd name="T78" fmla="*/ 8 w 38"/>
                  <a:gd name="T79" fmla="*/ 29 h 32"/>
                  <a:gd name="T80" fmla="*/ 10 w 38"/>
                  <a:gd name="T81" fmla="*/ 29 h 32"/>
                  <a:gd name="T82" fmla="*/ 12 w 38"/>
                  <a:gd name="T83" fmla="*/ 31 h 32"/>
                  <a:gd name="T84" fmla="*/ 14 w 38"/>
                  <a:gd name="T85" fmla="*/ 31 h 32"/>
                  <a:gd name="T86" fmla="*/ 16 w 38"/>
                  <a:gd name="T87" fmla="*/ 32 h 32"/>
                  <a:gd name="T88" fmla="*/ 17 w 38"/>
                  <a:gd name="T89" fmla="*/ 31 h 32"/>
                  <a:gd name="T90" fmla="*/ 19 w 38"/>
                  <a:gd name="T91" fmla="*/ 30 h 32"/>
                  <a:gd name="T92" fmla="*/ 20 w 38"/>
                  <a:gd name="T93" fmla="*/ 30 h 32"/>
                  <a:gd name="T94" fmla="*/ 22 w 38"/>
                  <a:gd name="T95" fmla="*/ 30 h 32"/>
                  <a:gd name="T96" fmla="*/ 23 w 38"/>
                  <a:gd name="T97" fmla="*/ 30 h 32"/>
                  <a:gd name="T98" fmla="*/ 25 w 38"/>
                  <a:gd name="T99" fmla="*/ 29 h 32"/>
                  <a:gd name="T100" fmla="*/ 26 w 38"/>
                  <a:gd name="T101" fmla="*/ 28 h 32"/>
                  <a:gd name="T102" fmla="*/ 29 w 38"/>
                  <a:gd name="T103" fmla="*/ 28 h 32"/>
                  <a:gd name="T104" fmla="*/ 30 w 38"/>
                  <a:gd name="T105" fmla="*/ 27 h 32"/>
                  <a:gd name="T106" fmla="*/ 32 w 38"/>
                  <a:gd name="T107" fmla="*/ 25 h 32"/>
                  <a:gd name="T108" fmla="*/ 34 w 38"/>
                  <a:gd name="T109" fmla="*/ 23 h 32"/>
                  <a:gd name="T110" fmla="*/ 36 w 38"/>
                  <a:gd name="T111" fmla="*/ 21 h 32"/>
                  <a:gd name="T112" fmla="*/ 37 w 38"/>
                  <a:gd name="T113" fmla="*/ 19 h 32"/>
                  <a:gd name="T114" fmla="*/ 37 w 38"/>
                  <a:gd name="T115"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 h="32">
                    <a:moveTo>
                      <a:pt x="37" y="19"/>
                    </a:moveTo>
                    <a:cubicBezTo>
                      <a:pt x="37" y="19"/>
                      <a:pt x="36" y="19"/>
                      <a:pt x="36" y="19"/>
                    </a:cubicBezTo>
                    <a:cubicBezTo>
                      <a:pt x="35" y="19"/>
                      <a:pt x="35" y="19"/>
                      <a:pt x="34" y="19"/>
                    </a:cubicBezTo>
                    <a:cubicBezTo>
                      <a:pt x="34" y="19"/>
                      <a:pt x="34" y="18"/>
                      <a:pt x="34" y="18"/>
                    </a:cubicBezTo>
                    <a:cubicBezTo>
                      <a:pt x="33" y="18"/>
                      <a:pt x="33" y="18"/>
                      <a:pt x="33" y="18"/>
                    </a:cubicBezTo>
                    <a:cubicBezTo>
                      <a:pt x="32" y="18"/>
                      <a:pt x="32" y="17"/>
                      <a:pt x="31" y="17"/>
                    </a:cubicBezTo>
                    <a:cubicBezTo>
                      <a:pt x="30" y="17"/>
                      <a:pt x="30" y="17"/>
                      <a:pt x="29" y="17"/>
                    </a:cubicBezTo>
                    <a:cubicBezTo>
                      <a:pt x="28" y="17"/>
                      <a:pt x="28" y="17"/>
                      <a:pt x="28" y="16"/>
                    </a:cubicBezTo>
                    <a:cubicBezTo>
                      <a:pt x="27" y="16"/>
                      <a:pt x="27" y="16"/>
                      <a:pt x="26" y="16"/>
                    </a:cubicBezTo>
                    <a:cubicBezTo>
                      <a:pt x="26" y="16"/>
                      <a:pt x="26" y="16"/>
                      <a:pt x="26" y="16"/>
                    </a:cubicBezTo>
                    <a:cubicBezTo>
                      <a:pt x="26" y="15"/>
                      <a:pt x="25" y="15"/>
                      <a:pt x="25" y="15"/>
                    </a:cubicBezTo>
                    <a:cubicBezTo>
                      <a:pt x="25" y="14"/>
                      <a:pt x="26" y="13"/>
                      <a:pt x="25" y="13"/>
                    </a:cubicBezTo>
                    <a:cubicBezTo>
                      <a:pt x="25" y="12"/>
                      <a:pt x="25" y="12"/>
                      <a:pt x="25" y="12"/>
                    </a:cubicBezTo>
                    <a:cubicBezTo>
                      <a:pt x="24" y="12"/>
                      <a:pt x="24" y="11"/>
                      <a:pt x="24" y="11"/>
                    </a:cubicBezTo>
                    <a:cubicBezTo>
                      <a:pt x="24" y="11"/>
                      <a:pt x="24" y="11"/>
                      <a:pt x="24" y="11"/>
                    </a:cubicBezTo>
                    <a:cubicBezTo>
                      <a:pt x="24" y="11"/>
                      <a:pt x="24" y="10"/>
                      <a:pt x="24" y="10"/>
                    </a:cubicBezTo>
                    <a:cubicBezTo>
                      <a:pt x="24" y="10"/>
                      <a:pt x="24" y="10"/>
                      <a:pt x="23" y="10"/>
                    </a:cubicBezTo>
                    <a:cubicBezTo>
                      <a:pt x="23" y="10"/>
                      <a:pt x="23" y="10"/>
                      <a:pt x="23" y="10"/>
                    </a:cubicBezTo>
                    <a:cubicBezTo>
                      <a:pt x="23" y="10"/>
                      <a:pt x="23" y="11"/>
                      <a:pt x="22" y="11"/>
                    </a:cubicBezTo>
                    <a:cubicBezTo>
                      <a:pt x="22" y="11"/>
                      <a:pt x="22" y="10"/>
                      <a:pt x="22" y="10"/>
                    </a:cubicBezTo>
                    <a:cubicBezTo>
                      <a:pt x="21" y="9"/>
                      <a:pt x="22" y="9"/>
                      <a:pt x="22" y="8"/>
                    </a:cubicBezTo>
                    <a:cubicBezTo>
                      <a:pt x="22" y="8"/>
                      <a:pt x="22" y="8"/>
                      <a:pt x="22" y="7"/>
                    </a:cubicBezTo>
                    <a:cubicBezTo>
                      <a:pt x="23" y="7"/>
                      <a:pt x="23" y="6"/>
                      <a:pt x="23" y="6"/>
                    </a:cubicBezTo>
                    <a:cubicBezTo>
                      <a:pt x="23" y="6"/>
                      <a:pt x="23" y="6"/>
                      <a:pt x="23" y="6"/>
                    </a:cubicBezTo>
                    <a:cubicBezTo>
                      <a:pt x="22" y="6"/>
                      <a:pt x="22" y="6"/>
                      <a:pt x="22" y="5"/>
                    </a:cubicBezTo>
                    <a:cubicBezTo>
                      <a:pt x="22" y="5"/>
                      <a:pt x="22" y="5"/>
                      <a:pt x="21" y="4"/>
                    </a:cubicBezTo>
                    <a:cubicBezTo>
                      <a:pt x="21" y="4"/>
                      <a:pt x="21" y="4"/>
                      <a:pt x="21" y="3"/>
                    </a:cubicBezTo>
                    <a:cubicBezTo>
                      <a:pt x="20" y="3"/>
                      <a:pt x="20" y="3"/>
                      <a:pt x="20" y="2"/>
                    </a:cubicBezTo>
                    <a:cubicBezTo>
                      <a:pt x="19" y="2"/>
                      <a:pt x="19" y="2"/>
                      <a:pt x="19" y="2"/>
                    </a:cubicBezTo>
                    <a:cubicBezTo>
                      <a:pt x="18" y="1"/>
                      <a:pt x="18" y="1"/>
                      <a:pt x="17" y="1"/>
                    </a:cubicBezTo>
                    <a:cubicBezTo>
                      <a:pt x="17" y="1"/>
                      <a:pt x="17" y="1"/>
                      <a:pt x="17" y="1"/>
                    </a:cubicBezTo>
                    <a:cubicBezTo>
                      <a:pt x="16" y="1"/>
                      <a:pt x="16" y="0"/>
                      <a:pt x="16" y="0"/>
                    </a:cubicBezTo>
                    <a:cubicBezTo>
                      <a:pt x="16" y="0"/>
                      <a:pt x="15" y="1"/>
                      <a:pt x="15" y="1"/>
                    </a:cubicBezTo>
                    <a:cubicBezTo>
                      <a:pt x="15" y="1"/>
                      <a:pt x="15" y="1"/>
                      <a:pt x="14" y="1"/>
                    </a:cubicBezTo>
                    <a:cubicBezTo>
                      <a:pt x="14" y="1"/>
                      <a:pt x="14" y="2"/>
                      <a:pt x="13" y="1"/>
                    </a:cubicBezTo>
                    <a:cubicBezTo>
                      <a:pt x="13" y="1"/>
                      <a:pt x="13" y="1"/>
                      <a:pt x="13" y="1"/>
                    </a:cubicBezTo>
                    <a:cubicBezTo>
                      <a:pt x="12" y="0"/>
                      <a:pt x="12" y="0"/>
                      <a:pt x="12" y="0"/>
                    </a:cubicBezTo>
                    <a:cubicBezTo>
                      <a:pt x="12" y="0"/>
                      <a:pt x="11" y="0"/>
                      <a:pt x="11" y="1"/>
                    </a:cubicBezTo>
                    <a:cubicBezTo>
                      <a:pt x="11" y="1"/>
                      <a:pt x="11" y="2"/>
                      <a:pt x="11" y="2"/>
                    </a:cubicBezTo>
                    <a:cubicBezTo>
                      <a:pt x="11" y="2"/>
                      <a:pt x="11" y="3"/>
                      <a:pt x="11" y="3"/>
                    </a:cubicBezTo>
                    <a:cubicBezTo>
                      <a:pt x="10" y="3"/>
                      <a:pt x="10" y="2"/>
                      <a:pt x="10" y="2"/>
                    </a:cubicBezTo>
                    <a:cubicBezTo>
                      <a:pt x="10" y="2"/>
                      <a:pt x="9" y="2"/>
                      <a:pt x="9" y="2"/>
                    </a:cubicBezTo>
                    <a:cubicBezTo>
                      <a:pt x="8" y="2"/>
                      <a:pt x="8" y="3"/>
                      <a:pt x="8" y="3"/>
                    </a:cubicBezTo>
                    <a:cubicBezTo>
                      <a:pt x="8" y="2"/>
                      <a:pt x="8" y="2"/>
                      <a:pt x="8" y="2"/>
                    </a:cubicBezTo>
                    <a:cubicBezTo>
                      <a:pt x="8" y="3"/>
                      <a:pt x="8" y="3"/>
                      <a:pt x="8" y="4"/>
                    </a:cubicBezTo>
                    <a:cubicBezTo>
                      <a:pt x="8" y="4"/>
                      <a:pt x="8" y="5"/>
                      <a:pt x="7" y="5"/>
                    </a:cubicBezTo>
                    <a:cubicBezTo>
                      <a:pt x="7" y="5"/>
                      <a:pt x="7" y="5"/>
                      <a:pt x="6" y="5"/>
                    </a:cubicBezTo>
                    <a:cubicBezTo>
                      <a:pt x="6" y="5"/>
                      <a:pt x="6" y="6"/>
                      <a:pt x="6" y="6"/>
                    </a:cubicBezTo>
                    <a:cubicBezTo>
                      <a:pt x="6" y="6"/>
                      <a:pt x="5" y="6"/>
                      <a:pt x="5" y="7"/>
                    </a:cubicBezTo>
                    <a:cubicBezTo>
                      <a:pt x="5" y="7"/>
                      <a:pt x="5" y="7"/>
                      <a:pt x="5" y="7"/>
                    </a:cubicBezTo>
                    <a:cubicBezTo>
                      <a:pt x="5" y="8"/>
                      <a:pt x="5" y="7"/>
                      <a:pt x="5" y="8"/>
                    </a:cubicBezTo>
                    <a:cubicBezTo>
                      <a:pt x="4" y="8"/>
                      <a:pt x="5" y="8"/>
                      <a:pt x="5" y="9"/>
                    </a:cubicBezTo>
                    <a:cubicBezTo>
                      <a:pt x="5" y="9"/>
                      <a:pt x="5" y="9"/>
                      <a:pt x="5" y="10"/>
                    </a:cubicBezTo>
                    <a:cubicBezTo>
                      <a:pt x="4" y="10"/>
                      <a:pt x="4" y="10"/>
                      <a:pt x="4" y="10"/>
                    </a:cubicBezTo>
                    <a:cubicBezTo>
                      <a:pt x="4" y="11"/>
                      <a:pt x="3" y="11"/>
                      <a:pt x="3" y="11"/>
                    </a:cubicBezTo>
                    <a:cubicBezTo>
                      <a:pt x="3" y="11"/>
                      <a:pt x="3" y="12"/>
                      <a:pt x="3" y="12"/>
                    </a:cubicBezTo>
                    <a:cubicBezTo>
                      <a:pt x="2" y="12"/>
                      <a:pt x="2" y="13"/>
                      <a:pt x="2" y="13"/>
                    </a:cubicBezTo>
                    <a:cubicBezTo>
                      <a:pt x="2" y="14"/>
                      <a:pt x="2" y="14"/>
                      <a:pt x="2" y="15"/>
                    </a:cubicBezTo>
                    <a:cubicBezTo>
                      <a:pt x="2" y="15"/>
                      <a:pt x="2" y="16"/>
                      <a:pt x="2" y="16"/>
                    </a:cubicBezTo>
                    <a:cubicBezTo>
                      <a:pt x="2" y="16"/>
                      <a:pt x="2" y="16"/>
                      <a:pt x="2" y="16"/>
                    </a:cubicBezTo>
                    <a:cubicBezTo>
                      <a:pt x="2" y="17"/>
                      <a:pt x="3" y="17"/>
                      <a:pt x="2" y="17"/>
                    </a:cubicBezTo>
                    <a:cubicBezTo>
                      <a:pt x="2" y="18"/>
                      <a:pt x="2" y="18"/>
                      <a:pt x="2" y="18"/>
                    </a:cubicBezTo>
                    <a:cubicBezTo>
                      <a:pt x="1" y="18"/>
                      <a:pt x="1" y="17"/>
                      <a:pt x="1" y="17"/>
                    </a:cubicBezTo>
                    <a:cubicBezTo>
                      <a:pt x="1" y="17"/>
                      <a:pt x="0" y="17"/>
                      <a:pt x="0" y="17"/>
                    </a:cubicBezTo>
                    <a:cubicBezTo>
                      <a:pt x="0" y="18"/>
                      <a:pt x="0" y="18"/>
                      <a:pt x="0" y="19"/>
                    </a:cubicBezTo>
                    <a:cubicBezTo>
                      <a:pt x="0" y="19"/>
                      <a:pt x="0" y="19"/>
                      <a:pt x="0" y="19"/>
                    </a:cubicBezTo>
                    <a:cubicBezTo>
                      <a:pt x="0" y="20"/>
                      <a:pt x="1" y="19"/>
                      <a:pt x="1" y="20"/>
                    </a:cubicBezTo>
                    <a:cubicBezTo>
                      <a:pt x="1" y="20"/>
                      <a:pt x="2" y="20"/>
                      <a:pt x="2" y="20"/>
                    </a:cubicBezTo>
                    <a:cubicBezTo>
                      <a:pt x="2" y="21"/>
                      <a:pt x="3" y="21"/>
                      <a:pt x="3" y="21"/>
                    </a:cubicBezTo>
                    <a:cubicBezTo>
                      <a:pt x="3" y="22"/>
                      <a:pt x="3" y="22"/>
                      <a:pt x="4" y="22"/>
                    </a:cubicBezTo>
                    <a:cubicBezTo>
                      <a:pt x="4" y="22"/>
                      <a:pt x="4" y="22"/>
                      <a:pt x="4" y="23"/>
                    </a:cubicBezTo>
                    <a:cubicBezTo>
                      <a:pt x="5" y="23"/>
                      <a:pt x="4" y="23"/>
                      <a:pt x="5" y="24"/>
                    </a:cubicBezTo>
                    <a:cubicBezTo>
                      <a:pt x="5" y="24"/>
                      <a:pt x="5" y="25"/>
                      <a:pt x="5" y="25"/>
                    </a:cubicBezTo>
                    <a:cubicBezTo>
                      <a:pt x="5" y="25"/>
                      <a:pt x="5" y="26"/>
                      <a:pt x="6" y="26"/>
                    </a:cubicBezTo>
                    <a:cubicBezTo>
                      <a:pt x="6" y="26"/>
                      <a:pt x="6" y="26"/>
                      <a:pt x="6" y="26"/>
                    </a:cubicBezTo>
                    <a:cubicBezTo>
                      <a:pt x="7" y="26"/>
                      <a:pt x="7" y="26"/>
                      <a:pt x="7" y="27"/>
                    </a:cubicBezTo>
                    <a:cubicBezTo>
                      <a:pt x="7" y="27"/>
                      <a:pt x="7" y="27"/>
                      <a:pt x="7" y="27"/>
                    </a:cubicBezTo>
                    <a:cubicBezTo>
                      <a:pt x="7" y="28"/>
                      <a:pt x="7" y="28"/>
                      <a:pt x="7" y="28"/>
                    </a:cubicBezTo>
                    <a:cubicBezTo>
                      <a:pt x="7" y="29"/>
                      <a:pt x="7" y="29"/>
                      <a:pt x="7" y="29"/>
                    </a:cubicBezTo>
                    <a:cubicBezTo>
                      <a:pt x="8" y="29"/>
                      <a:pt x="8" y="29"/>
                      <a:pt x="8" y="29"/>
                    </a:cubicBezTo>
                    <a:cubicBezTo>
                      <a:pt x="9" y="29"/>
                      <a:pt x="9" y="29"/>
                      <a:pt x="10" y="29"/>
                    </a:cubicBezTo>
                    <a:cubicBezTo>
                      <a:pt x="10" y="29"/>
                      <a:pt x="10" y="29"/>
                      <a:pt x="10" y="29"/>
                    </a:cubicBezTo>
                    <a:cubicBezTo>
                      <a:pt x="11" y="29"/>
                      <a:pt x="11" y="29"/>
                      <a:pt x="11" y="30"/>
                    </a:cubicBezTo>
                    <a:cubicBezTo>
                      <a:pt x="12" y="30"/>
                      <a:pt x="12" y="30"/>
                      <a:pt x="12" y="31"/>
                    </a:cubicBezTo>
                    <a:cubicBezTo>
                      <a:pt x="13" y="31"/>
                      <a:pt x="13" y="31"/>
                      <a:pt x="13" y="31"/>
                    </a:cubicBezTo>
                    <a:cubicBezTo>
                      <a:pt x="13" y="31"/>
                      <a:pt x="14" y="31"/>
                      <a:pt x="14" y="31"/>
                    </a:cubicBezTo>
                    <a:cubicBezTo>
                      <a:pt x="14" y="31"/>
                      <a:pt x="15" y="31"/>
                      <a:pt x="15" y="31"/>
                    </a:cubicBezTo>
                    <a:cubicBezTo>
                      <a:pt x="15" y="31"/>
                      <a:pt x="15" y="32"/>
                      <a:pt x="16" y="32"/>
                    </a:cubicBezTo>
                    <a:cubicBezTo>
                      <a:pt x="16" y="32"/>
                      <a:pt x="16" y="32"/>
                      <a:pt x="16" y="32"/>
                    </a:cubicBezTo>
                    <a:cubicBezTo>
                      <a:pt x="17" y="32"/>
                      <a:pt x="17" y="31"/>
                      <a:pt x="17" y="31"/>
                    </a:cubicBezTo>
                    <a:cubicBezTo>
                      <a:pt x="17" y="30"/>
                      <a:pt x="17" y="30"/>
                      <a:pt x="18" y="30"/>
                    </a:cubicBezTo>
                    <a:cubicBezTo>
                      <a:pt x="18" y="30"/>
                      <a:pt x="18" y="30"/>
                      <a:pt x="19" y="30"/>
                    </a:cubicBezTo>
                    <a:cubicBezTo>
                      <a:pt x="19" y="30"/>
                      <a:pt x="19" y="29"/>
                      <a:pt x="19" y="29"/>
                    </a:cubicBezTo>
                    <a:cubicBezTo>
                      <a:pt x="19" y="29"/>
                      <a:pt x="19" y="30"/>
                      <a:pt x="20" y="30"/>
                    </a:cubicBezTo>
                    <a:cubicBezTo>
                      <a:pt x="20" y="30"/>
                      <a:pt x="20" y="30"/>
                      <a:pt x="21" y="30"/>
                    </a:cubicBezTo>
                    <a:cubicBezTo>
                      <a:pt x="21" y="30"/>
                      <a:pt x="21" y="30"/>
                      <a:pt x="22" y="30"/>
                    </a:cubicBezTo>
                    <a:cubicBezTo>
                      <a:pt x="22" y="30"/>
                      <a:pt x="22" y="30"/>
                      <a:pt x="22" y="30"/>
                    </a:cubicBezTo>
                    <a:cubicBezTo>
                      <a:pt x="22" y="30"/>
                      <a:pt x="23" y="30"/>
                      <a:pt x="23" y="30"/>
                    </a:cubicBezTo>
                    <a:cubicBezTo>
                      <a:pt x="24" y="30"/>
                      <a:pt x="24" y="30"/>
                      <a:pt x="24" y="30"/>
                    </a:cubicBezTo>
                    <a:cubicBezTo>
                      <a:pt x="25" y="29"/>
                      <a:pt x="25" y="29"/>
                      <a:pt x="25" y="29"/>
                    </a:cubicBezTo>
                    <a:cubicBezTo>
                      <a:pt x="25" y="29"/>
                      <a:pt x="26" y="29"/>
                      <a:pt x="26" y="28"/>
                    </a:cubicBezTo>
                    <a:cubicBezTo>
                      <a:pt x="26" y="28"/>
                      <a:pt x="26" y="28"/>
                      <a:pt x="26" y="28"/>
                    </a:cubicBezTo>
                    <a:cubicBezTo>
                      <a:pt x="27" y="27"/>
                      <a:pt x="27" y="28"/>
                      <a:pt x="27" y="27"/>
                    </a:cubicBezTo>
                    <a:cubicBezTo>
                      <a:pt x="28" y="27"/>
                      <a:pt x="28" y="28"/>
                      <a:pt x="29" y="28"/>
                    </a:cubicBezTo>
                    <a:cubicBezTo>
                      <a:pt x="29" y="28"/>
                      <a:pt x="29" y="28"/>
                      <a:pt x="30" y="28"/>
                    </a:cubicBezTo>
                    <a:cubicBezTo>
                      <a:pt x="30" y="28"/>
                      <a:pt x="30" y="28"/>
                      <a:pt x="30" y="27"/>
                    </a:cubicBezTo>
                    <a:cubicBezTo>
                      <a:pt x="31" y="27"/>
                      <a:pt x="31" y="27"/>
                      <a:pt x="31" y="27"/>
                    </a:cubicBezTo>
                    <a:cubicBezTo>
                      <a:pt x="31" y="26"/>
                      <a:pt x="31" y="26"/>
                      <a:pt x="32" y="25"/>
                    </a:cubicBezTo>
                    <a:cubicBezTo>
                      <a:pt x="32" y="25"/>
                      <a:pt x="33" y="25"/>
                      <a:pt x="33" y="24"/>
                    </a:cubicBezTo>
                    <a:cubicBezTo>
                      <a:pt x="33" y="24"/>
                      <a:pt x="34" y="24"/>
                      <a:pt x="34" y="23"/>
                    </a:cubicBezTo>
                    <a:cubicBezTo>
                      <a:pt x="34" y="23"/>
                      <a:pt x="34" y="23"/>
                      <a:pt x="35" y="22"/>
                    </a:cubicBezTo>
                    <a:cubicBezTo>
                      <a:pt x="35" y="22"/>
                      <a:pt x="35" y="22"/>
                      <a:pt x="36" y="21"/>
                    </a:cubicBezTo>
                    <a:cubicBezTo>
                      <a:pt x="36" y="21"/>
                      <a:pt x="36" y="21"/>
                      <a:pt x="37" y="20"/>
                    </a:cubicBezTo>
                    <a:cubicBezTo>
                      <a:pt x="37" y="20"/>
                      <a:pt x="37" y="20"/>
                      <a:pt x="37" y="19"/>
                    </a:cubicBezTo>
                    <a:cubicBezTo>
                      <a:pt x="37" y="19"/>
                      <a:pt x="38" y="19"/>
                      <a:pt x="37" y="19"/>
                    </a:cubicBezTo>
                    <a:cubicBezTo>
                      <a:pt x="37" y="19"/>
                      <a:pt x="37" y="19"/>
                      <a:pt x="37" y="19"/>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28" name="Freeform 116">
                <a:extLst>
                  <a:ext uri="{FF2B5EF4-FFF2-40B4-BE49-F238E27FC236}">
                    <a16:creationId xmlns:a16="http://schemas.microsoft.com/office/drawing/2014/main" id="{1654CB28-4CC1-1F40-E731-06998D7F4005}"/>
                  </a:ext>
                </a:extLst>
              </p:cNvPr>
              <p:cNvSpPr>
                <a:spLocks/>
              </p:cNvSpPr>
              <p:nvPr/>
            </p:nvSpPr>
            <p:spPr bwMode="auto">
              <a:xfrm>
                <a:off x="3535364" y="1897064"/>
                <a:ext cx="31750" cy="11113"/>
              </a:xfrm>
              <a:custGeom>
                <a:avLst/>
                <a:gdLst>
                  <a:gd name="T0" fmla="*/ 1 w 3"/>
                  <a:gd name="T1" fmla="*/ 0 h 1"/>
                  <a:gd name="T2" fmla="*/ 1 w 3"/>
                  <a:gd name="T3" fmla="*/ 0 h 1"/>
                  <a:gd name="T4" fmla="*/ 1 w 3"/>
                  <a:gd name="T5" fmla="*/ 1 h 1"/>
                  <a:gd name="T6" fmla="*/ 2 w 3"/>
                  <a:gd name="T7" fmla="*/ 1 h 1"/>
                  <a:gd name="T8" fmla="*/ 3 w 3"/>
                  <a:gd name="T9" fmla="*/ 1 h 1"/>
                  <a:gd name="T10" fmla="*/ 3 w 3"/>
                  <a:gd name="T11" fmla="*/ 0 h 1"/>
                  <a:gd name="T12" fmla="*/ 1 w 3"/>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1" y="0"/>
                    </a:moveTo>
                    <a:cubicBezTo>
                      <a:pt x="1" y="0"/>
                      <a:pt x="1" y="0"/>
                      <a:pt x="1" y="0"/>
                    </a:cubicBezTo>
                    <a:cubicBezTo>
                      <a:pt x="0" y="1"/>
                      <a:pt x="1" y="1"/>
                      <a:pt x="1" y="1"/>
                    </a:cubicBezTo>
                    <a:cubicBezTo>
                      <a:pt x="1" y="1"/>
                      <a:pt x="1" y="1"/>
                      <a:pt x="2" y="1"/>
                    </a:cubicBezTo>
                    <a:cubicBezTo>
                      <a:pt x="2" y="1"/>
                      <a:pt x="3" y="1"/>
                      <a:pt x="3" y="1"/>
                    </a:cubicBezTo>
                    <a:cubicBezTo>
                      <a:pt x="3" y="1"/>
                      <a:pt x="3" y="1"/>
                      <a:pt x="3" y="0"/>
                    </a:cubicBezTo>
                    <a:cubicBezTo>
                      <a:pt x="2" y="0"/>
                      <a:pt x="2" y="0"/>
                      <a:pt x="1"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29" name="Freeform 117">
                <a:extLst>
                  <a:ext uri="{FF2B5EF4-FFF2-40B4-BE49-F238E27FC236}">
                    <a16:creationId xmlns:a16="http://schemas.microsoft.com/office/drawing/2014/main" id="{BA810229-1CF4-3513-7178-FAEDE9DE7AB0}"/>
                  </a:ext>
                </a:extLst>
              </p:cNvPr>
              <p:cNvSpPr>
                <a:spLocks/>
              </p:cNvSpPr>
              <p:nvPr/>
            </p:nvSpPr>
            <p:spPr bwMode="auto">
              <a:xfrm>
                <a:off x="4475164" y="1011239"/>
                <a:ext cx="9525" cy="11113"/>
              </a:xfrm>
              <a:custGeom>
                <a:avLst/>
                <a:gdLst>
                  <a:gd name="T0" fmla="*/ 0 w 1"/>
                  <a:gd name="T1" fmla="*/ 0 h 1"/>
                  <a:gd name="T2" fmla="*/ 0 w 1"/>
                  <a:gd name="T3" fmla="*/ 1 h 1"/>
                  <a:gd name="T4" fmla="*/ 0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1" y="1"/>
                      <a:pt x="0" y="0"/>
                      <a:pt x="0" y="0"/>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30" name="Freeform 118">
                <a:extLst>
                  <a:ext uri="{FF2B5EF4-FFF2-40B4-BE49-F238E27FC236}">
                    <a16:creationId xmlns:a16="http://schemas.microsoft.com/office/drawing/2014/main" id="{98381772-474C-D845-513C-55A639983757}"/>
                  </a:ext>
                </a:extLst>
              </p:cNvPr>
              <p:cNvSpPr>
                <a:spLocks/>
              </p:cNvSpPr>
              <p:nvPr/>
            </p:nvSpPr>
            <p:spPr bwMode="auto">
              <a:xfrm>
                <a:off x="4484689" y="1000126"/>
                <a:ext cx="33338" cy="11113"/>
              </a:xfrm>
              <a:custGeom>
                <a:avLst/>
                <a:gdLst>
                  <a:gd name="T0" fmla="*/ 2 w 3"/>
                  <a:gd name="T1" fmla="*/ 1 h 1"/>
                  <a:gd name="T2" fmla="*/ 1 w 3"/>
                  <a:gd name="T3" fmla="*/ 1 h 1"/>
                  <a:gd name="T4" fmla="*/ 0 w 3"/>
                  <a:gd name="T5" fmla="*/ 1 h 1"/>
                  <a:gd name="T6" fmla="*/ 1 w 3"/>
                  <a:gd name="T7" fmla="*/ 1 h 1"/>
                  <a:gd name="T8" fmla="*/ 2 w 3"/>
                  <a:gd name="T9" fmla="*/ 1 h 1"/>
                  <a:gd name="T10" fmla="*/ 3 w 3"/>
                  <a:gd name="T11" fmla="*/ 1 h 1"/>
                  <a:gd name="T12" fmla="*/ 2 w 3"/>
                  <a:gd name="T13" fmla="*/ 0 h 1"/>
                  <a:gd name="T14" fmla="*/ 2 w 3"/>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
                    <a:moveTo>
                      <a:pt x="2" y="1"/>
                    </a:moveTo>
                    <a:cubicBezTo>
                      <a:pt x="1" y="1"/>
                      <a:pt x="1" y="1"/>
                      <a:pt x="1" y="1"/>
                    </a:cubicBezTo>
                    <a:cubicBezTo>
                      <a:pt x="1" y="1"/>
                      <a:pt x="1" y="1"/>
                      <a:pt x="0" y="1"/>
                    </a:cubicBezTo>
                    <a:cubicBezTo>
                      <a:pt x="1" y="1"/>
                      <a:pt x="1" y="1"/>
                      <a:pt x="1" y="1"/>
                    </a:cubicBezTo>
                    <a:cubicBezTo>
                      <a:pt x="2" y="1"/>
                      <a:pt x="2" y="1"/>
                      <a:pt x="2" y="1"/>
                    </a:cubicBezTo>
                    <a:cubicBezTo>
                      <a:pt x="2" y="1"/>
                      <a:pt x="2" y="1"/>
                      <a:pt x="3" y="1"/>
                    </a:cubicBezTo>
                    <a:cubicBezTo>
                      <a:pt x="3" y="1"/>
                      <a:pt x="3" y="1"/>
                      <a:pt x="2" y="0"/>
                    </a:cubicBezTo>
                    <a:cubicBezTo>
                      <a:pt x="2" y="0"/>
                      <a:pt x="2" y="1"/>
                      <a:pt x="2"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31" name="Freeform 119">
                <a:extLst>
                  <a:ext uri="{FF2B5EF4-FFF2-40B4-BE49-F238E27FC236}">
                    <a16:creationId xmlns:a16="http://schemas.microsoft.com/office/drawing/2014/main" id="{F399FAFD-3ED8-ECEE-4089-27C5DDD6B693}"/>
                  </a:ext>
                </a:extLst>
              </p:cNvPr>
              <p:cNvSpPr>
                <a:spLocks/>
              </p:cNvSpPr>
              <p:nvPr/>
            </p:nvSpPr>
            <p:spPr bwMode="auto">
              <a:xfrm>
                <a:off x="4518027" y="989014"/>
                <a:ext cx="20638" cy="22225"/>
              </a:xfrm>
              <a:custGeom>
                <a:avLst/>
                <a:gdLst>
                  <a:gd name="T0" fmla="*/ 1 w 2"/>
                  <a:gd name="T1" fmla="*/ 2 h 2"/>
                  <a:gd name="T2" fmla="*/ 2 w 2"/>
                  <a:gd name="T3" fmla="*/ 1 h 2"/>
                  <a:gd name="T4" fmla="*/ 2 w 2"/>
                  <a:gd name="T5" fmla="*/ 1 h 2"/>
                  <a:gd name="T6" fmla="*/ 2 w 2"/>
                  <a:gd name="T7" fmla="*/ 0 h 2"/>
                  <a:gd name="T8" fmla="*/ 1 w 2"/>
                  <a:gd name="T9" fmla="*/ 0 h 2"/>
                  <a:gd name="T10" fmla="*/ 1 w 2"/>
                  <a:gd name="T11" fmla="*/ 1 h 2"/>
                  <a:gd name="T12" fmla="*/ 0 w 2"/>
                  <a:gd name="T13" fmla="*/ 1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2" y="1"/>
                      <a:pt x="2" y="1"/>
                      <a:pt x="2" y="1"/>
                    </a:cubicBezTo>
                    <a:cubicBezTo>
                      <a:pt x="2" y="1"/>
                      <a:pt x="2" y="1"/>
                      <a:pt x="2" y="1"/>
                    </a:cubicBezTo>
                    <a:cubicBezTo>
                      <a:pt x="2" y="1"/>
                      <a:pt x="2" y="1"/>
                      <a:pt x="2" y="0"/>
                    </a:cubicBezTo>
                    <a:cubicBezTo>
                      <a:pt x="2" y="0"/>
                      <a:pt x="1" y="0"/>
                      <a:pt x="1" y="0"/>
                    </a:cubicBezTo>
                    <a:cubicBezTo>
                      <a:pt x="1" y="0"/>
                      <a:pt x="1" y="0"/>
                      <a:pt x="1" y="1"/>
                    </a:cubicBezTo>
                    <a:cubicBezTo>
                      <a:pt x="0" y="1"/>
                      <a:pt x="0" y="1"/>
                      <a:pt x="0" y="1"/>
                    </a:cubicBezTo>
                    <a:cubicBezTo>
                      <a:pt x="0" y="1"/>
                      <a:pt x="0" y="2"/>
                      <a:pt x="1"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32" name="Freeform 120">
                <a:extLst>
                  <a:ext uri="{FF2B5EF4-FFF2-40B4-BE49-F238E27FC236}">
                    <a16:creationId xmlns:a16="http://schemas.microsoft.com/office/drawing/2014/main" id="{BC29DB09-D8A9-D143-CD60-B94A24BD63F8}"/>
                  </a:ext>
                </a:extLst>
              </p:cNvPr>
              <p:cNvSpPr>
                <a:spLocks/>
              </p:cNvSpPr>
              <p:nvPr/>
            </p:nvSpPr>
            <p:spPr bwMode="auto">
              <a:xfrm>
                <a:off x="4495802" y="989014"/>
                <a:ext cx="42863" cy="11113"/>
              </a:xfrm>
              <a:custGeom>
                <a:avLst/>
                <a:gdLst>
                  <a:gd name="T0" fmla="*/ 2 w 4"/>
                  <a:gd name="T1" fmla="*/ 0 h 1"/>
                  <a:gd name="T2" fmla="*/ 3 w 4"/>
                  <a:gd name="T3" fmla="*/ 0 h 1"/>
                  <a:gd name="T4" fmla="*/ 3 w 4"/>
                  <a:gd name="T5" fmla="*/ 0 h 1"/>
                  <a:gd name="T6" fmla="*/ 2 w 4"/>
                  <a:gd name="T7" fmla="*/ 0 h 1"/>
                  <a:gd name="T8" fmla="*/ 1 w 4"/>
                  <a:gd name="T9" fmla="*/ 0 h 1"/>
                  <a:gd name="T10" fmla="*/ 1 w 4"/>
                  <a:gd name="T11" fmla="*/ 1 h 1"/>
                  <a:gd name="T12" fmla="*/ 1 w 4"/>
                  <a:gd name="T13" fmla="*/ 1 h 1"/>
                  <a:gd name="T14" fmla="*/ 2 w 4"/>
                  <a:gd name="T15" fmla="*/ 1 h 1"/>
                  <a:gd name="T16" fmla="*/ 2 w 4"/>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
                    <a:moveTo>
                      <a:pt x="2" y="0"/>
                    </a:moveTo>
                    <a:cubicBezTo>
                      <a:pt x="3" y="0"/>
                      <a:pt x="4" y="0"/>
                      <a:pt x="3" y="0"/>
                    </a:cubicBezTo>
                    <a:cubicBezTo>
                      <a:pt x="3" y="0"/>
                      <a:pt x="3" y="0"/>
                      <a:pt x="3" y="0"/>
                    </a:cubicBezTo>
                    <a:cubicBezTo>
                      <a:pt x="2" y="0"/>
                      <a:pt x="2" y="0"/>
                      <a:pt x="2" y="0"/>
                    </a:cubicBezTo>
                    <a:cubicBezTo>
                      <a:pt x="2" y="0"/>
                      <a:pt x="1" y="0"/>
                      <a:pt x="1" y="0"/>
                    </a:cubicBezTo>
                    <a:cubicBezTo>
                      <a:pt x="1" y="1"/>
                      <a:pt x="0" y="1"/>
                      <a:pt x="1" y="1"/>
                    </a:cubicBezTo>
                    <a:cubicBezTo>
                      <a:pt x="1" y="1"/>
                      <a:pt x="1" y="1"/>
                      <a:pt x="1" y="1"/>
                    </a:cubicBezTo>
                    <a:cubicBezTo>
                      <a:pt x="2" y="1"/>
                      <a:pt x="2" y="1"/>
                      <a:pt x="2" y="1"/>
                    </a:cubicBezTo>
                    <a:cubicBezTo>
                      <a:pt x="2" y="1"/>
                      <a:pt x="2" y="1"/>
                      <a:pt x="2"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33" name="Freeform 121">
                <a:extLst>
                  <a:ext uri="{FF2B5EF4-FFF2-40B4-BE49-F238E27FC236}">
                    <a16:creationId xmlns:a16="http://schemas.microsoft.com/office/drawing/2014/main" id="{09D82CE2-17F6-C4D0-A2A6-32C7A996A73E}"/>
                  </a:ext>
                </a:extLst>
              </p:cNvPr>
              <p:cNvSpPr>
                <a:spLocks/>
              </p:cNvSpPr>
              <p:nvPr/>
            </p:nvSpPr>
            <p:spPr bwMode="auto">
              <a:xfrm>
                <a:off x="4646614" y="935039"/>
                <a:ext cx="22225" cy="22225"/>
              </a:xfrm>
              <a:custGeom>
                <a:avLst/>
                <a:gdLst>
                  <a:gd name="T0" fmla="*/ 2 w 2"/>
                  <a:gd name="T1" fmla="*/ 1 h 2"/>
                  <a:gd name="T2" fmla="*/ 1 w 2"/>
                  <a:gd name="T3" fmla="*/ 1 h 2"/>
                  <a:gd name="T4" fmla="*/ 0 w 2"/>
                  <a:gd name="T5" fmla="*/ 1 h 2"/>
                  <a:gd name="T6" fmla="*/ 1 w 2"/>
                  <a:gd name="T7" fmla="*/ 1 h 2"/>
                  <a:gd name="T8" fmla="*/ 1 w 2"/>
                  <a:gd name="T9" fmla="*/ 2 h 2"/>
                  <a:gd name="T10" fmla="*/ 2 w 2"/>
                  <a:gd name="T11" fmla="*/ 1 h 2"/>
                  <a:gd name="T12" fmla="*/ 2 w 2"/>
                  <a:gd name="T13" fmla="*/ 1 h 2"/>
                  <a:gd name="T14" fmla="*/ 2 w 2"/>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2" y="1"/>
                    </a:moveTo>
                    <a:cubicBezTo>
                      <a:pt x="1" y="0"/>
                      <a:pt x="1" y="1"/>
                      <a:pt x="1" y="1"/>
                    </a:cubicBezTo>
                    <a:cubicBezTo>
                      <a:pt x="0" y="1"/>
                      <a:pt x="0" y="1"/>
                      <a:pt x="0" y="1"/>
                    </a:cubicBezTo>
                    <a:cubicBezTo>
                      <a:pt x="0" y="1"/>
                      <a:pt x="0" y="1"/>
                      <a:pt x="1" y="1"/>
                    </a:cubicBezTo>
                    <a:cubicBezTo>
                      <a:pt x="1" y="1"/>
                      <a:pt x="1" y="1"/>
                      <a:pt x="1" y="2"/>
                    </a:cubicBezTo>
                    <a:cubicBezTo>
                      <a:pt x="1" y="2"/>
                      <a:pt x="2" y="2"/>
                      <a:pt x="2" y="1"/>
                    </a:cubicBezTo>
                    <a:cubicBezTo>
                      <a:pt x="2" y="1"/>
                      <a:pt x="2" y="1"/>
                      <a:pt x="2" y="1"/>
                    </a:cubicBezTo>
                    <a:cubicBezTo>
                      <a:pt x="2" y="1"/>
                      <a:pt x="2" y="1"/>
                      <a:pt x="2"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34" name="Freeform 122">
                <a:extLst>
                  <a:ext uri="{FF2B5EF4-FFF2-40B4-BE49-F238E27FC236}">
                    <a16:creationId xmlns:a16="http://schemas.microsoft.com/office/drawing/2014/main" id="{E59F65B0-A4E7-04B5-D7DF-F8F7B76B0997}"/>
                  </a:ext>
                </a:extLst>
              </p:cNvPr>
              <p:cNvSpPr>
                <a:spLocks/>
              </p:cNvSpPr>
              <p:nvPr/>
            </p:nvSpPr>
            <p:spPr bwMode="auto">
              <a:xfrm>
                <a:off x="4032252" y="935039"/>
                <a:ext cx="20638" cy="11113"/>
              </a:xfrm>
              <a:custGeom>
                <a:avLst/>
                <a:gdLst>
                  <a:gd name="T0" fmla="*/ 1 w 2"/>
                  <a:gd name="T1" fmla="*/ 1 h 1"/>
                  <a:gd name="T2" fmla="*/ 1 w 2"/>
                  <a:gd name="T3" fmla="*/ 1 h 1"/>
                  <a:gd name="T4" fmla="*/ 2 w 2"/>
                  <a:gd name="T5" fmla="*/ 0 h 1"/>
                  <a:gd name="T6" fmla="*/ 1 w 2"/>
                  <a:gd name="T7" fmla="*/ 0 h 1"/>
                  <a:gd name="T8" fmla="*/ 1 w 2"/>
                  <a:gd name="T9" fmla="*/ 0 h 1"/>
                  <a:gd name="T10" fmla="*/ 0 w 2"/>
                  <a:gd name="T11" fmla="*/ 1 h 1"/>
                  <a:gd name="T12" fmla="*/ 0 w 2"/>
                  <a:gd name="T13" fmla="*/ 1 h 1"/>
                  <a:gd name="T14" fmla="*/ 1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1" y="1"/>
                    </a:moveTo>
                    <a:cubicBezTo>
                      <a:pt x="1" y="1"/>
                      <a:pt x="1" y="1"/>
                      <a:pt x="1" y="1"/>
                    </a:cubicBezTo>
                    <a:cubicBezTo>
                      <a:pt x="2" y="0"/>
                      <a:pt x="2" y="0"/>
                      <a:pt x="2" y="0"/>
                    </a:cubicBezTo>
                    <a:cubicBezTo>
                      <a:pt x="2" y="0"/>
                      <a:pt x="1" y="0"/>
                      <a:pt x="1" y="0"/>
                    </a:cubicBezTo>
                    <a:cubicBezTo>
                      <a:pt x="1" y="0"/>
                      <a:pt x="1" y="0"/>
                      <a:pt x="1" y="0"/>
                    </a:cubicBezTo>
                    <a:cubicBezTo>
                      <a:pt x="1" y="0"/>
                      <a:pt x="0" y="0"/>
                      <a:pt x="0" y="1"/>
                    </a:cubicBezTo>
                    <a:cubicBezTo>
                      <a:pt x="0" y="1"/>
                      <a:pt x="0" y="1"/>
                      <a:pt x="0" y="1"/>
                    </a:cubicBezTo>
                    <a:cubicBezTo>
                      <a:pt x="0" y="1"/>
                      <a:pt x="0" y="1"/>
                      <a:pt x="1"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35" name="Freeform 123">
                <a:extLst>
                  <a:ext uri="{FF2B5EF4-FFF2-40B4-BE49-F238E27FC236}">
                    <a16:creationId xmlns:a16="http://schemas.microsoft.com/office/drawing/2014/main" id="{A1AEAD67-98D2-1508-7DF2-E5B4D6D83183}"/>
                  </a:ext>
                </a:extLst>
              </p:cNvPr>
              <p:cNvSpPr>
                <a:spLocks/>
              </p:cNvSpPr>
              <p:nvPr/>
            </p:nvSpPr>
            <p:spPr bwMode="auto">
              <a:xfrm>
                <a:off x="4313239" y="935039"/>
                <a:ext cx="517525" cy="357188"/>
              </a:xfrm>
              <a:custGeom>
                <a:avLst/>
                <a:gdLst>
                  <a:gd name="T0" fmla="*/ 1 w 48"/>
                  <a:gd name="T1" fmla="*/ 27 h 33"/>
                  <a:gd name="T2" fmla="*/ 1 w 48"/>
                  <a:gd name="T3" fmla="*/ 29 h 33"/>
                  <a:gd name="T4" fmla="*/ 2 w 48"/>
                  <a:gd name="T5" fmla="*/ 32 h 33"/>
                  <a:gd name="T6" fmla="*/ 6 w 48"/>
                  <a:gd name="T7" fmla="*/ 33 h 33"/>
                  <a:gd name="T8" fmla="*/ 10 w 48"/>
                  <a:gd name="T9" fmla="*/ 31 h 33"/>
                  <a:gd name="T10" fmla="*/ 11 w 48"/>
                  <a:gd name="T11" fmla="*/ 30 h 33"/>
                  <a:gd name="T12" fmla="*/ 13 w 48"/>
                  <a:gd name="T13" fmla="*/ 30 h 33"/>
                  <a:gd name="T14" fmla="*/ 15 w 48"/>
                  <a:gd name="T15" fmla="*/ 29 h 33"/>
                  <a:gd name="T16" fmla="*/ 16 w 48"/>
                  <a:gd name="T17" fmla="*/ 27 h 33"/>
                  <a:gd name="T18" fmla="*/ 16 w 48"/>
                  <a:gd name="T19" fmla="*/ 25 h 33"/>
                  <a:gd name="T20" fmla="*/ 15 w 48"/>
                  <a:gd name="T21" fmla="*/ 22 h 33"/>
                  <a:gd name="T22" fmla="*/ 15 w 48"/>
                  <a:gd name="T23" fmla="*/ 18 h 33"/>
                  <a:gd name="T24" fmla="*/ 17 w 48"/>
                  <a:gd name="T25" fmla="*/ 18 h 33"/>
                  <a:gd name="T26" fmla="*/ 17 w 48"/>
                  <a:gd name="T27" fmla="*/ 17 h 33"/>
                  <a:gd name="T28" fmla="*/ 18 w 48"/>
                  <a:gd name="T29" fmla="*/ 14 h 33"/>
                  <a:gd name="T30" fmla="*/ 19 w 48"/>
                  <a:gd name="T31" fmla="*/ 12 h 33"/>
                  <a:gd name="T32" fmla="*/ 21 w 48"/>
                  <a:gd name="T33" fmla="*/ 10 h 33"/>
                  <a:gd name="T34" fmla="*/ 22 w 48"/>
                  <a:gd name="T35" fmla="*/ 8 h 33"/>
                  <a:gd name="T36" fmla="*/ 24 w 48"/>
                  <a:gd name="T37" fmla="*/ 6 h 33"/>
                  <a:gd name="T38" fmla="*/ 27 w 48"/>
                  <a:gd name="T39" fmla="*/ 7 h 33"/>
                  <a:gd name="T40" fmla="*/ 28 w 48"/>
                  <a:gd name="T41" fmla="*/ 5 h 33"/>
                  <a:gd name="T42" fmla="*/ 30 w 48"/>
                  <a:gd name="T43" fmla="*/ 5 h 33"/>
                  <a:gd name="T44" fmla="*/ 34 w 48"/>
                  <a:gd name="T45" fmla="*/ 6 h 33"/>
                  <a:gd name="T46" fmla="*/ 37 w 48"/>
                  <a:gd name="T47" fmla="*/ 6 h 33"/>
                  <a:gd name="T48" fmla="*/ 38 w 48"/>
                  <a:gd name="T49" fmla="*/ 4 h 33"/>
                  <a:gd name="T50" fmla="*/ 41 w 48"/>
                  <a:gd name="T51" fmla="*/ 3 h 33"/>
                  <a:gd name="T52" fmla="*/ 44 w 48"/>
                  <a:gd name="T53" fmla="*/ 4 h 33"/>
                  <a:gd name="T54" fmla="*/ 44 w 48"/>
                  <a:gd name="T55" fmla="*/ 6 h 33"/>
                  <a:gd name="T56" fmla="*/ 46 w 48"/>
                  <a:gd name="T57" fmla="*/ 4 h 33"/>
                  <a:gd name="T58" fmla="*/ 48 w 48"/>
                  <a:gd name="T59" fmla="*/ 4 h 33"/>
                  <a:gd name="T60" fmla="*/ 45 w 48"/>
                  <a:gd name="T61" fmla="*/ 3 h 33"/>
                  <a:gd name="T62" fmla="*/ 46 w 48"/>
                  <a:gd name="T63" fmla="*/ 2 h 33"/>
                  <a:gd name="T64" fmla="*/ 45 w 48"/>
                  <a:gd name="T65" fmla="*/ 1 h 33"/>
                  <a:gd name="T66" fmla="*/ 42 w 48"/>
                  <a:gd name="T67" fmla="*/ 1 h 33"/>
                  <a:gd name="T68" fmla="*/ 40 w 48"/>
                  <a:gd name="T69" fmla="*/ 0 h 33"/>
                  <a:gd name="T70" fmla="*/ 39 w 48"/>
                  <a:gd name="T71" fmla="*/ 1 h 33"/>
                  <a:gd name="T72" fmla="*/ 37 w 48"/>
                  <a:gd name="T73" fmla="*/ 2 h 33"/>
                  <a:gd name="T74" fmla="*/ 37 w 48"/>
                  <a:gd name="T75" fmla="*/ 1 h 33"/>
                  <a:gd name="T76" fmla="*/ 34 w 48"/>
                  <a:gd name="T77" fmla="*/ 1 h 33"/>
                  <a:gd name="T78" fmla="*/ 33 w 48"/>
                  <a:gd name="T79" fmla="*/ 2 h 33"/>
                  <a:gd name="T80" fmla="*/ 30 w 48"/>
                  <a:gd name="T81" fmla="*/ 2 h 33"/>
                  <a:gd name="T82" fmla="*/ 28 w 48"/>
                  <a:gd name="T83" fmla="*/ 3 h 33"/>
                  <a:gd name="T84" fmla="*/ 26 w 48"/>
                  <a:gd name="T85" fmla="*/ 3 h 33"/>
                  <a:gd name="T86" fmla="*/ 24 w 48"/>
                  <a:gd name="T87" fmla="*/ 4 h 33"/>
                  <a:gd name="T88" fmla="*/ 21 w 48"/>
                  <a:gd name="T89" fmla="*/ 5 h 33"/>
                  <a:gd name="T90" fmla="*/ 20 w 48"/>
                  <a:gd name="T91" fmla="*/ 7 h 33"/>
                  <a:gd name="T92" fmla="*/ 18 w 48"/>
                  <a:gd name="T93" fmla="*/ 8 h 33"/>
                  <a:gd name="T94" fmla="*/ 16 w 48"/>
                  <a:gd name="T95" fmla="*/ 10 h 33"/>
                  <a:gd name="T96" fmla="*/ 15 w 48"/>
                  <a:gd name="T97" fmla="*/ 12 h 33"/>
                  <a:gd name="T98" fmla="*/ 13 w 48"/>
                  <a:gd name="T99" fmla="*/ 15 h 33"/>
                  <a:gd name="T100" fmla="*/ 11 w 48"/>
                  <a:gd name="T101" fmla="*/ 16 h 33"/>
                  <a:gd name="T102" fmla="*/ 10 w 48"/>
                  <a:gd name="T103" fmla="*/ 17 h 33"/>
                  <a:gd name="T104" fmla="*/ 9 w 48"/>
                  <a:gd name="T105" fmla="*/ 18 h 33"/>
                  <a:gd name="T106" fmla="*/ 7 w 48"/>
                  <a:gd name="T107" fmla="*/ 20 h 33"/>
                  <a:gd name="T108" fmla="*/ 4 w 48"/>
                  <a:gd name="T109" fmla="*/ 20 h 33"/>
                  <a:gd name="T110" fmla="*/ 2 w 48"/>
                  <a:gd name="T111" fmla="*/ 22 h 33"/>
                  <a:gd name="T112" fmla="*/ 0 w 48"/>
                  <a:gd name="T113" fmla="*/ 23 h 33"/>
                  <a:gd name="T114" fmla="*/ 0 w 48"/>
                  <a:gd name="T115" fmla="*/ 2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 h="33">
                    <a:moveTo>
                      <a:pt x="0" y="26"/>
                    </a:moveTo>
                    <a:cubicBezTo>
                      <a:pt x="1" y="26"/>
                      <a:pt x="1" y="26"/>
                      <a:pt x="1" y="26"/>
                    </a:cubicBezTo>
                    <a:cubicBezTo>
                      <a:pt x="1" y="27"/>
                      <a:pt x="2" y="27"/>
                      <a:pt x="1" y="27"/>
                    </a:cubicBezTo>
                    <a:cubicBezTo>
                      <a:pt x="1" y="28"/>
                      <a:pt x="1" y="28"/>
                      <a:pt x="1" y="28"/>
                    </a:cubicBezTo>
                    <a:cubicBezTo>
                      <a:pt x="1" y="28"/>
                      <a:pt x="1" y="28"/>
                      <a:pt x="0" y="29"/>
                    </a:cubicBezTo>
                    <a:cubicBezTo>
                      <a:pt x="0" y="29"/>
                      <a:pt x="1" y="29"/>
                      <a:pt x="1" y="29"/>
                    </a:cubicBezTo>
                    <a:cubicBezTo>
                      <a:pt x="2" y="30"/>
                      <a:pt x="1" y="30"/>
                      <a:pt x="1" y="31"/>
                    </a:cubicBezTo>
                    <a:cubicBezTo>
                      <a:pt x="1" y="31"/>
                      <a:pt x="1" y="32"/>
                      <a:pt x="1" y="32"/>
                    </a:cubicBezTo>
                    <a:cubicBezTo>
                      <a:pt x="2" y="32"/>
                      <a:pt x="2" y="32"/>
                      <a:pt x="2" y="32"/>
                    </a:cubicBezTo>
                    <a:cubicBezTo>
                      <a:pt x="3" y="32"/>
                      <a:pt x="3" y="32"/>
                      <a:pt x="3" y="33"/>
                    </a:cubicBezTo>
                    <a:cubicBezTo>
                      <a:pt x="4" y="33"/>
                      <a:pt x="4" y="33"/>
                      <a:pt x="4" y="33"/>
                    </a:cubicBezTo>
                    <a:cubicBezTo>
                      <a:pt x="5" y="33"/>
                      <a:pt x="5" y="33"/>
                      <a:pt x="6" y="33"/>
                    </a:cubicBezTo>
                    <a:cubicBezTo>
                      <a:pt x="7" y="33"/>
                      <a:pt x="7" y="32"/>
                      <a:pt x="8" y="32"/>
                    </a:cubicBezTo>
                    <a:cubicBezTo>
                      <a:pt x="8" y="32"/>
                      <a:pt x="9" y="32"/>
                      <a:pt x="9" y="32"/>
                    </a:cubicBezTo>
                    <a:cubicBezTo>
                      <a:pt x="9" y="31"/>
                      <a:pt x="9" y="31"/>
                      <a:pt x="10" y="31"/>
                    </a:cubicBezTo>
                    <a:cubicBezTo>
                      <a:pt x="10" y="31"/>
                      <a:pt x="10" y="31"/>
                      <a:pt x="10" y="31"/>
                    </a:cubicBezTo>
                    <a:cubicBezTo>
                      <a:pt x="10" y="30"/>
                      <a:pt x="11" y="31"/>
                      <a:pt x="11" y="30"/>
                    </a:cubicBezTo>
                    <a:cubicBezTo>
                      <a:pt x="11" y="30"/>
                      <a:pt x="11" y="30"/>
                      <a:pt x="11" y="30"/>
                    </a:cubicBezTo>
                    <a:cubicBezTo>
                      <a:pt x="12" y="29"/>
                      <a:pt x="11" y="29"/>
                      <a:pt x="12" y="29"/>
                    </a:cubicBezTo>
                    <a:cubicBezTo>
                      <a:pt x="12" y="29"/>
                      <a:pt x="12" y="29"/>
                      <a:pt x="13" y="30"/>
                    </a:cubicBezTo>
                    <a:cubicBezTo>
                      <a:pt x="13" y="30"/>
                      <a:pt x="13" y="30"/>
                      <a:pt x="13" y="30"/>
                    </a:cubicBezTo>
                    <a:cubicBezTo>
                      <a:pt x="13" y="30"/>
                      <a:pt x="13" y="30"/>
                      <a:pt x="13" y="30"/>
                    </a:cubicBezTo>
                    <a:cubicBezTo>
                      <a:pt x="14" y="30"/>
                      <a:pt x="14" y="30"/>
                      <a:pt x="15" y="30"/>
                    </a:cubicBezTo>
                    <a:cubicBezTo>
                      <a:pt x="15" y="30"/>
                      <a:pt x="15" y="30"/>
                      <a:pt x="15" y="29"/>
                    </a:cubicBezTo>
                    <a:cubicBezTo>
                      <a:pt x="15" y="29"/>
                      <a:pt x="14" y="29"/>
                      <a:pt x="14" y="29"/>
                    </a:cubicBezTo>
                    <a:cubicBezTo>
                      <a:pt x="14" y="28"/>
                      <a:pt x="15" y="28"/>
                      <a:pt x="15" y="28"/>
                    </a:cubicBezTo>
                    <a:cubicBezTo>
                      <a:pt x="15" y="28"/>
                      <a:pt x="15" y="28"/>
                      <a:pt x="16" y="27"/>
                    </a:cubicBezTo>
                    <a:cubicBezTo>
                      <a:pt x="16" y="27"/>
                      <a:pt x="16" y="27"/>
                      <a:pt x="16" y="26"/>
                    </a:cubicBezTo>
                    <a:cubicBezTo>
                      <a:pt x="16" y="26"/>
                      <a:pt x="15" y="26"/>
                      <a:pt x="15" y="25"/>
                    </a:cubicBezTo>
                    <a:cubicBezTo>
                      <a:pt x="15" y="25"/>
                      <a:pt x="16" y="25"/>
                      <a:pt x="16" y="25"/>
                    </a:cubicBezTo>
                    <a:cubicBezTo>
                      <a:pt x="16" y="25"/>
                      <a:pt x="16" y="24"/>
                      <a:pt x="16" y="24"/>
                    </a:cubicBezTo>
                    <a:cubicBezTo>
                      <a:pt x="16" y="24"/>
                      <a:pt x="15" y="24"/>
                      <a:pt x="15" y="23"/>
                    </a:cubicBezTo>
                    <a:cubicBezTo>
                      <a:pt x="15" y="23"/>
                      <a:pt x="15" y="23"/>
                      <a:pt x="15" y="22"/>
                    </a:cubicBezTo>
                    <a:cubicBezTo>
                      <a:pt x="15" y="22"/>
                      <a:pt x="15" y="22"/>
                      <a:pt x="14" y="21"/>
                    </a:cubicBezTo>
                    <a:cubicBezTo>
                      <a:pt x="14" y="21"/>
                      <a:pt x="14" y="20"/>
                      <a:pt x="14" y="20"/>
                    </a:cubicBezTo>
                    <a:cubicBezTo>
                      <a:pt x="14" y="19"/>
                      <a:pt x="14" y="19"/>
                      <a:pt x="15" y="18"/>
                    </a:cubicBezTo>
                    <a:cubicBezTo>
                      <a:pt x="15" y="18"/>
                      <a:pt x="15" y="18"/>
                      <a:pt x="15" y="18"/>
                    </a:cubicBezTo>
                    <a:cubicBezTo>
                      <a:pt x="16" y="18"/>
                      <a:pt x="16" y="17"/>
                      <a:pt x="16" y="18"/>
                    </a:cubicBezTo>
                    <a:cubicBezTo>
                      <a:pt x="17" y="18"/>
                      <a:pt x="17" y="18"/>
                      <a:pt x="17" y="18"/>
                    </a:cubicBezTo>
                    <a:cubicBezTo>
                      <a:pt x="17" y="18"/>
                      <a:pt x="18" y="18"/>
                      <a:pt x="18" y="18"/>
                    </a:cubicBezTo>
                    <a:cubicBezTo>
                      <a:pt x="18" y="18"/>
                      <a:pt x="18" y="17"/>
                      <a:pt x="18" y="17"/>
                    </a:cubicBezTo>
                    <a:cubicBezTo>
                      <a:pt x="18" y="17"/>
                      <a:pt x="18" y="17"/>
                      <a:pt x="17" y="17"/>
                    </a:cubicBezTo>
                    <a:cubicBezTo>
                      <a:pt x="17" y="16"/>
                      <a:pt x="17" y="16"/>
                      <a:pt x="17" y="16"/>
                    </a:cubicBezTo>
                    <a:cubicBezTo>
                      <a:pt x="17" y="16"/>
                      <a:pt x="18" y="16"/>
                      <a:pt x="18" y="15"/>
                    </a:cubicBezTo>
                    <a:cubicBezTo>
                      <a:pt x="18" y="15"/>
                      <a:pt x="18" y="15"/>
                      <a:pt x="18" y="14"/>
                    </a:cubicBezTo>
                    <a:cubicBezTo>
                      <a:pt x="19" y="14"/>
                      <a:pt x="18" y="14"/>
                      <a:pt x="18" y="14"/>
                    </a:cubicBezTo>
                    <a:cubicBezTo>
                      <a:pt x="18" y="13"/>
                      <a:pt x="18" y="13"/>
                      <a:pt x="18" y="12"/>
                    </a:cubicBezTo>
                    <a:cubicBezTo>
                      <a:pt x="18" y="12"/>
                      <a:pt x="19" y="12"/>
                      <a:pt x="19" y="12"/>
                    </a:cubicBezTo>
                    <a:cubicBezTo>
                      <a:pt x="19" y="12"/>
                      <a:pt x="19" y="12"/>
                      <a:pt x="20" y="12"/>
                    </a:cubicBezTo>
                    <a:cubicBezTo>
                      <a:pt x="20" y="11"/>
                      <a:pt x="20" y="11"/>
                      <a:pt x="21" y="11"/>
                    </a:cubicBezTo>
                    <a:cubicBezTo>
                      <a:pt x="21" y="11"/>
                      <a:pt x="21" y="11"/>
                      <a:pt x="21" y="10"/>
                    </a:cubicBezTo>
                    <a:cubicBezTo>
                      <a:pt x="21" y="10"/>
                      <a:pt x="21" y="9"/>
                      <a:pt x="21" y="9"/>
                    </a:cubicBezTo>
                    <a:cubicBezTo>
                      <a:pt x="21" y="9"/>
                      <a:pt x="21" y="9"/>
                      <a:pt x="22" y="8"/>
                    </a:cubicBezTo>
                    <a:cubicBezTo>
                      <a:pt x="22" y="8"/>
                      <a:pt x="22" y="8"/>
                      <a:pt x="22" y="8"/>
                    </a:cubicBezTo>
                    <a:cubicBezTo>
                      <a:pt x="22" y="8"/>
                      <a:pt x="23" y="8"/>
                      <a:pt x="23" y="8"/>
                    </a:cubicBezTo>
                    <a:cubicBezTo>
                      <a:pt x="23" y="8"/>
                      <a:pt x="24" y="7"/>
                      <a:pt x="24" y="7"/>
                    </a:cubicBezTo>
                    <a:cubicBezTo>
                      <a:pt x="24" y="7"/>
                      <a:pt x="24" y="7"/>
                      <a:pt x="24" y="6"/>
                    </a:cubicBezTo>
                    <a:cubicBezTo>
                      <a:pt x="25" y="6"/>
                      <a:pt x="25" y="7"/>
                      <a:pt x="25" y="7"/>
                    </a:cubicBezTo>
                    <a:cubicBezTo>
                      <a:pt x="26" y="7"/>
                      <a:pt x="26" y="7"/>
                      <a:pt x="26" y="7"/>
                    </a:cubicBezTo>
                    <a:cubicBezTo>
                      <a:pt x="26" y="7"/>
                      <a:pt x="27" y="7"/>
                      <a:pt x="27" y="7"/>
                    </a:cubicBezTo>
                    <a:cubicBezTo>
                      <a:pt x="27" y="7"/>
                      <a:pt x="28" y="7"/>
                      <a:pt x="28" y="7"/>
                    </a:cubicBezTo>
                    <a:cubicBezTo>
                      <a:pt x="28" y="6"/>
                      <a:pt x="28" y="6"/>
                      <a:pt x="28" y="6"/>
                    </a:cubicBezTo>
                    <a:cubicBezTo>
                      <a:pt x="28" y="6"/>
                      <a:pt x="28" y="5"/>
                      <a:pt x="28" y="5"/>
                    </a:cubicBezTo>
                    <a:cubicBezTo>
                      <a:pt x="29" y="5"/>
                      <a:pt x="29" y="5"/>
                      <a:pt x="29" y="5"/>
                    </a:cubicBezTo>
                    <a:cubicBezTo>
                      <a:pt x="29" y="5"/>
                      <a:pt x="29" y="5"/>
                      <a:pt x="30" y="5"/>
                    </a:cubicBezTo>
                    <a:cubicBezTo>
                      <a:pt x="30" y="5"/>
                      <a:pt x="30" y="5"/>
                      <a:pt x="30" y="5"/>
                    </a:cubicBezTo>
                    <a:cubicBezTo>
                      <a:pt x="31" y="5"/>
                      <a:pt x="31" y="5"/>
                      <a:pt x="32" y="6"/>
                    </a:cubicBezTo>
                    <a:cubicBezTo>
                      <a:pt x="32" y="6"/>
                      <a:pt x="32" y="6"/>
                      <a:pt x="32" y="6"/>
                    </a:cubicBezTo>
                    <a:cubicBezTo>
                      <a:pt x="33" y="6"/>
                      <a:pt x="33" y="6"/>
                      <a:pt x="34" y="6"/>
                    </a:cubicBezTo>
                    <a:cubicBezTo>
                      <a:pt x="34" y="6"/>
                      <a:pt x="34" y="6"/>
                      <a:pt x="35" y="6"/>
                    </a:cubicBezTo>
                    <a:cubicBezTo>
                      <a:pt x="35" y="6"/>
                      <a:pt x="35" y="6"/>
                      <a:pt x="36" y="6"/>
                    </a:cubicBezTo>
                    <a:cubicBezTo>
                      <a:pt x="36" y="6"/>
                      <a:pt x="36" y="7"/>
                      <a:pt x="37" y="6"/>
                    </a:cubicBezTo>
                    <a:cubicBezTo>
                      <a:pt x="37" y="6"/>
                      <a:pt x="37" y="6"/>
                      <a:pt x="37" y="6"/>
                    </a:cubicBezTo>
                    <a:cubicBezTo>
                      <a:pt x="38" y="6"/>
                      <a:pt x="38" y="5"/>
                      <a:pt x="38" y="5"/>
                    </a:cubicBezTo>
                    <a:cubicBezTo>
                      <a:pt x="38" y="5"/>
                      <a:pt x="37" y="4"/>
                      <a:pt x="38" y="4"/>
                    </a:cubicBezTo>
                    <a:cubicBezTo>
                      <a:pt x="38" y="3"/>
                      <a:pt x="39" y="3"/>
                      <a:pt x="39" y="3"/>
                    </a:cubicBezTo>
                    <a:cubicBezTo>
                      <a:pt x="39" y="3"/>
                      <a:pt x="39" y="3"/>
                      <a:pt x="40" y="3"/>
                    </a:cubicBezTo>
                    <a:cubicBezTo>
                      <a:pt x="40" y="3"/>
                      <a:pt x="40" y="3"/>
                      <a:pt x="41" y="3"/>
                    </a:cubicBezTo>
                    <a:cubicBezTo>
                      <a:pt x="41" y="3"/>
                      <a:pt x="41" y="3"/>
                      <a:pt x="42" y="3"/>
                    </a:cubicBezTo>
                    <a:cubicBezTo>
                      <a:pt x="42" y="3"/>
                      <a:pt x="42" y="4"/>
                      <a:pt x="42" y="4"/>
                    </a:cubicBezTo>
                    <a:cubicBezTo>
                      <a:pt x="43" y="4"/>
                      <a:pt x="43" y="3"/>
                      <a:pt x="44" y="4"/>
                    </a:cubicBezTo>
                    <a:cubicBezTo>
                      <a:pt x="44" y="4"/>
                      <a:pt x="43" y="4"/>
                      <a:pt x="43" y="5"/>
                    </a:cubicBezTo>
                    <a:cubicBezTo>
                      <a:pt x="43" y="5"/>
                      <a:pt x="43" y="5"/>
                      <a:pt x="44" y="6"/>
                    </a:cubicBezTo>
                    <a:cubicBezTo>
                      <a:pt x="44" y="6"/>
                      <a:pt x="44" y="6"/>
                      <a:pt x="44" y="6"/>
                    </a:cubicBezTo>
                    <a:cubicBezTo>
                      <a:pt x="44" y="6"/>
                      <a:pt x="44" y="6"/>
                      <a:pt x="44" y="5"/>
                    </a:cubicBezTo>
                    <a:cubicBezTo>
                      <a:pt x="45" y="5"/>
                      <a:pt x="45" y="5"/>
                      <a:pt x="45" y="5"/>
                    </a:cubicBezTo>
                    <a:cubicBezTo>
                      <a:pt x="45" y="4"/>
                      <a:pt x="45" y="4"/>
                      <a:pt x="46" y="4"/>
                    </a:cubicBezTo>
                    <a:cubicBezTo>
                      <a:pt x="46" y="4"/>
                      <a:pt x="47" y="4"/>
                      <a:pt x="47" y="4"/>
                    </a:cubicBezTo>
                    <a:cubicBezTo>
                      <a:pt x="47" y="4"/>
                      <a:pt x="47" y="4"/>
                      <a:pt x="48" y="4"/>
                    </a:cubicBezTo>
                    <a:cubicBezTo>
                      <a:pt x="48" y="4"/>
                      <a:pt x="48" y="4"/>
                      <a:pt x="48" y="4"/>
                    </a:cubicBezTo>
                    <a:cubicBezTo>
                      <a:pt x="47" y="4"/>
                      <a:pt x="47" y="4"/>
                      <a:pt x="47" y="4"/>
                    </a:cubicBezTo>
                    <a:cubicBezTo>
                      <a:pt x="47" y="4"/>
                      <a:pt x="46" y="3"/>
                      <a:pt x="46" y="3"/>
                    </a:cubicBezTo>
                    <a:cubicBezTo>
                      <a:pt x="45" y="3"/>
                      <a:pt x="45" y="3"/>
                      <a:pt x="45" y="3"/>
                    </a:cubicBezTo>
                    <a:cubicBezTo>
                      <a:pt x="44" y="3"/>
                      <a:pt x="44" y="3"/>
                      <a:pt x="44" y="2"/>
                    </a:cubicBezTo>
                    <a:cubicBezTo>
                      <a:pt x="44" y="2"/>
                      <a:pt x="45" y="2"/>
                      <a:pt x="45" y="2"/>
                    </a:cubicBezTo>
                    <a:cubicBezTo>
                      <a:pt x="46" y="2"/>
                      <a:pt x="46" y="2"/>
                      <a:pt x="46" y="2"/>
                    </a:cubicBezTo>
                    <a:cubicBezTo>
                      <a:pt x="46" y="2"/>
                      <a:pt x="47" y="2"/>
                      <a:pt x="47" y="2"/>
                    </a:cubicBezTo>
                    <a:cubicBezTo>
                      <a:pt x="47" y="1"/>
                      <a:pt x="46" y="2"/>
                      <a:pt x="46" y="1"/>
                    </a:cubicBezTo>
                    <a:cubicBezTo>
                      <a:pt x="45" y="1"/>
                      <a:pt x="45" y="1"/>
                      <a:pt x="45" y="1"/>
                    </a:cubicBezTo>
                    <a:cubicBezTo>
                      <a:pt x="44" y="1"/>
                      <a:pt x="44" y="1"/>
                      <a:pt x="43" y="1"/>
                    </a:cubicBezTo>
                    <a:cubicBezTo>
                      <a:pt x="43" y="1"/>
                      <a:pt x="43" y="1"/>
                      <a:pt x="43" y="1"/>
                    </a:cubicBezTo>
                    <a:cubicBezTo>
                      <a:pt x="42" y="1"/>
                      <a:pt x="42" y="1"/>
                      <a:pt x="42" y="1"/>
                    </a:cubicBezTo>
                    <a:cubicBezTo>
                      <a:pt x="42" y="1"/>
                      <a:pt x="42" y="1"/>
                      <a:pt x="42" y="0"/>
                    </a:cubicBezTo>
                    <a:cubicBezTo>
                      <a:pt x="41" y="0"/>
                      <a:pt x="41" y="0"/>
                      <a:pt x="41" y="0"/>
                    </a:cubicBezTo>
                    <a:cubicBezTo>
                      <a:pt x="41" y="0"/>
                      <a:pt x="40" y="0"/>
                      <a:pt x="40" y="0"/>
                    </a:cubicBezTo>
                    <a:cubicBezTo>
                      <a:pt x="40" y="1"/>
                      <a:pt x="40" y="1"/>
                      <a:pt x="40" y="1"/>
                    </a:cubicBezTo>
                    <a:cubicBezTo>
                      <a:pt x="39" y="1"/>
                      <a:pt x="39" y="2"/>
                      <a:pt x="39" y="2"/>
                    </a:cubicBezTo>
                    <a:cubicBezTo>
                      <a:pt x="39" y="1"/>
                      <a:pt x="39" y="1"/>
                      <a:pt x="39" y="1"/>
                    </a:cubicBezTo>
                    <a:cubicBezTo>
                      <a:pt x="39" y="0"/>
                      <a:pt x="39" y="0"/>
                      <a:pt x="38" y="0"/>
                    </a:cubicBezTo>
                    <a:cubicBezTo>
                      <a:pt x="38" y="0"/>
                      <a:pt x="38" y="1"/>
                      <a:pt x="38" y="1"/>
                    </a:cubicBezTo>
                    <a:cubicBezTo>
                      <a:pt x="37" y="1"/>
                      <a:pt x="38" y="2"/>
                      <a:pt x="37" y="2"/>
                    </a:cubicBezTo>
                    <a:cubicBezTo>
                      <a:pt x="37" y="2"/>
                      <a:pt x="36" y="3"/>
                      <a:pt x="36" y="2"/>
                    </a:cubicBezTo>
                    <a:cubicBezTo>
                      <a:pt x="36" y="2"/>
                      <a:pt x="36" y="2"/>
                      <a:pt x="36" y="1"/>
                    </a:cubicBezTo>
                    <a:cubicBezTo>
                      <a:pt x="37" y="1"/>
                      <a:pt x="37" y="1"/>
                      <a:pt x="37" y="1"/>
                    </a:cubicBezTo>
                    <a:cubicBezTo>
                      <a:pt x="37" y="1"/>
                      <a:pt x="37" y="1"/>
                      <a:pt x="37" y="1"/>
                    </a:cubicBezTo>
                    <a:cubicBezTo>
                      <a:pt x="36" y="0"/>
                      <a:pt x="36" y="0"/>
                      <a:pt x="36" y="0"/>
                    </a:cubicBezTo>
                    <a:cubicBezTo>
                      <a:pt x="35" y="0"/>
                      <a:pt x="35" y="0"/>
                      <a:pt x="34" y="1"/>
                    </a:cubicBezTo>
                    <a:cubicBezTo>
                      <a:pt x="34" y="1"/>
                      <a:pt x="34" y="1"/>
                      <a:pt x="34" y="1"/>
                    </a:cubicBezTo>
                    <a:cubicBezTo>
                      <a:pt x="34" y="1"/>
                      <a:pt x="34" y="2"/>
                      <a:pt x="34" y="2"/>
                    </a:cubicBezTo>
                    <a:cubicBezTo>
                      <a:pt x="33" y="2"/>
                      <a:pt x="33" y="2"/>
                      <a:pt x="33" y="2"/>
                    </a:cubicBezTo>
                    <a:cubicBezTo>
                      <a:pt x="32" y="2"/>
                      <a:pt x="32" y="2"/>
                      <a:pt x="32" y="2"/>
                    </a:cubicBezTo>
                    <a:cubicBezTo>
                      <a:pt x="31" y="2"/>
                      <a:pt x="31" y="2"/>
                      <a:pt x="31" y="2"/>
                    </a:cubicBezTo>
                    <a:cubicBezTo>
                      <a:pt x="30" y="2"/>
                      <a:pt x="30" y="1"/>
                      <a:pt x="30" y="2"/>
                    </a:cubicBezTo>
                    <a:cubicBezTo>
                      <a:pt x="29" y="2"/>
                      <a:pt x="30" y="2"/>
                      <a:pt x="29" y="2"/>
                    </a:cubicBezTo>
                    <a:cubicBezTo>
                      <a:pt x="29" y="3"/>
                      <a:pt x="29" y="2"/>
                      <a:pt x="28" y="3"/>
                    </a:cubicBezTo>
                    <a:cubicBezTo>
                      <a:pt x="28" y="3"/>
                      <a:pt x="28" y="3"/>
                      <a:pt x="28" y="3"/>
                    </a:cubicBezTo>
                    <a:cubicBezTo>
                      <a:pt x="28" y="3"/>
                      <a:pt x="28" y="3"/>
                      <a:pt x="28" y="3"/>
                    </a:cubicBezTo>
                    <a:cubicBezTo>
                      <a:pt x="28" y="3"/>
                      <a:pt x="27" y="3"/>
                      <a:pt x="27" y="3"/>
                    </a:cubicBezTo>
                    <a:cubicBezTo>
                      <a:pt x="27" y="3"/>
                      <a:pt x="26" y="3"/>
                      <a:pt x="26" y="3"/>
                    </a:cubicBezTo>
                    <a:cubicBezTo>
                      <a:pt x="26" y="3"/>
                      <a:pt x="25" y="3"/>
                      <a:pt x="25" y="3"/>
                    </a:cubicBezTo>
                    <a:cubicBezTo>
                      <a:pt x="25" y="3"/>
                      <a:pt x="25" y="4"/>
                      <a:pt x="25" y="4"/>
                    </a:cubicBezTo>
                    <a:cubicBezTo>
                      <a:pt x="24" y="4"/>
                      <a:pt x="24" y="4"/>
                      <a:pt x="24" y="4"/>
                    </a:cubicBezTo>
                    <a:cubicBezTo>
                      <a:pt x="24" y="4"/>
                      <a:pt x="23" y="4"/>
                      <a:pt x="23" y="4"/>
                    </a:cubicBezTo>
                    <a:cubicBezTo>
                      <a:pt x="23" y="4"/>
                      <a:pt x="22" y="4"/>
                      <a:pt x="22" y="5"/>
                    </a:cubicBezTo>
                    <a:cubicBezTo>
                      <a:pt x="22" y="5"/>
                      <a:pt x="22" y="5"/>
                      <a:pt x="21" y="5"/>
                    </a:cubicBezTo>
                    <a:cubicBezTo>
                      <a:pt x="21" y="6"/>
                      <a:pt x="21" y="6"/>
                      <a:pt x="21" y="6"/>
                    </a:cubicBezTo>
                    <a:cubicBezTo>
                      <a:pt x="21" y="7"/>
                      <a:pt x="21" y="7"/>
                      <a:pt x="21" y="7"/>
                    </a:cubicBezTo>
                    <a:cubicBezTo>
                      <a:pt x="20" y="8"/>
                      <a:pt x="20" y="7"/>
                      <a:pt x="20" y="7"/>
                    </a:cubicBezTo>
                    <a:cubicBezTo>
                      <a:pt x="19" y="7"/>
                      <a:pt x="19" y="7"/>
                      <a:pt x="19" y="7"/>
                    </a:cubicBezTo>
                    <a:cubicBezTo>
                      <a:pt x="18" y="7"/>
                      <a:pt x="18" y="8"/>
                      <a:pt x="18" y="8"/>
                    </a:cubicBezTo>
                    <a:cubicBezTo>
                      <a:pt x="18" y="8"/>
                      <a:pt x="18" y="8"/>
                      <a:pt x="18" y="8"/>
                    </a:cubicBezTo>
                    <a:cubicBezTo>
                      <a:pt x="18" y="9"/>
                      <a:pt x="18" y="9"/>
                      <a:pt x="18" y="9"/>
                    </a:cubicBezTo>
                    <a:cubicBezTo>
                      <a:pt x="18" y="9"/>
                      <a:pt x="17" y="9"/>
                      <a:pt x="17" y="9"/>
                    </a:cubicBezTo>
                    <a:cubicBezTo>
                      <a:pt x="17" y="10"/>
                      <a:pt x="17" y="10"/>
                      <a:pt x="16" y="10"/>
                    </a:cubicBezTo>
                    <a:cubicBezTo>
                      <a:pt x="16" y="10"/>
                      <a:pt x="16" y="10"/>
                      <a:pt x="15" y="11"/>
                    </a:cubicBezTo>
                    <a:cubicBezTo>
                      <a:pt x="15" y="11"/>
                      <a:pt x="16" y="12"/>
                      <a:pt x="15" y="12"/>
                    </a:cubicBezTo>
                    <a:cubicBezTo>
                      <a:pt x="15" y="12"/>
                      <a:pt x="15" y="12"/>
                      <a:pt x="15" y="12"/>
                    </a:cubicBezTo>
                    <a:cubicBezTo>
                      <a:pt x="14" y="12"/>
                      <a:pt x="14" y="13"/>
                      <a:pt x="14" y="13"/>
                    </a:cubicBezTo>
                    <a:cubicBezTo>
                      <a:pt x="14" y="14"/>
                      <a:pt x="14" y="14"/>
                      <a:pt x="14" y="15"/>
                    </a:cubicBezTo>
                    <a:cubicBezTo>
                      <a:pt x="14" y="15"/>
                      <a:pt x="14" y="15"/>
                      <a:pt x="13" y="15"/>
                    </a:cubicBezTo>
                    <a:cubicBezTo>
                      <a:pt x="13" y="15"/>
                      <a:pt x="13" y="15"/>
                      <a:pt x="12" y="15"/>
                    </a:cubicBezTo>
                    <a:cubicBezTo>
                      <a:pt x="12" y="15"/>
                      <a:pt x="12" y="16"/>
                      <a:pt x="12" y="16"/>
                    </a:cubicBezTo>
                    <a:cubicBezTo>
                      <a:pt x="12" y="16"/>
                      <a:pt x="11" y="16"/>
                      <a:pt x="11" y="16"/>
                    </a:cubicBezTo>
                    <a:cubicBezTo>
                      <a:pt x="11" y="16"/>
                      <a:pt x="11" y="16"/>
                      <a:pt x="11" y="17"/>
                    </a:cubicBezTo>
                    <a:cubicBezTo>
                      <a:pt x="11" y="17"/>
                      <a:pt x="11" y="17"/>
                      <a:pt x="11" y="17"/>
                    </a:cubicBezTo>
                    <a:cubicBezTo>
                      <a:pt x="10" y="17"/>
                      <a:pt x="10" y="17"/>
                      <a:pt x="10" y="17"/>
                    </a:cubicBezTo>
                    <a:cubicBezTo>
                      <a:pt x="9" y="17"/>
                      <a:pt x="10" y="17"/>
                      <a:pt x="9" y="17"/>
                    </a:cubicBezTo>
                    <a:cubicBezTo>
                      <a:pt x="9" y="18"/>
                      <a:pt x="9" y="17"/>
                      <a:pt x="9" y="18"/>
                    </a:cubicBezTo>
                    <a:cubicBezTo>
                      <a:pt x="9" y="18"/>
                      <a:pt x="9" y="18"/>
                      <a:pt x="9" y="18"/>
                    </a:cubicBezTo>
                    <a:cubicBezTo>
                      <a:pt x="8" y="19"/>
                      <a:pt x="8" y="18"/>
                      <a:pt x="7" y="18"/>
                    </a:cubicBezTo>
                    <a:cubicBezTo>
                      <a:pt x="7" y="18"/>
                      <a:pt x="7" y="18"/>
                      <a:pt x="7" y="18"/>
                    </a:cubicBezTo>
                    <a:cubicBezTo>
                      <a:pt x="6" y="19"/>
                      <a:pt x="7" y="19"/>
                      <a:pt x="7" y="20"/>
                    </a:cubicBezTo>
                    <a:cubicBezTo>
                      <a:pt x="7" y="20"/>
                      <a:pt x="6" y="20"/>
                      <a:pt x="6" y="20"/>
                    </a:cubicBezTo>
                    <a:cubicBezTo>
                      <a:pt x="6" y="20"/>
                      <a:pt x="5" y="20"/>
                      <a:pt x="5" y="20"/>
                    </a:cubicBezTo>
                    <a:cubicBezTo>
                      <a:pt x="4" y="20"/>
                      <a:pt x="4" y="20"/>
                      <a:pt x="4" y="20"/>
                    </a:cubicBezTo>
                    <a:cubicBezTo>
                      <a:pt x="4" y="21"/>
                      <a:pt x="4" y="21"/>
                      <a:pt x="4" y="21"/>
                    </a:cubicBezTo>
                    <a:cubicBezTo>
                      <a:pt x="3" y="21"/>
                      <a:pt x="3" y="21"/>
                      <a:pt x="3" y="21"/>
                    </a:cubicBezTo>
                    <a:cubicBezTo>
                      <a:pt x="3" y="22"/>
                      <a:pt x="2" y="22"/>
                      <a:pt x="2" y="22"/>
                    </a:cubicBezTo>
                    <a:cubicBezTo>
                      <a:pt x="2" y="22"/>
                      <a:pt x="1" y="22"/>
                      <a:pt x="1" y="22"/>
                    </a:cubicBezTo>
                    <a:cubicBezTo>
                      <a:pt x="1" y="22"/>
                      <a:pt x="0" y="22"/>
                      <a:pt x="0" y="22"/>
                    </a:cubicBezTo>
                    <a:cubicBezTo>
                      <a:pt x="0" y="23"/>
                      <a:pt x="0" y="23"/>
                      <a:pt x="0" y="23"/>
                    </a:cubicBezTo>
                    <a:cubicBezTo>
                      <a:pt x="0" y="23"/>
                      <a:pt x="0" y="24"/>
                      <a:pt x="0" y="25"/>
                    </a:cubicBezTo>
                    <a:cubicBezTo>
                      <a:pt x="0" y="25"/>
                      <a:pt x="0" y="25"/>
                      <a:pt x="0" y="26"/>
                    </a:cubicBezTo>
                    <a:cubicBezTo>
                      <a:pt x="0" y="26"/>
                      <a:pt x="0" y="26"/>
                      <a:pt x="0" y="26"/>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36" name="Freeform 124">
                <a:extLst>
                  <a:ext uri="{FF2B5EF4-FFF2-40B4-BE49-F238E27FC236}">
                    <a16:creationId xmlns:a16="http://schemas.microsoft.com/office/drawing/2014/main" id="{5023E278-61AB-BCBD-2F81-88F74049FFD0}"/>
                  </a:ext>
                </a:extLst>
              </p:cNvPr>
              <p:cNvSpPr>
                <a:spLocks/>
              </p:cNvSpPr>
              <p:nvPr/>
            </p:nvSpPr>
            <p:spPr bwMode="auto">
              <a:xfrm>
                <a:off x="4733927" y="181133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37" name="Freeform 125">
                <a:extLst>
                  <a:ext uri="{FF2B5EF4-FFF2-40B4-BE49-F238E27FC236}">
                    <a16:creationId xmlns:a16="http://schemas.microsoft.com/office/drawing/2014/main" id="{BCD8A459-C036-A2C1-DC84-A8D322B2CE1D}"/>
                  </a:ext>
                </a:extLst>
              </p:cNvPr>
              <p:cNvSpPr>
                <a:spLocks/>
              </p:cNvSpPr>
              <p:nvPr/>
            </p:nvSpPr>
            <p:spPr bwMode="auto">
              <a:xfrm>
                <a:off x="4711702" y="1768476"/>
                <a:ext cx="65088" cy="42863"/>
              </a:xfrm>
              <a:custGeom>
                <a:avLst/>
                <a:gdLst>
                  <a:gd name="T0" fmla="*/ 6 w 6"/>
                  <a:gd name="T1" fmla="*/ 1 h 4"/>
                  <a:gd name="T2" fmla="*/ 5 w 6"/>
                  <a:gd name="T3" fmla="*/ 0 h 4"/>
                  <a:gd name="T4" fmla="*/ 5 w 6"/>
                  <a:gd name="T5" fmla="*/ 0 h 4"/>
                  <a:gd name="T6" fmla="*/ 4 w 6"/>
                  <a:gd name="T7" fmla="*/ 0 h 4"/>
                  <a:gd name="T8" fmla="*/ 3 w 6"/>
                  <a:gd name="T9" fmla="*/ 1 h 4"/>
                  <a:gd name="T10" fmla="*/ 2 w 6"/>
                  <a:gd name="T11" fmla="*/ 1 h 4"/>
                  <a:gd name="T12" fmla="*/ 1 w 6"/>
                  <a:gd name="T13" fmla="*/ 1 h 4"/>
                  <a:gd name="T14" fmla="*/ 1 w 6"/>
                  <a:gd name="T15" fmla="*/ 1 h 4"/>
                  <a:gd name="T16" fmla="*/ 0 w 6"/>
                  <a:gd name="T17" fmla="*/ 2 h 4"/>
                  <a:gd name="T18" fmla="*/ 1 w 6"/>
                  <a:gd name="T19" fmla="*/ 3 h 4"/>
                  <a:gd name="T20" fmla="*/ 1 w 6"/>
                  <a:gd name="T21" fmla="*/ 4 h 4"/>
                  <a:gd name="T22" fmla="*/ 2 w 6"/>
                  <a:gd name="T23" fmla="*/ 4 h 4"/>
                  <a:gd name="T24" fmla="*/ 2 w 6"/>
                  <a:gd name="T25" fmla="*/ 4 h 4"/>
                  <a:gd name="T26" fmla="*/ 3 w 6"/>
                  <a:gd name="T27" fmla="*/ 4 h 4"/>
                  <a:gd name="T28" fmla="*/ 5 w 6"/>
                  <a:gd name="T29" fmla="*/ 3 h 4"/>
                  <a:gd name="T30" fmla="*/ 6 w 6"/>
                  <a:gd name="T31" fmla="*/ 3 h 4"/>
                  <a:gd name="T32" fmla="*/ 6 w 6"/>
                  <a:gd name="T33" fmla="*/ 3 h 4"/>
                  <a:gd name="T34" fmla="*/ 6 w 6"/>
                  <a:gd name="T35" fmla="*/ 3 h 4"/>
                  <a:gd name="T36" fmla="*/ 6 w 6"/>
                  <a:gd name="T37" fmla="*/ 2 h 4"/>
                  <a:gd name="T38" fmla="*/ 6 w 6"/>
                  <a:gd name="T3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 h="4">
                    <a:moveTo>
                      <a:pt x="6" y="1"/>
                    </a:moveTo>
                    <a:cubicBezTo>
                      <a:pt x="6" y="0"/>
                      <a:pt x="6" y="0"/>
                      <a:pt x="5" y="0"/>
                    </a:cubicBezTo>
                    <a:cubicBezTo>
                      <a:pt x="5" y="0"/>
                      <a:pt x="5" y="0"/>
                      <a:pt x="5" y="0"/>
                    </a:cubicBezTo>
                    <a:cubicBezTo>
                      <a:pt x="4" y="0"/>
                      <a:pt x="4" y="0"/>
                      <a:pt x="4" y="0"/>
                    </a:cubicBezTo>
                    <a:cubicBezTo>
                      <a:pt x="4" y="1"/>
                      <a:pt x="3" y="1"/>
                      <a:pt x="3" y="1"/>
                    </a:cubicBezTo>
                    <a:cubicBezTo>
                      <a:pt x="3" y="1"/>
                      <a:pt x="2" y="1"/>
                      <a:pt x="2" y="1"/>
                    </a:cubicBezTo>
                    <a:cubicBezTo>
                      <a:pt x="1" y="1"/>
                      <a:pt x="1" y="1"/>
                      <a:pt x="1" y="1"/>
                    </a:cubicBezTo>
                    <a:cubicBezTo>
                      <a:pt x="1" y="1"/>
                      <a:pt x="1" y="1"/>
                      <a:pt x="1" y="1"/>
                    </a:cubicBezTo>
                    <a:cubicBezTo>
                      <a:pt x="1" y="1"/>
                      <a:pt x="0" y="2"/>
                      <a:pt x="0" y="2"/>
                    </a:cubicBezTo>
                    <a:cubicBezTo>
                      <a:pt x="0" y="2"/>
                      <a:pt x="0" y="3"/>
                      <a:pt x="1" y="3"/>
                    </a:cubicBezTo>
                    <a:cubicBezTo>
                      <a:pt x="1" y="3"/>
                      <a:pt x="1" y="3"/>
                      <a:pt x="1" y="4"/>
                    </a:cubicBezTo>
                    <a:cubicBezTo>
                      <a:pt x="1" y="4"/>
                      <a:pt x="2" y="4"/>
                      <a:pt x="2" y="4"/>
                    </a:cubicBezTo>
                    <a:cubicBezTo>
                      <a:pt x="2" y="4"/>
                      <a:pt x="2" y="4"/>
                      <a:pt x="2" y="4"/>
                    </a:cubicBezTo>
                    <a:cubicBezTo>
                      <a:pt x="3" y="4"/>
                      <a:pt x="3" y="4"/>
                      <a:pt x="3" y="4"/>
                    </a:cubicBezTo>
                    <a:cubicBezTo>
                      <a:pt x="4" y="3"/>
                      <a:pt x="4" y="4"/>
                      <a:pt x="5" y="3"/>
                    </a:cubicBezTo>
                    <a:cubicBezTo>
                      <a:pt x="5" y="3"/>
                      <a:pt x="5" y="3"/>
                      <a:pt x="6" y="3"/>
                    </a:cubicBezTo>
                    <a:cubicBezTo>
                      <a:pt x="6" y="3"/>
                      <a:pt x="6" y="3"/>
                      <a:pt x="6" y="3"/>
                    </a:cubicBezTo>
                    <a:cubicBezTo>
                      <a:pt x="6" y="3"/>
                      <a:pt x="6" y="3"/>
                      <a:pt x="6" y="3"/>
                    </a:cubicBezTo>
                    <a:cubicBezTo>
                      <a:pt x="6" y="2"/>
                      <a:pt x="6" y="2"/>
                      <a:pt x="6" y="2"/>
                    </a:cubicBezTo>
                    <a:cubicBezTo>
                      <a:pt x="6" y="2"/>
                      <a:pt x="6" y="1"/>
                      <a:pt x="6"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38" name="Freeform 126">
                <a:extLst>
                  <a:ext uri="{FF2B5EF4-FFF2-40B4-BE49-F238E27FC236}">
                    <a16:creationId xmlns:a16="http://schemas.microsoft.com/office/drawing/2014/main" id="{AA9C4AE0-3BE0-F7DA-242A-0DD952A6686D}"/>
                  </a:ext>
                </a:extLst>
              </p:cNvPr>
              <p:cNvSpPr>
                <a:spLocks/>
              </p:cNvSpPr>
              <p:nvPr/>
            </p:nvSpPr>
            <p:spPr bwMode="auto">
              <a:xfrm>
                <a:off x="4302127" y="1422401"/>
                <a:ext cx="74613" cy="74613"/>
              </a:xfrm>
              <a:custGeom>
                <a:avLst/>
                <a:gdLst>
                  <a:gd name="T0" fmla="*/ 0 w 7"/>
                  <a:gd name="T1" fmla="*/ 6 h 7"/>
                  <a:gd name="T2" fmla="*/ 0 w 7"/>
                  <a:gd name="T3" fmla="*/ 6 h 7"/>
                  <a:gd name="T4" fmla="*/ 1 w 7"/>
                  <a:gd name="T5" fmla="*/ 6 h 7"/>
                  <a:gd name="T6" fmla="*/ 2 w 7"/>
                  <a:gd name="T7" fmla="*/ 6 h 7"/>
                  <a:gd name="T8" fmla="*/ 3 w 7"/>
                  <a:gd name="T9" fmla="*/ 6 h 7"/>
                  <a:gd name="T10" fmla="*/ 5 w 7"/>
                  <a:gd name="T11" fmla="*/ 7 h 7"/>
                  <a:gd name="T12" fmla="*/ 5 w 7"/>
                  <a:gd name="T13" fmla="*/ 7 h 7"/>
                  <a:gd name="T14" fmla="*/ 5 w 7"/>
                  <a:gd name="T15" fmla="*/ 6 h 7"/>
                  <a:gd name="T16" fmla="*/ 5 w 7"/>
                  <a:gd name="T17" fmla="*/ 5 h 7"/>
                  <a:gd name="T18" fmla="*/ 6 w 7"/>
                  <a:gd name="T19" fmla="*/ 4 h 7"/>
                  <a:gd name="T20" fmla="*/ 6 w 7"/>
                  <a:gd name="T21" fmla="*/ 3 h 7"/>
                  <a:gd name="T22" fmla="*/ 6 w 7"/>
                  <a:gd name="T23" fmla="*/ 3 h 7"/>
                  <a:gd name="T24" fmla="*/ 7 w 7"/>
                  <a:gd name="T25" fmla="*/ 2 h 7"/>
                  <a:gd name="T26" fmla="*/ 7 w 7"/>
                  <a:gd name="T27" fmla="*/ 1 h 7"/>
                  <a:gd name="T28" fmla="*/ 6 w 7"/>
                  <a:gd name="T29" fmla="*/ 0 h 7"/>
                  <a:gd name="T30" fmla="*/ 6 w 7"/>
                  <a:gd name="T31" fmla="*/ 0 h 7"/>
                  <a:gd name="T32" fmla="*/ 5 w 7"/>
                  <a:gd name="T33" fmla="*/ 0 h 7"/>
                  <a:gd name="T34" fmla="*/ 4 w 7"/>
                  <a:gd name="T35" fmla="*/ 0 h 7"/>
                  <a:gd name="T36" fmla="*/ 4 w 7"/>
                  <a:gd name="T37" fmla="*/ 1 h 7"/>
                  <a:gd name="T38" fmla="*/ 3 w 7"/>
                  <a:gd name="T39" fmla="*/ 1 h 7"/>
                  <a:gd name="T40" fmla="*/ 2 w 7"/>
                  <a:gd name="T41" fmla="*/ 2 h 7"/>
                  <a:gd name="T42" fmla="*/ 1 w 7"/>
                  <a:gd name="T43" fmla="*/ 2 h 7"/>
                  <a:gd name="T44" fmla="*/ 1 w 7"/>
                  <a:gd name="T45" fmla="*/ 2 h 7"/>
                  <a:gd name="T46" fmla="*/ 0 w 7"/>
                  <a:gd name="T47" fmla="*/ 3 h 7"/>
                  <a:gd name="T48" fmla="*/ 0 w 7"/>
                  <a:gd name="T49" fmla="*/ 4 h 7"/>
                  <a:gd name="T50" fmla="*/ 0 w 7"/>
                  <a:gd name="T51" fmla="*/ 5 h 7"/>
                  <a:gd name="T52" fmla="*/ 0 w 7"/>
                  <a:gd name="T53"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 h="7">
                    <a:moveTo>
                      <a:pt x="0" y="6"/>
                    </a:moveTo>
                    <a:cubicBezTo>
                      <a:pt x="0" y="6"/>
                      <a:pt x="0" y="6"/>
                      <a:pt x="0" y="6"/>
                    </a:cubicBezTo>
                    <a:cubicBezTo>
                      <a:pt x="1" y="6"/>
                      <a:pt x="1" y="6"/>
                      <a:pt x="1" y="6"/>
                    </a:cubicBezTo>
                    <a:cubicBezTo>
                      <a:pt x="2" y="6"/>
                      <a:pt x="2" y="6"/>
                      <a:pt x="2" y="6"/>
                    </a:cubicBezTo>
                    <a:cubicBezTo>
                      <a:pt x="3" y="6"/>
                      <a:pt x="3" y="6"/>
                      <a:pt x="3" y="6"/>
                    </a:cubicBezTo>
                    <a:cubicBezTo>
                      <a:pt x="4" y="6"/>
                      <a:pt x="4" y="7"/>
                      <a:pt x="5" y="7"/>
                    </a:cubicBezTo>
                    <a:cubicBezTo>
                      <a:pt x="5" y="7"/>
                      <a:pt x="5" y="7"/>
                      <a:pt x="5" y="7"/>
                    </a:cubicBezTo>
                    <a:cubicBezTo>
                      <a:pt x="5" y="6"/>
                      <a:pt x="5" y="6"/>
                      <a:pt x="5" y="6"/>
                    </a:cubicBezTo>
                    <a:cubicBezTo>
                      <a:pt x="5" y="5"/>
                      <a:pt x="4" y="5"/>
                      <a:pt x="5" y="5"/>
                    </a:cubicBezTo>
                    <a:cubicBezTo>
                      <a:pt x="5" y="4"/>
                      <a:pt x="5" y="5"/>
                      <a:pt x="6" y="4"/>
                    </a:cubicBezTo>
                    <a:cubicBezTo>
                      <a:pt x="6" y="4"/>
                      <a:pt x="6" y="4"/>
                      <a:pt x="6" y="3"/>
                    </a:cubicBezTo>
                    <a:cubicBezTo>
                      <a:pt x="6" y="3"/>
                      <a:pt x="6" y="3"/>
                      <a:pt x="6" y="3"/>
                    </a:cubicBezTo>
                    <a:cubicBezTo>
                      <a:pt x="6" y="2"/>
                      <a:pt x="7" y="2"/>
                      <a:pt x="7" y="2"/>
                    </a:cubicBezTo>
                    <a:cubicBezTo>
                      <a:pt x="7" y="2"/>
                      <a:pt x="7" y="1"/>
                      <a:pt x="7" y="1"/>
                    </a:cubicBezTo>
                    <a:cubicBezTo>
                      <a:pt x="7" y="1"/>
                      <a:pt x="7" y="1"/>
                      <a:pt x="6" y="0"/>
                    </a:cubicBezTo>
                    <a:cubicBezTo>
                      <a:pt x="6" y="0"/>
                      <a:pt x="6" y="0"/>
                      <a:pt x="6" y="0"/>
                    </a:cubicBezTo>
                    <a:cubicBezTo>
                      <a:pt x="6" y="0"/>
                      <a:pt x="6" y="0"/>
                      <a:pt x="5" y="0"/>
                    </a:cubicBezTo>
                    <a:cubicBezTo>
                      <a:pt x="5" y="0"/>
                      <a:pt x="5" y="0"/>
                      <a:pt x="4" y="0"/>
                    </a:cubicBezTo>
                    <a:cubicBezTo>
                      <a:pt x="4" y="0"/>
                      <a:pt x="4" y="0"/>
                      <a:pt x="4" y="1"/>
                    </a:cubicBezTo>
                    <a:cubicBezTo>
                      <a:pt x="3" y="1"/>
                      <a:pt x="3" y="1"/>
                      <a:pt x="3" y="1"/>
                    </a:cubicBezTo>
                    <a:cubicBezTo>
                      <a:pt x="2" y="1"/>
                      <a:pt x="2" y="2"/>
                      <a:pt x="2" y="2"/>
                    </a:cubicBezTo>
                    <a:cubicBezTo>
                      <a:pt x="1" y="2"/>
                      <a:pt x="1" y="2"/>
                      <a:pt x="1" y="2"/>
                    </a:cubicBezTo>
                    <a:cubicBezTo>
                      <a:pt x="1" y="2"/>
                      <a:pt x="1" y="2"/>
                      <a:pt x="1" y="2"/>
                    </a:cubicBezTo>
                    <a:cubicBezTo>
                      <a:pt x="1" y="3"/>
                      <a:pt x="0" y="3"/>
                      <a:pt x="0" y="3"/>
                    </a:cubicBezTo>
                    <a:cubicBezTo>
                      <a:pt x="0" y="4"/>
                      <a:pt x="0" y="4"/>
                      <a:pt x="0" y="4"/>
                    </a:cubicBezTo>
                    <a:cubicBezTo>
                      <a:pt x="0" y="5"/>
                      <a:pt x="0" y="5"/>
                      <a:pt x="0" y="5"/>
                    </a:cubicBezTo>
                    <a:cubicBezTo>
                      <a:pt x="0" y="6"/>
                      <a:pt x="0" y="6"/>
                      <a:pt x="0" y="6"/>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39" name="Freeform 127">
                <a:extLst>
                  <a:ext uri="{FF2B5EF4-FFF2-40B4-BE49-F238E27FC236}">
                    <a16:creationId xmlns:a16="http://schemas.microsoft.com/office/drawing/2014/main" id="{43D69AF8-DE63-B268-E0F3-F0CA5929F158}"/>
                  </a:ext>
                </a:extLst>
              </p:cNvPr>
              <p:cNvSpPr>
                <a:spLocks/>
              </p:cNvSpPr>
              <p:nvPr/>
            </p:nvSpPr>
            <p:spPr bwMode="auto">
              <a:xfrm>
                <a:off x="3967164" y="1768476"/>
                <a:ext cx="85725" cy="161925"/>
              </a:xfrm>
              <a:custGeom>
                <a:avLst/>
                <a:gdLst>
                  <a:gd name="T0" fmla="*/ 0 w 8"/>
                  <a:gd name="T1" fmla="*/ 10 h 15"/>
                  <a:gd name="T2" fmla="*/ 1 w 8"/>
                  <a:gd name="T3" fmla="*/ 10 h 15"/>
                  <a:gd name="T4" fmla="*/ 1 w 8"/>
                  <a:gd name="T5" fmla="*/ 11 h 15"/>
                  <a:gd name="T6" fmla="*/ 1 w 8"/>
                  <a:gd name="T7" fmla="*/ 12 h 15"/>
                  <a:gd name="T8" fmla="*/ 1 w 8"/>
                  <a:gd name="T9" fmla="*/ 13 h 15"/>
                  <a:gd name="T10" fmla="*/ 1 w 8"/>
                  <a:gd name="T11" fmla="*/ 14 h 15"/>
                  <a:gd name="T12" fmla="*/ 2 w 8"/>
                  <a:gd name="T13" fmla="*/ 15 h 15"/>
                  <a:gd name="T14" fmla="*/ 3 w 8"/>
                  <a:gd name="T15" fmla="*/ 15 h 15"/>
                  <a:gd name="T16" fmla="*/ 4 w 8"/>
                  <a:gd name="T17" fmla="*/ 14 h 15"/>
                  <a:gd name="T18" fmla="*/ 5 w 8"/>
                  <a:gd name="T19" fmla="*/ 14 h 15"/>
                  <a:gd name="T20" fmla="*/ 5 w 8"/>
                  <a:gd name="T21" fmla="*/ 12 h 15"/>
                  <a:gd name="T22" fmla="*/ 5 w 8"/>
                  <a:gd name="T23" fmla="*/ 12 h 15"/>
                  <a:gd name="T24" fmla="*/ 6 w 8"/>
                  <a:gd name="T25" fmla="*/ 11 h 15"/>
                  <a:gd name="T26" fmla="*/ 5 w 8"/>
                  <a:gd name="T27" fmla="*/ 11 h 15"/>
                  <a:gd name="T28" fmla="*/ 5 w 8"/>
                  <a:gd name="T29" fmla="*/ 10 h 15"/>
                  <a:gd name="T30" fmla="*/ 5 w 8"/>
                  <a:gd name="T31" fmla="*/ 10 h 15"/>
                  <a:gd name="T32" fmla="*/ 5 w 8"/>
                  <a:gd name="T33" fmla="*/ 9 h 15"/>
                  <a:gd name="T34" fmla="*/ 6 w 8"/>
                  <a:gd name="T35" fmla="*/ 9 h 15"/>
                  <a:gd name="T36" fmla="*/ 6 w 8"/>
                  <a:gd name="T37" fmla="*/ 8 h 15"/>
                  <a:gd name="T38" fmla="*/ 5 w 8"/>
                  <a:gd name="T39" fmla="*/ 8 h 15"/>
                  <a:gd name="T40" fmla="*/ 5 w 8"/>
                  <a:gd name="T41" fmla="*/ 7 h 15"/>
                  <a:gd name="T42" fmla="*/ 6 w 8"/>
                  <a:gd name="T43" fmla="*/ 7 h 15"/>
                  <a:gd name="T44" fmla="*/ 6 w 8"/>
                  <a:gd name="T45" fmla="*/ 6 h 15"/>
                  <a:gd name="T46" fmla="*/ 6 w 8"/>
                  <a:gd name="T47" fmla="*/ 5 h 15"/>
                  <a:gd name="T48" fmla="*/ 6 w 8"/>
                  <a:gd name="T49" fmla="*/ 4 h 15"/>
                  <a:gd name="T50" fmla="*/ 6 w 8"/>
                  <a:gd name="T51" fmla="*/ 3 h 15"/>
                  <a:gd name="T52" fmla="*/ 7 w 8"/>
                  <a:gd name="T53" fmla="*/ 3 h 15"/>
                  <a:gd name="T54" fmla="*/ 8 w 8"/>
                  <a:gd name="T55" fmla="*/ 2 h 15"/>
                  <a:gd name="T56" fmla="*/ 8 w 8"/>
                  <a:gd name="T57" fmla="*/ 1 h 15"/>
                  <a:gd name="T58" fmla="*/ 7 w 8"/>
                  <a:gd name="T59" fmla="*/ 1 h 15"/>
                  <a:gd name="T60" fmla="*/ 7 w 8"/>
                  <a:gd name="T61" fmla="*/ 0 h 15"/>
                  <a:gd name="T62" fmla="*/ 6 w 8"/>
                  <a:gd name="T63" fmla="*/ 1 h 15"/>
                  <a:gd name="T64" fmla="*/ 5 w 8"/>
                  <a:gd name="T65" fmla="*/ 1 h 15"/>
                  <a:gd name="T66" fmla="*/ 5 w 8"/>
                  <a:gd name="T67" fmla="*/ 1 h 15"/>
                  <a:gd name="T68" fmla="*/ 4 w 8"/>
                  <a:gd name="T69" fmla="*/ 1 h 15"/>
                  <a:gd name="T70" fmla="*/ 4 w 8"/>
                  <a:gd name="T71" fmla="*/ 0 h 15"/>
                  <a:gd name="T72" fmla="*/ 3 w 8"/>
                  <a:gd name="T73" fmla="*/ 0 h 15"/>
                  <a:gd name="T74" fmla="*/ 3 w 8"/>
                  <a:gd name="T75" fmla="*/ 0 h 15"/>
                  <a:gd name="T76" fmla="*/ 2 w 8"/>
                  <a:gd name="T77" fmla="*/ 1 h 15"/>
                  <a:gd name="T78" fmla="*/ 2 w 8"/>
                  <a:gd name="T79" fmla="*/ 1 h 15"/>
                  <a:gd name="T80" fmla="*/ 2 w 8"/>
                  <a:gd name="T81" fmla="*/ 1 h 15"/>
                  <a:gd name="T82" fmla="*/ 1 w 8"/>
                  <a:gd name="T83" fmla="*/ 2 h 15"/>
                  <a:gd name="T84" fmla="*/ 2 w 8"/>
                  <a:gd name="T85" fmla="*/ 3 h 15"/>
                  <a:gd name="T86" fmla="*/ 2 w 8"/>
                  <a:gd name="T87" fmla="*/ 4 h 15"/>
                  <a:gd name="T88" fmla="*/ 2 w 8"/>
                  <a:gd name="T89" fmla="*/ 5 h 15"/>
                  <a:gd name="T90" fmla="*/ 1 w 8"/>
                  <a:gd name="T91" fmla="*/ 7 h 15"/>
                  <a:gd name="T92" fmla="*/ 1 w 8"/>
                  <a:gd name="T93" fmla="*/ 7 h 15"/>
                  <a:gd name="T94" fmla="*/ 0 w 8"/>
                  <a:gd name="T95" fmla="*/ 8 h 15"/>
                  <a:gd name="T96" fmla="*/ 0 w 8"/>
                  <a:gd name="T97" fmla="*/ 8 h 15"/>
                  <a:gd name="T98" fmla="*/ 0 w 8"/>
                  <a:gd name="T99" fmla="*/ 10 h 15"/>
                  <a:gd name="T100" fmla="*/ 0 w 8"/>
                  <a:gd name="T101"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 h="15">
                    <a:moveTo>
                      <a:pt x="0" y="10"/>
                    </a:moveTo>
                    <a:cubicBezTo>
                      <a:pt x="0" y="10"/>
                      <a:pt x="0" y="10"/>
                      <a:pt x="1" y="10"/>
                    </a:cubicBezTo>
                    <a:cubicBezTo>
                      <a:pt x="1" y="10"/>
                      <a:pt x="1" y="11"/>
                      <a:pt x="1" y="11"/>
                    </a:cubicBezTo>
                    <a:cubicBezTo>
                      <a:pt x="1" y="12"/>
                      <a:pt x="1" y="12"/>
                      <a:pt x="1" y="12"/>
                    </a:cubicBezTo>
                    <a:cubicBezTo>
                      <a:pt x="1" y="13"/>
                      <a:pt x="1" y="13"/>
                      <a:pt x="1" y="13"/>
                    </a:cubicBezTo>
                    <a:cubicBezTo>
                      <a:pt x="1" y="14"/>
                      <a:pt x="1" y="14"/>
                      <a:pt x="1" y="14"/>
                    </a:cubicBezTo>
                    <a:cubicBezTo>
                      <a:pt x="1" y="15"/>
                      <a:pt x="2" y="14"/>
                      <a:pt x="2" y="15"/>
                    </a:cubicBezTo>
                    <a:cubicBezTo>
                      <a:pt x="3" y="15"/>
                      <a:pt x="3" y="15"/>
                      <a:pt x="3" y="15"/>
                    </a:cubicBezTo>
                    <a:cubicBezTo>
                      <a:pt x="4" y="15"/>
                      <a:pt x="4" y="14"/>
                      <a:pt x="4" y="14"/>
                    </a:cubicBezTo>
                    <a:cubicBezTo>
                      <a:pt x="4" y="14"/>
                      <a:pt x="4" y="14"/>
                      <a:pt x="5" y="14"/>
                    </a:cubicBezTo>
                    <a:cubicBezTo>
                      <a:pt x="5" y="13"/>
                      <a:pt x="4" y="13"/>
                      <a:pt x="5" y="12"/>
                    </a:cubicBezTo>
                    <a:cubicBezTo>
                      <a:pt x="5" y="12"/>
                      <a:pt x="5" y="12"/>
                      <a:pt x="5" y="12"/>
                    </a:cubicBezTo>
                    <a:cubicBezTo>
                      <a:pt x="5" y="12"/>
                      <a:pt x="6" y="12"/>
                      <a:pt x="6" y="11"/>
                    </a:cubicBezTo>
                    <a:cubicBezTo>
                      <a:pt x="6" y="11"/>
                      <a:pt x="6" y="11"/>
                      <a:pt x="5" y="11"/>
                    </a:cubicBezTo>
                    <a:cubicBezTo>
                      <a:pt x="5" y="11"/>
                      <a:pt x="5" y="11"/>
                      <a:pt x="5" y="10"/>
                    </a:cubicBezTo>
                    <a:cubicBezTo>
                      <a:pt x="5" y="10"/>
                      <a:pt x="5" y="10"/>
                      <a:pt x="5" y="10"/>
                    </a:cubicBezTo>
                    <a:cubicBezTo>
                      <a:pt x="5" y="10"/>
                      <a:pt x="5" y="10"/>
                      <a:pt x="5" y="9"/>
                    </a:cubicBezTo>
                    <a:cubicBezTo>
                      <a:pt x="6" y="9"/>
                      <a:pt x="6" y="9"/>
                      <a:pt x="6" y="9"/>
                    </a:cubicBezTo>
                    <a:cubicBezTo>
                      <a:pt x="6" y="9"/>
                      <a:pt x="6" y="9"/>
                      <a:pt x="6" y="8"/>
                    </a:cubicBezTo>
                    <a:cubicBezTo>
                      <a:pt x="6" y="8"/>
                      <a:pt x="5" y="8"/>
                      <a:pt x="5" y="8"/>
                    </a:cubicBezTo>
                    <a:cubicBezTo>
                      <a:pt x="5" y="8"/>
                      <a:pt x="5" y="8"/>
                      <a:pt x="5" y="7"/>
                    </a:cubicBezTo>
                    <a:cubicBezTo>
                      <a:pt x="5" y="7"/>
                      <a:pt x="6" y="7"/>
                      <a:pt x="6" y="7"/>
                    </a:cubicBezTo>
                    <a:cubicBezTo>
                      <a:pt x="6" y="7"/>
                      <a:pt x="6" y="6"/>
                      <a:pt x="6" y="6"/>
                    </a:cubicBezTo>
                    <a:cubicBezTo>
                      <a:pt x="6" y="6"/>
                      <a:pt x="6" y="6"/>
                      <a:pt x="6" y="5"/>
                    </a:cubicBezTo>
                    <a:cubicBezTo>
                      <a:pt x="6" y="5"/>
                      <a:pt x="6" y="5"/>
                      <a:pt x="6" y="4"/>
                    </a:cubicBezTo>
                    <a:cubicBezTo>
                      <a:pt x="6" y="4"/>
                      <a:pt x="6" y="3"/>
                      <a:pt x="6" y="3"/>
                    </a:cubicBezTo>
                    <a:cubicBezTo>
                      <a:pt x="6" y="3"/>
                      <a:pt x="7" y="3"/>
                      <a:pt x="7" y="3"/>
                    </a:cubicBezTo>
                    <a:cubicBezTo>
                      <a:pt x="7" y="2"/>
                      <a:pt x="8" y="3"/>
                      <a:pt x="8" y="2"/>
                    </a:cubicBezTo>
                    <a:cubicBezTo>
                      <a:pt x="8" y="2"/>
                      <a:pt x="8" y="1"/>
                      <a:pt x="8" y="1"/>
                    </a:cubicBezTo>
                    <a:cubicBezTo>
                      <a:pt x="7" y="1"/>
                      <a:pt x="7" y="1"/>
                      <a:pt x="7" y="1"/>
                    </a:cubicBezTo>
                    <a:cubicBezTo>
                      <a:pt x="7" y="1"/>
                      <a:pt x="7" y="0"/>
                      <a:pt x="7" y="0"/>
                    </a:cubicBezTo>
                    <a:cubicBezTo>
                      <a:pt x="6" y="0"/>
                      <a:pt x="6" y="1"/>
                      <a:pt x="6" y="1"/>
                    </a:cubicBezTo>
                    <a:cubicBezTo>
                      <a:pt x="6" y="1"/>
                      <a:pt x="5" y="1"/>
                      <a:pt x="5" y="1"/>
                    </a:cubicBezTo>
                    <a:cubicBezTo>
                      <a:pt x="5" y="1"/>
                      <a:pt x="5" y="1"/>
                      <a:pt x="5" y="1"/>
                    </a:cubicBezTo>
                    <a:cubicBezTo>
                      <a:pt x="4" y="1"/>
                      <a:pt x="4" y="1"/>
                      <a:pt x="4" y="1"/>
                    </a:cubicBezTo>
                    <a:cubicBezTo>
                      <a:pt x="4" y="1"/>
                      <a:pt x="4" y="0"/>
                      <a:pt x="4" y="0"/>
                    </a:cubicBezTo>
                    <a:cubicBezTo>
                      <a:pt x="4" y="0"/>
                      <a:pt x="3" y="0"/>
                      <a:pt x="3" y="0"/>
                    </a:cubicBezTo>
                    <a:cubicBezTo>
                      <a:pt x="3" y="0"/>
                      <a:pt x="3" y="0"/>
                      <a:pt x="3" y="0"/>
                    </a:cubicBezTo>
                    <a:cubicBezTo>
                      <a:pt x="2" y="0"/>
                      <a:pt x="3" y="1"/>
                      <a:pt x="2" y="1"/>
                    </a:cubicBezTo>
                    <a:cubicBezTo>
                      <a:pt x="2" y="1"/>
                      <a:pt x="2" y="1"/>
                      <a:pt x="2" y="1"/>
                    </a:cubicBezTo>
                    <a:cubicBezTo>
                      <a:pt x="2" y="1"/>
                      <a:pt x="2" y="1"/>
                      <a:pt x="2" y="1"/>
                    </a:cubicBezTo>
                    <a:cubicBezTo>
                      <a:pt x="2" y="2"/>
                      <a:pt x="1" y="2"/>
                      <a:pt x="1" y="2"/>
                    </a:cubicBezTo>
                    <a:cubicBezTo>
                      <a:pt x="2" y="3"/>
                      <a:pt x="2" y="2"/>
                      <a:pt x="2" y="3"/>
                    </a:cubicBezTo>
                    <a:cubicBezTo>
                      <a:pt x="2" y="3"/>
                      <a:pt x="2" y="3"/>
                      <a:pt x="2" y="4"/>
                    </a:cubicBezTo>
                    <a:cubicBezTo>
                      <a:pt x="2" y="4"/>
                      <a:pt x="2" y="5"/>
                      <a:pt x="2" y="5"/>
                    </a:cubicBezTo>
                    <a:cubicBezTo>
                      <a:pt x="1" y="6"/>
                      <a:pt x="1" y="6"/>
                      <a:pt x="1" y="7"/>
                    </a:cubicBezTo>
                    <a:cubicBezTo>
                      <a:pt x="1" y="7"/>
                      <a:pt x="1" y="7"/>
                      <a:pt x="1" y="7"/>
                    </a:cubicBezTo>
                    <a:cubicBezTo>
                      <a:pt x="0" y="8"/>
                      <a:pt x="0" y="8"/>
                      <a:pt x="0" y="8"/>
                    </a:cubicBezTo>
                    <a:cubicBezTo>
                      <a:pt x="0" y="8"/>
                      <a:pt x="0" y="8"/>
                      <a:pt x="0" y="8"/>
                    </a:cubicBezTo>
                    <a:cubicBezTo>
                      <a:pt x="0" y="9"/>
                      <a:pt x="0" y="9"/>
                      <a:pt x="0" y="10"/>
                    </a:cubicBezTo>
                    <a:cubicBezTo>
                      <a:pt x="0" y="10"/>
                      <a:pt x="0" y="10"/>
                      <a:pt x="0" y="1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40" name="Freeform 128">
                <a:extLst>
                  <a:ext uri="{FF2B5EF4-FFF2-40B4-BE49-F238E27FC236}">
                    <a16:creationId xmlns:a16="http://schemas.microsoft.com/office/drawing/2014/main" id="{0EF2F779-7381-19C7-EE8A-141B488CD2B2}"/>
                  </a:ext>
                </a:extLst>
              </p:cNvPr>
              <p:cNvSpPr>
                <a:spLocks/>
              </p:cNvSpPr>
              <p:nvPr/>
            </p:nvSpPr>
            <p:spPr bwMode="auto">
              <a:xfrm>
                <a:off x="4021139" y="191928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41" name="Freeform 129">
                <a:extLst>
                  <a:ext uri="{FF2B5EF4-FFF2-40B4-BE49-F238E27FC236}">
                    <a16:creationId xmlns:a16="http://schemas.microsoft.com/office/drawing/2014/main" id="{1F024155-699A-8D8E-1177-378602CA87A0}"/>
                  </a:ext>
                </a:extLst>
              </p:cNvPr>
              <p:cNvSpPr>
                <a:spLocks/>
              </p:cNvSpPr>
              <p:nvPr/>
            </p:nvSpPr>
            <p:spPr bwMode="auto">
              <a:xfrm>
                <a:off x="4862514" y="1778001"/>
                <a:ext cx="76200" cy="44450"/>
              </a:xfrm>
              <a:custGeom>
                <a:avLst/>
                <a:gdLst>
                  <a:gd name="T0" fmla="*/ 7 w 7"/>
                  <a:gd name="T1" fmla="*/ 2 h 4"/>
                  <a:gd name="T2" fmla="*/ 6 w 7"/>
                  <a:gd name="T3" fmla="*/ 2 h 4"/>
                  <a:gd name="T4" fmla="*/ 5 w 7"/>
                  <a:gd name="T5" fmla="*/ 1 h 4"/>
                  <a:gd name="T6" fmla="*/ 4 w 7"/>
                  <a:gd name="T7" fmla="*/ 1 h 4"/>
                  <a:gd name="T8" fmla="*/ 4 w 7"/>
                  <a:gd name="T9" fmla="*/ 0 h 4"/>
                  <a:gd name="T10" fmla="*/ 4 w 7"/>
                  <a:gd name="T11" fmla="*/ 0 h 4"/>
                  <a:gd name="T12" fmla="*/ 4 w 7"/>
                  <a:gd name="T13" fmla="*/ 0 h 4"/>
                  <a:gd name="T14" fmla="*/ 3 w 7"/>
                  <a:gd name="T15" fmla="*/ 0 h 4"/>
                  <a:gd name="T16" fmla="*/ 2 w 7"/>
                  <a:gd name="T17" fmla="*/ 0 h 4"/>
                  <a:gd name="T18" fmla="*/ 2 w 7"/>
                  <a:gd name="T19" fmla="*/ 0 h 4"/>
                  <a:gd name="T20" fmla="*/ 1 w 7"/>
                  <a:gd name="T21" fmla="*/ 0 h 4"/>
                  <a:gd name="T22" fmla="*/ 0 w 7"/>
                  <a:gd name="T23" fmla="*/ 0 h 4"/>
                  <a:gd name="T24" fmla="*/ 0 w 7"/>
                  <a:gd name="T25" fmla="*/ 1 h 4"/>
                  <a:gd name="T26" fmla="*/ 1 w 7"/>
                  <a:gd name="T27" fmla="*/ 1 h 4"/>
                  <a:gd name="T28" fmla="*/ 0 w 7"/>
                  <a:gd name="T29" fmla="*/ 2 h 4"/>
                  <a:gd name="T30" fmla="*/ 0 w 7"/>
                  <a:gd name="T31" fmla="*/ 4 h 4"/>
                  <a:gd name="T32" fmla="*/ 0 w 7"/>
                  <a:gd name="T33" fmla="*/ 4 h 4"/>
                  <a:gd name="T34" fmla="*/ 1 w 7"/>
                  <a:gd name="T35" fmla="*/ 4 h 4"/>
                  <a:gd name="T36" fmla="*/ 2 w 7"/>
                  <a:gd name="T37" fmla="*/ 4 h 4"/>
                  <a:gd name="T38" fmla="*/ 3 w 7"/>
                  <a:gd name="T39" fmla="*/ 3 h 4"/>
                  <a:gd name="T40" fmla="*/ 3 w 7"/>
                  <a:gd name="T41" fmla="*/ 3 h 4"/>
                  <a:gd name="T42" fmla="*/ 4 w 7"/>
                  <a:gd name="T43" fmla="*/ 3 h 4"/>
                  <a:gd name="T44" fmla="*/ 5 w 7"/>
                  <a:gd name="T45" fmla="*/ 3 h 4"/>
                  <a:gd name="T46" fmla="*/ 6 w 7"/>
                  <a:gd name="T47" fmla="*/ 3 h 4"/>
                  <a:gd name="T48" fmla="*/ 7 w 7"/>
                  <a:gd name="T49" fmla="*/ 3 h 4"/>
                  <a:gd name="T50" fmla="*/ 7 w 7"/>
                  <a:gd name="T51" fmla="*/ 2 h 4"/>
                  <a:gd name="T52" fmla="*/ 7 w 7"/>
                  <a:gd name="T5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 h="4">
                    <a:moveTo>
                      <a:pt x="7" y="2"/>
                    </a:moveTo>
                    <a:cubicBezTo>
                      <a:pt x="7" y="1"/>
                      <a:pt x="6" y="2"/>
                      <a:pt x="6" y="2"/>
                    </a:cubicBezTo>
                    <a:cubicBezTo>
                      <a:pt x="6" y="1"/>
                      <a:pt x="5" y="1"/>
                      <a:pt x="5" y="1"/>
                    </a:cubicBezTo>
                    <a:cubicBezTo>
                      <a:pt x="5" y="1"/>
                      <a:pt x="5" y="1"/>
                      <a:pt x="4" y="1"/>
                    </a:cubicBezTo>
                    <a:cubicBezTo>
                      <a:pt x="4" y="1"/>
                      <a:pt x="4" y="1"/>
                      <a:pt x="4" y="0"/>
                    </a:cubicBezTo>
                    <a:cubicBezTo>
                      <a:pt x="4" y="0"/>
                      <a:pt x="4" y="0"/>
                      <a:pt x="4" y="0"/>
                    </a:cubicBezTo>
                    <a:cubicBezTo>
                      <a:pt x="4" y="0"/>
                      <a:pt x="4" y="0"/>
                      <a:pt x="4" y="0"/>
                    </a:cubicBezTo>
                    <a:cubicBezTo>
                      <a:pt x="3" y="0"/>
                      <a:pt x="3" y="0"/>
                      <a:pt x="3" y="0"/>
                    </a:cubicBezTo>
                    <a:cubicBezTo>
                      <a:pt x="3" y="0"/>
                      <a:pt x="2" y="0"/>
                      <a:pt x="2" y="0"/>
                    </a:cubicBezTo>
                    <a:cubicBezTo>
                      <a:pt x="2" y="0"/>
                      <a:pt x="2" y="0"/>
                      <a:pt x="2" y="0"/>
                    </a:cubicBezTo>
                    <a:cubicBezTo>
                      <a:pt x="1" y="0"/>
                      <a:pt x="1" y="0"/>
                      <a:pt x="1" y="0"/>
                    </a:cubicBezTo>
                    <a:cubicBezTo>
                      <a:pt x="1" y="0"/>
                      <a:pt x="1" y="0"/>
                      <a:pt x="0" y="0"/>
                    </a:cubicBezTo>
                    <a:cubicBezTo>
                      <a:pt x="0" y="0"/>
                      <a:pt x="0" y="0"/>
                      <a:pt x="0" y="1"/>
                    </a:cubicBezTo>
                    <a:cubicBezTo>
                      <a:pt x="0" y="1"/>
                      <a:pt x="1" y="1"/>
                      <a:pt x="1" y="1"/>
                    </a:cubicBezTo>
                    <a:cubicBezTo>
                      <a:pt x="1" y="2"/>
                      <a:pt x="0" y="2"/>
                      <a:pt x="0" y="2"/>
                    </a:cubicBezTo>
                    <a:cubicBezTo>
                      <a:pt x="0" y="3"/>
                      <a:pt x="0" y="3"/>
                      <a:pt x="0" y="4"/>
                    </a:cubicBezTo>
                    <a:cubicBezTo>
                      <a:pt x="0" y="4"/>
                      <a:pt x="0" y="4"/>
                      <a:pt x="0" y="4"/>
                    </a:cubicBezTo>
                    <a:cubicBezTo>
                      <a:pt x="0" y="4"/>
                      <a:pt x="0" y="4"/>
                      <a:pt x="1" y="4"/>
                    </a:cubicBezTo>
                    <a:cubicBezTo>
                      <a:pt x="1" y="4"/>
                      <a:pt x="1" y="4"/>
                      <a:pt x="2" y="4"/>
                    </a:cubicBezTo>
                    <a:cubicBezTo>
                      <a:pt x="2" y="4"/>
                      <a:pt x="3" y="3"/>
                      <a:pt x="3" y="3"/>
                    </a:cubicBezTo>
                    <a:cubicBezTo>
                      <a:pt x="3" y="3"/>
                      <a:pt x="3" y="3"/>
                      <a:pt x="3" y="3"/>
                    </a:cubicBezTo>
                    <a:cubicBezTo>
                      <a:pt x="4" y="3"/>
                      <a:pt x="4" y="3"/>
                      <a:pt x="4" y="3"/>
                    </a:cubicBezTo>
                    <a:cubicBezTo>
                      <a:pt x="5" y="3"/>
                      <a:pt x="5" y="3"/>
                      <a:pt x="5" y="3"/>
                    </a:cubicBezTo>
                    <a:cubicBezTo>
                      <a:pt x="6" y="3"/>
                      <a:pt x="6" y="3"/>
                      <a:pt x="6" y="3"/>
                    </a:cubicBezTo>
                    <a:cubicBezTo>
                      <a:pt x="6" y="3"/>
                      <a:pt x="6" y="3"/>
                      <a:pt x="7" y="3"/>
                    </a:cubicBezTo>
                    <a:cubicBezTo>
                      <a:pt x="7" y="2"/>
                      <a:pt x="7" y="2"/>
                      <a:pt x="7" y="2"/>
                    </a:cubicBezTo>
                    <a:cubicBezTo>
                      <a:pt x="7" y="2"/>
                      <a:pt x="7" y="2"/>
                      <a:pt x="7"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42" name="Freeform 130">
                <a:extLst>
                  <a:ext uri="{FF2B5EF4-FFF2-40B4-BE49-F238E27FC236}">
                    <a16:creationId xmlns:a16="http://schemas.microsoft.com/office/drawing/2014/main" id="{AC70DEC7-2B41-8B2F-A9E9-ACA180C33370}"/>
                  </a:ext>
                </a:extLst>
              </p:cNvPr>
              <p:cNvSpPr>
                <a:spLocks/>
              </p:cNvSpPr>
              <p:nvPr/>
            </p:nvSpPr>
            <p:spPr bwMode="auto">
              <a:xfrm>
                <a:off x="4538664" y="1638301"/>
                <a:ext cx="130175" cy="119063"/>
              </a:xfrm>
              <a:custGeom>
                <a:avLst/>
                <a:gdLst>
                  <a:gd name="T0" fmla="*/ 6 w 12"/>
                  <a:gd name="T1" fmla="*/ 3 h 11"/>
                  <a:gd name="T2" fmla="*/ 7 w 12"/>
                  <a:gd name="T3" fmla="*/ 3 h 11"/>
                  <a:gd name="T4" fmla="*/ 8 w 12"/>
                  <a:gd name="T5" fmla="*/ 3 h 11"/>
                  <a:gd name="T6" fmla="*/ 9 w 12"/>
                  <a:gd name="T7" fmla="*/ 3 h 11"/>
                  <a:gd name="T8" fmla="*/ 10 w 12"/>
                  <a:gd name="T9" fmla="*/ 3 h 11"/>
                  <a:gd name="T10" fmla="*/ 11 w 12"/>
                  <a:gd name="T11" fmla="*/ 3 h 11"/>
                  <a:gd name="T12" fmla="*/ 11 w 12"/>
                  <a:gd name="T13" fmla="*/ 4 h 11"/>
                  <a:gd name="T14" fmla="*/ 12 w 12"/>
                  <a:gd name="T15" fmla="*/ 3 h 11"/>
                  <a:gd name="T16" fmla="*/ 12 w 12"/>
                  <a:gd name="T17" fmla="*/ 3 h 11"/>
                  <a:gd name="T18" fmla="*/ 12 w 12"/>
                  <a:gd name="T19" fmla="*/ 1 h 11"/>
                  <a:gd name="T20" fmla="*/ 12 w 12"/>
                  <a:gd name="T21" fmla="*/ 1 h 11"/>
                  <a:gd name="T22" fmla="*/ 11 w 12"/>
                  <a:gd name="T23" fmla="*/ 1 h 11"/>
                  <a:gd name="T24" fmla="*/ 10 w 12"/>
                  <a:gd name="T25" fmla="*/ 2 h 11"/>
                  <a:gd name="T26" fmla="*/ 9 w 12"/>
                  <a:gd name="T27" fmla="*/ 1 h 11"/>
                  <a:gd name="T28" fmla="*/ 8 w 12"/>
                  <a:gd name="T29" fmla="*/ 1 h 11"/>
                  <a:gd name="T30" fmla="*/ 7 w 12"/>
                  <a:gd name="T31" fmla="*/ 0 h 11"/>
                  <a:gd name="T32" fmla="*/ 6 w 12"/>
                  <a:gd name="T33" fmla="*/ 0 h 11"/>
                  <a:gd name="T34" fmla="*/ 6 w 12"/>
                  <a:gd name="T35" fmla="*/ 1 h 11"/>
                  <a:gd name="T36" fmla="*/ 5 w 12"/>
                  <a:gd name="T37" fmla="*/ 1 h 11"/>
                  <a:gd name="T38" fmla="*/ 4 w 12"/>
                  <a:gd name="T39" fmla="*/ 1 h 11"/>
                  <a:gd name="T40" fmla="*/ 4 w 12"/>
                  <a:gd name="T41" fmla="*/ 1 h 11"/>
                  <a:gd name="T42" fmla="*/ 3 w 12"/>
                  <a:gd name="T43" fmla="*/ 1 h 11"/>
                  <a:gd name="T44" fmla="*/ 2 w 12"/>
                  <a:gd name="T45" fmla="*/ 2 h 11"/>
                  <a:gd name="T46" fmla="*/ 1 w 12"/>
                  <a:gd name="T47" fmla="*/ 2 h 11"/>
                  <a:gd name="T48" fmla="*/ 0 w 12"/>
                  <a:gd name="T49" fmla="*/ 2 h 11"/>
                  <a:gd name="T50" fmla="*/ 0 w 12"/>
                  <a:gd name="T51" fmla="*/ 2 h 11"/>
                  <a:gd name="T52" fmla="*/ 0 w 12"/>
                  <a:gd name="T53" fmla="*/ 4 h 11"/>
                  <a:gd name="T54" fmla="*/ 1 w 12"/>
                  <a:gd name="T55" fmla="*/ 5 h 11"/>
                  <a:gd name="T56" fmla="*/ 2 w 12"/>
                  <a:gd name="T57" fmla="*/ 5 h 11"/>
                  <a:gd name="T58" fmla="*/ 2 w 12"/>
                  <a:gd name="T59" fmla="*/ 5 h 11"/>
                  <a:gd name="T60" fmla="*/ 3 w 12"/>
                  <a:gd name="T61" fmla="*/ 5 h 11"/>
                  <a:gd name="T62" fmla="*/ 3 w 12"/>
                  <a:gd name="T63" fmla="*/ 6 h 11"/>
                  <a:gd name="T64" fmla="*/ 3 w 12"/>
                  <a:gd name="T65" fmla="*/ 6 h 11"/>
                  <a:gd name="T66" fmla="*/ 4 w 12"/>
                  <a:gd name="T67" fmla="*/ 7 h 11"/>
                  <a:gd name="T68" fmla="*/ 5 w 12"/>
                  <a:gd name="T69" fmla="*/ 8 h 11"/>
                  <a:gd name="T70" fmla="*/ 6 w 12"/>
                  <a:gd name="T71" fmla="*/ 9 h 11"/>
                  <a:gd name="T72" fmla="*/ 7 w 12"/>
                  <a:gd name="T73" fmla="*/ 9 h 11"/>
                  <a:gd name="T74" fmla="*/ 9 w 12"/>
                  <a:gd name="T75" fmla="*/ 9 h 11"/>
                  <a:gd name="T76" fmla="*/ 9 w 12"/>
                  <a:gd name="T77" fmla="*/ 10 h 11"/>
                  <a:gd name="T78" fmla="*/ 10 w 12"/>
                  <a:gd name="T79" fmla="*/ 11 h 11"/>
                  <a:gd name="T80" fmla="*/ 11 w 12"/>
                  <a:gd name="T81" fmla="*/ 11 h 11"/>
                  <a:gd name="T82" fmla="*/ 10 w 12"/>
                  <a:gd name="T83" fmla="*/ 9 h 11"/>
                  <a:gd name="T84" fmla="*/ 9 w 12"/>
                  <a:gd name="T85" fmla="*/ 9 h 11"/>
                  <a:gd name="T86" fmla="*/ 8 w 12"/>
                  <a:gd name="T87" fmla="*/ 9 h 11"/>
                  <a:gd name="T88" fmla="*/ 7 w 12"/>
                  <a:gd name="T89" fmla="*/ 9 h 11"/>
                  <a:gd name="T90" fmla="*/ 7 w 12"/>
                  <a:gd name="T91" fmla="*/ 8 h 11"/>
                  <a:gd name="T92" fmla="*/ 7 w 12"/>
                  <a:gd name="T93" fmla="*/ 7 h 11"/>
                  <a:gd name="T94" fmla="*/ 6 w 12"/>
                  <a:gd name="T95" fmla="*/ 7 h 11"/>
                  <a:gd name="T96" fmla="*/ 6 w 12"/>
                  <a:gd name="T97" fmla="*/ 6 h 11"/>
                  <a:gd name="T98" fmla="*/ 6 w 12"/>
                  <a:gd name="T99" fmla="*/ 5 h 11"/>
                  <a:gd name="T100" fmla="*/ 5 w 12"/>
                  <a:gd name="T101" fmla="*/ 4 h 11"/>
                  <a:gd name="T102" fmla="*/ 5 w 12"/>
                  <a:gd name="T103" fmla="*/ 3 h 11"/>
                  <a:gd name="T104" fmla="*/ 6 w 12"/>
                  <a:gd name="T105"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 h="11">
                    <a:moveTo>
                      <a:pt x="6" y="3"/>
                    </a:moveTo>
                    <a:cubicBezTo>
                      <a:pt x="6" y="2"/>
                      <a:pt x="7" y="3"/>
                      <a:pt x="7" y="3"/>
                    </a:cubicBezTo>
                    <a:cubicBezTo>
                      <a:pt x="7" y="3"/>
                      <a:pt x="8" y="3"/>
                      <a:pt x="8" y="3"/>
                    </a:cubicBezTo>
                    <a:cubicBezTo>
                      <a:pt x="8" y="3"/>
                      <a:pt x="9" y="3"/>
                      <a:pt x="9" y="3"/>
                    </a:cubicBezTo>
                    <a:cubicBezTo>
                      <a:pt x="9" y="3"/>
                      <a:pt x="10" y="3"/>
                      <a:pt x="10" y="3"/>
                    </a:cubicBezTo>
                    <a:cubicBezTo>
                      <a:pt x="10" y="3"/>
                      <a:pt x="10" y="3"/>
                      <a:pt x="11" y="3"/>
                    </a:cubicBezTo>
                    <a:cubicBezTo>
                      <a:pt x="11" y="3"/>
                      <a:pt x="11" y="4"/>
                      <a:pt x="11" y="4"/>
                    </a:cubicBezTo>
                    <a:cubicBezTo>
                      <a:pt x="12" y="4"/>
                      <a:pt x="12" y="4"/>
                      <a:pt x="12" y="3"/>
                    </a:cubicBezTo>
                    <a:cubicBezTo>
                      <a:pt x="12" y="3"/>
                      <a:pt x="12" y="3"/>
                      <a:pt x="12" y="3"/>
                    </a:cubicBezTo>
                    <a:cubicBezTo>
                      <a:pt x="12" y="3"/>
                      <a:pt x="12" y="2"/>
                      <a:pt x="12" y="1"/>
                    </a:cubicBezTo>
                    <a:cubicBezTo>
                      <a:pt x="12" y="1"/>
                      <a:pt x="12" y="1"/>
                      <a:pt x="12" y="1"/>
                    </a:cubicBezTo>
                    <a:cubicBezTo>
                      <a:pt x="12" y="1"/>
                      <a:pt x="11" y="1"/>
                      <a:pt x="11" y="1"/>
                    </a:cubicBezTo>
                    <a:cubicBezTo>
                      <a:pt x="11" y="2"/>
                      <a:pt x="11" y="2"/>
                      <a:pt x="10" y="2"/>
                    </a:cubicBezTo>
                    <a:cubicBezTo>
                      <a:pt x="10" y="2"/>
                      <a:pt x="9" y="2"/>
                      <a:pt x="9" y="1"/>
                    </a:cubicBezTo>
                    <a:cubicBezTo>
                      <a:pt x="8" y="1"/>
                      <a:pt x="8" y="1"/>
                      <a:pt x="8" y="1"/>
                    </a:cubicBezTo>
                    <a:cubicBezTo>
                      <a:pt x="7" y="0"/>
                      <a:pt x="7" y="0"/>
                      <a:pt x="7" y="0"/>
                    </a:cubicBezTo>
                    <a:cubicBezTo>
                      <a:pt x="6" y="0"/>
                      <a:pt x="6" y="0"/>
                      <a:pt x="6" y="0"/>
                    </a:cubicBezTo>
                    <a:cubicBezTo>
                      <a:pt x="6" y="1"/>
                      <a:pt x="6" y="1"/>
                      <a:pt x="6" y="1"/>
                    </a:cubicBezTo>
                    <a:cubicBezTo>
                      <a:pt x="5" y="1"/>
                      <a:pt x="5" y="1"/>
                      <a:pt x="5" y="1"/>
                    </a:cubicBezTo>
                    <a:cubicBezTo>
                      <a:pt x="5" y="1"/>
                      <a:pt x="5" y="1"/>
                      <a:pt x="4" y="1"/>
                    </a:cubicBezTo>
                    <a:cubicBezTo>
                      <a:pt x="4" y="1"/>
                      <a:pt x="4" y="1"/>
                      <a:pt x="4" y="1"/>
                    </a:cubicBezTo>
                    <a:cubicBezTo>
                      <a:pt x="3" y="1"/>
                      <a:pt x="3" y="1"/>
                      <a:pt x="3" y="1"/>
                    </a:cubicBezTo>
                    <a:cubicBezTo>
                      <a:pt x="3" y="1"/>
                      <a:pt x="2" y="1"/>
                      <a:pt x="2" y="2"/>
                    </a:cubicBezTo>
                    <a:cubicBezTo>
                      <a:pt x="2" y="2"/>
                      <a:pt x="1" y="2"/>
                      <a:pt x="1" y="2"/>
                    </a:cubicBezTo>
                    <a:cubicBezTo>
                      <a:pt x="1" y="2"/>
                      <a:pt x="1" y="2"/>
                      <a:pt x="0" y="2"/>
                    </a:cubicBezTo>
                    <a:cubicBezTo>
                      <a:pt x="0" y="2"/>
                      <a:pt x="0" y="2"/>
                      <a:pt x="0" y="2"/>
                    </a:cubicBezTo>
                    <a:cubicBezTo>
                      <a:pt x="0" y="3"/>
                      <a:pt x="0" y="3"/>
                      <a:pt x="0" y="4"/>
                    </a:cubicBezTo>
                    <a:cubicBezTo>
                      <a:pt x="0" y="4"/>
                      <a:pt x="0" y="4"/>
                      <a:pt x="1" y="5"/>
                    </a:cubicBezTo>
                    <a:cubicBezTo>
                      <a:pt x="1" y="5"/>
                      <a:pt x="1" y="4"/>
                      <a:pt x="2" y="5"/>
                    </a:cubicBezTo>
                    <a:cubicBezTo>
                      <a:pt x="2" y="5"/>
                      <a:pt x="2" y="5"/>
                      <a:pt x="2" y="5"/>
                    </a:cubicBezTo>
                    <a:cubicBezTo>
                      <a:pt x="2" y="5"/>
                      <a:pt x="3" y="4"/>
                      <a:pt x="3" y="5"/>
                    </a:cubicBezTo>
                    <a:cubicBezTo>
                      <a:pt x="3" y="5"/>
                      <a:pt x="3" y="5"/>
                      <a:pt x="3" y="6"/>
                    </a:cubicBezTo>
                    <a:cubicBezTo>
                      <a:pt x="3" y="6"/>
                      <a:pt x="3" y="6"/>
                      <a:pt x="3" y="6"/>
                    </a:cubicBezTo>
                    <a:cubicBezTo>
                      <a:pt x="4" y="6"/>
                      <a:pt x="3" y="7"/>
                      <a:pt x="4" y="7"/>
                    </a:cubicBezTo>
                    <a:cubicBezTo>
                      <a:pt x="4" y="8"/>
                      <a:pt x="5" y="8"/>
                      <a:pt x="5" y="8"/>
                    </a:cubicBezTo>
                    <a:cubicBezTo>
                      <a:pt x="6" y="8"/>
                      <a:pt x="6" y="9"/>
                      <a:pt x="6" y="9"/>
                    </a:cubicBezTo>
                    <a:cubicBezTo>
                      <a:pt x="7" y="9"/>
                      <a:pt x="7" y="9"/>
                      <a:pt x="7" y="9"/>
                    </a:cubicBezTo>
                    <a:cubicBezTo>
                      <a:pt x="8" y="9"/>
                      <a:pt x="8" y="9"/>
                      <a:pt x="9" y="9"/>
                    </a:cubicBezTo>
                    <a:cubicBezTo>
                      <a:pt x="9" y="9"/>
                      <a:pt x="9" y="10"/>
                      <a:pt x="9" y="10"/>
                    </a:cubicBezTo>
                    <a:cubicBezTo>
                      <a:pt x="10" y="11"/>
                      <a:pt x="10" y="11"/>
                      <a:pt x="10" y="11"/>
                    </a:cubicBezTo>
                    <a:cubicBezTo>
                      <a:pt x="11" y="11"/>
                      <a:pt x="11" y="11"/>
                      <a:pt x="11" y="11"/>
                    </a:cubicBezTo>
                    <a:cubicBezTo>
                      <a:pt x="10" y="10"/>
                      <a:pt x="11" y="10"/>
                      <a:pt x="10" y="9"/>
                    </a:cubicBezTo>
                    <a:cubicBezTo>
                      <a:pt x="10" y="9"/>
                      <a:pt x="10" y="9"/>
                      <a:pt x="9" y="9"/>
                    </a:cubicBezTo>
                    <a:cubicBezTo>
                      <a:pt x="9" y="9"/>
                      <a:pt x="9" y="9"/>
                      <a:pt x="8" y="9"/>
                    </a:cubicBezTo>
                    <a:cubicBezTo>
                      <a:pt x="8" y="9"/>
                      <a:pt x="7" y="9"/>
                      <a:pt x="7" y="9"/>
                    </a:cubicBezTo>
                    <a:cubicBezTo>
                      <a:pt x="7" y="8"/>
                      <a:pt x="8" y="8"/>
                      <a:pt x="7" y="8"/>
                    </a:cubicBezTo>
                    <a:cubicBezTo>
                      <a:pt x="7" y="7"/>
                      <a:pt x="7" y="7"/>
                      <a:pt x="7" y="7"/>
                    </a:cubicBezTo>
                    <a:cubicBezTo>
                      <a:pt x="7" y="7"/>
                      <a:pt x="7" y="7"/>
                      <a:pt x="6" y="7"/>
                    </a:cubicBezTo>
                    <a:cubicBezTo>
                      <a:pt x="6" y="6"/>
                      <a:pt x="6" y="6"/>
                      <a:pt x="6" y="6"/>
                    </a:cubicBezTo>
                    <a:cubicBezTo>
                      <a:pt x="6" y="6"/>
                      <a:pt x="6" y="5"/>
                      <a:pt x="6" y="5"/>
                    </a:cubicBezTo>
                    <a:cubicBezTo>
                      <a:pt x="6" y="4"/>
                      <a:pt x="5" y="4"/>
                      <a:pt x="5" y="4"/>
                    </a:cubicBezTo>
                    <a:cubicBezTo>
                      <a:pt x="5" y="4"/>
                      <a:pt x="5" y="4"/>
                      <a:pt x="5" y="3"/>
                    </a:cubicBezTo>
                    <a:cubicBezTo>
                      <a:pt x="6" y="3"/>
                      <a:pt x="6" y="3"/>
                      <a:pt x="6" y="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43" name="Freeform 131">
                <a:extLst>
                  <a:ext uri="{FF2B5EF4-FFF2-40B4-BE49-F238E27FC236}">
                    <a16:creationId xmlns:a16="http://schemas.microsoft.com/office/drawing/2014/main" id="{1C4214E3-15AF-1FED-E383-E36BBEDA714B}"/>
                  </a:ext>
                </a:extLst>
              </p:cNvPr>
              <p:cNvSpPr>
                <a:spLocks/>
              </p:cNvSpPr>
              <p:nvPr/>
            </p:nvSpPr>
            <p:spPr bwMode="auto">
              <a:xfrm>
                <a:off x="5035552" y="1973264"/>
                <a:ext cx="53975" cy="31750"/>
              </a:xfrm>
              <a:custGeom>
                <a:avLst/>
                <a:gdLst>
                  <a:gd name="T0" fmla="*/ 4 w 5"/>
                  <a:gd name="T1" fmla="*/ 0 h 3"/>
                  <a:gd name="T2" fmla="*/ 3 w 5"/>
                  <a:gd name="T3" fmla="*/ 0 h 3"/>
                  <a:gd name="T4" fmla="*/ 3 w 5"/>
                  <a:gd name="T5" fmla="*/ 1 h 3"/>
                  <a:gd name="T6" fmla="*/ 1 w 5"/>
                  <a:gd name="T7" fmla="*/ 1 h 3"/>
                  <a:gd name="T8" fmla="*/ 1 w 5"/>
                  <a:gd name="T9" fmla="*/ 1 h 3"/>
                  <a:gd name="T10" fmla="*/ 0 w 5"/>
                  <a:gd name="T11" fmla="*/ 2 h 3"/>
                  <a:gd name="T12" fmla="*/ 1 w 5"/>
                  <a:gd name="T13" fmla="*/ 3 h 3"/>
                  <a:gd name="T14" fmla="*/ 3 w 5"/>
                  <a:gd name="T15" fmla="*/ 3 h 3"/>
                  <a:gd name="T16" fmla="*/ 4 w 5"/>
                  <a:gd name="T17" fmla="*/ 2 h 3"/>
                  <a:gd name="T18" fmla="*/ 4 w 5"/>
                  <a:gd name="T19" fmla="*/ 1 h 3"/>
                  <a:gd name="T20" fmla="*/ 4 w 5"/>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3">
                    <a:moveTo>
                      <a:pt x="4" y="0"/>
                    </a:moveTo>
                    <a:cubicBezTo>
                      <a:pt x="4" y="0"/>
                      <a:pt x="4" y="0"/>
                      <a:pt x="3" y="0"/>
                    </a:cubicBezTo>
                    <a:cubicBezTo>
                      <a:pt x="3" y="0"/>
                      <a:pt x="3" y="1"/>
                      <a:pt x="3" y="1"/>
                    </a:cubicBezTo>
                    <a:cubicBezTo>
                      <a:pt x="2" y="1"/>
                      <a:pt x="2" y="1"/>
                      <a:pt x="1" y="1"/>
                    </a:cubicBezTo>
                    <a:cubicBezTo>
                      <a:pt x="1" y="1"/>
                      <a:pt x="1" y="1"/>
                      <a:pt x="1" y="1"/>
                    </a:cubicBezTo>
                    <a:cubicBezTo>
                      <a:pt x="0" y="2"/>
                      <a:pt x="0" y="2"/>
                      <a:pt x="0" y="2"/>
                    </a:cubicBezTo>
                    <a:cubicBezTo>
                      <a:pt x="0" y="3"/>
                      <a:pt x="1" y="3"/>
                      <a:pt x="1" y="3"/>
                    </a:cubicBezTo>
                    <a:cubicBezTo>
                      <a:pt x="2" y="3"/>
                      <a:pt x="2" y="3"/>
                      <a:pt x="3" y="3"/>
                    </a:cubicBezTo>
                    <a:cubicBezTo>
                      <a:pt x="3" y="2"/>
                      <a:pt x="3" y="2"/>
                      <a:pt x="4" y="2"/>
                    </a:cubicBezTo>
                    <a:cubicBezTo>
                      <a:pt x="4" y="2"/>
                      <a:pt x="4" y="2"/>
                      <a:pt x="4" y="1"/>
                    </a:cubicBezTo>
                    <a:cubicBezTo>
                      <a:pt x="5" y="1"/>
                      <a:pt x="5" y="0"/>
                      <a:pt x="4"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44" name="Freeform 132">
                <a:extLst>
                  <a:ext uri="{FF2B5EF4-FFF2-40B4-BE49-F238E27FC236}">
                    <a16:creationId xmlns:a16="http://schemas.microsoft.com/office/drawing/2014/main" id="{7CC1F520-04BC-1210-03C4-1C50F0EF5FC3}"/>
                  </a:ext>
                </a:extLst>
              </p:cNvPr>
              <p:cNvSpPr>
                <a:spLocks/>
              </p:cNvSpPr>
              <p:nvPr/>
            </p:nvSpPr>
            <p:spPr bwMode="auto">
              <a:xfrm>
                <a:off x="4852989" y="1735139"/>
                <a:ext cx="495300" cy="227013"/>
              </a:xfrm>
              <a:custGeom>
                <a:avLst/>
                <a:gdLst>
                  <a:gd name="T0" fmla="*/ 25 w 46"/>
                  <a:gd name="T1" fmla="*/ 6 h 21"/>
                  <a:gd name="T2" fmla="*/ 22 w 46"/>
                  <a:gd name="T3" fmla="*/ 4 h 21"/>
                  <a:gd name="T4" fmla="*/ 19 w 46"/>
                  <a:gd name="T5" fmla="*/ 4 h 21"/>
                  <a:gd name="T6" fmla="*/ 15 w 46"/>
                  <a:gd name="T7" fmla="*/ 4 h 21"/>
                  <a:gd name="T8" fmla="*/ 12 w 46"/>
                  <a:gd name="T9" fmla="*/ 6 h 21"/>
                  <a:gd name="T10" fmla="*/ 9 w 46"/>
                  <a:gd name="T11" fmla="*/ 6 h 21"/>
                  <a:gd name="T12" fmla="*/ 8 w 46"/>
                  <a:gd name="T13" fmla="*/ 7 h 21"/>
                  <a:gd name="T14" fmla="*/ 7 w 46"/>
                  <a:gd name="T15" fmla="*/ 8 h 21"/>
                  <a:gd name="T16" fmla="*/ 3 w 46"/>
                  <a:gd name="T17" fmla="*/ 8 h 21"/>
                  <a:gd name="T18" fmla="*/ 1 w 46"/>
                  <a:gd name="T19" fmla="*/ 10 h 21"/>
                  <a:gd name="T20" fmla="*/ 3 w 46"/>
                  <a:gd name="T21" fmla="*/ 11 h 21"/>
                  <a:gd name="T22" fmla="*/ 3 w 46"/>
                  <a:gd name="T23" fmla="*/ 13 h 21"/>
                  <a:gd name="T24" fmla="*/ 0 w 46"/>
                  <a:gd name="T25" fmla="*/ 13 h 21"/>
                  <a:gd name="T26" fmla="*/ 3 w 46"/>
                  <a:gd name="T27" fmla="*/ 15 h 21"/>
                  <a:gd name="T28" fmla="*/ 4 w 46"/>
                  <a:gd name="T29" fmla="*/ 16 h 21"/>
                  <a:gd name="T30" fmla="*/ 5 w 46"/>
                  <a:gd name="T31" fmla="*/ 18 h 21"/>
                  <a:gd name="T32" fmla="*/ 8 w 46"/>
                  <a:gd name="T33" fmla="*/ 19 h 21"/>
                  <a:gd name="T34" fmla="*/ 10 w 46"/>
                  <a:gd name="T35" fmla="*/ 20 h 21"/>
                  <a:gd name="T36" fmla="*/ 13 w 46"/>
                  <a:gd name="T37" fmla="*/ 19 h 21"/>
                  <a:gd name="T38" fmla="*/ 17 w 46"/>
                  <a:gd name="T39" fmla="*/ 20 h 21"/>
                  <a:gd name="T40" fmla="*/ 20 w 46"/>
                  <a:gd name="T41" fmla="*/ 20 h 21"/>
                  <a:gd name="T42" fmla="*/ 22 w 46"/>
                  <a:gd name="T43" fmla="*/ 19 h 21"/>
                  <a:gd name="T44" fmla="*/ 25 w 46"/>
                  <a:gd name="T45" fmla="*/ 19 h 21"/>
                  <a:gd name="T46" fmla="*/ 25 w 46"/>
                  <a:gd name="T47" fmla="*/ 21 h 21"/>
                  <a:gd name="T48" fmla="*/ 27 w 46"/>
                  <a:gd name="T49" fmla="*/ 20 h 21"/>
                  <a:gd name="T50" fmla="*/ 28 w 46"/>
                  <a:gd name="T51" fmla="*/ 19 h 21"/>
                  <a:gd name="T52" fmla="*/ 32 w 46"/>
                  <a:gd name="T53" fmla="*/ 19 h 21"/>
                  <a:gd name="T54" fmla="*/ 35 w 46"/>
                  <a:gd name="T55" fmla="*/ 18 h 21"/>
                  <a:gd name="T56" fmla="*/ 38 w 46"/>
                  <a:gd name="T57" fmla="*/ 18 h 21"/>
                  <a:gd name="T58" fmla="*/ 41 w 46"/>
                  <a:gd name="T59" fmla="*/ 17 h 21"/>
                  <a:gd name="T60" fmla="*/ 42 w 46"/>
                  <a:gd name="T61" fmla="*/ 17 h 21"/>
                  <a:gd name="T62" fmla="*/ 45 w 46"/>
                  <a:gd name="T63" fmla="*/ 17 h 21"/>
                  <a:gd name="T64" fmla="*/ 46 w 46"/>
                  <a:gd name="T65" fmla="*/ 17 h 21"/>
                  <a:gd name="T66" fmla="*/ 44 w 46"/>
                  <a:gd name="T67" fmla="*/ 15 h 21"/>
                  <a:gd name="T68" fmla="*/ 44 w 46"/>
                  <a:gd name="T69" fmla="*/ 13 h 21"/>
                  <a:gd name="T70" fmla="*/ 44 w 46"/>
                  <a:gd name="T71" fmla="*/ 11 h 21"/>
                  <a:gd name="T72" fmla="*/ 44 w 46"/>
                  <a:gd name="T73" fmla="*/ 8 h 21"/>
                  <a:gd name="T74" fmla="*/ 44 w 46"/>
                  <a:gd name="T75" fmla="*/ 4 h 21"/>
                  <a:gd name="T76" fmla="*/ 41 w 46"/>
                  <a:gd name="T77" fmla="*/ 2 h 21"/>
                  <a:gd name="T78" fmla="*/ 37 w 46"/>
                  <a:gd name="T79" fmla="*/ 0 h 21"/>
                  <a:gd name="T80" fmla="*/ 33 w 46"/>
                  <a:gd name="T81" fmla="*/ 0 h 21"/>
                  <a:gd name="T82" fmla="*/ 34 w 46"/>
                  <a:gd name="T83" fmla="*/ 1 h 21"/>
                  <a:gd name="T84" fmla="*/ 36 w 46"/>
                  <a:gd name="T85" fmla="*/ 4 h 21"/>
                  <a:gd name="T86" fmla="*/ 33 w 46"/>
                  <a:gd name="T87" fmla="*/ 6 h 21"/>
                  <a:gd name="T88" fmla="*/ 30 w 46"/>
                  <a:gd name="T89" fmla="*/ 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 h="21">
                    <a:moveTo>
                      <a:pt x="27" y="6"/>
                    </a:moveTo>
                    <a:cubicBezTo>
                      <a:pt x="27" y="6"/>
                      <a:pt x="26" y="6"/>
                      <a:pt x="26" y="6"/>
                    </a:cubicBezTo>
                    <a:cubicBezTo>
                      <a:pt x="26" y="6"/>
                      <a:pt x="25" y="6"/>
                      <a:pt x="25" y="6"/>
                    </a:cubicBezTo>
                    <a:cubicBezTo>
                      <a:pt x="24" y="6"/>
                      <a:pt x="24" y="5"/>
                      <a:pt x="24" y="5"/>
                    </a:cubicBezTo>
                    <a:cubicBezTo>
                      <a:pt x="24" y="5"/>
                      <a:pt x="24" y="5"/>
                      <a:pt x="24" y="4"/>
                    </a:cubicBezTo>
                    <a:cubicBezTo>
                      <a:pt x="23" y="4"/>
                      <a:pt x="23" y="5"/>
                      <a:pt x="22" y="4"/>
                    </a:cubicBezTo>
                    <a:cubicBezTo>
                      <a:pt x="22" y="4"/>
                      <a:pt x="22" y="4"/>
                      <a:pt x="21" y="4"/>
                    </a:cubicBezTo>
                    <a:cubicBezTo>
                      <a:pt x="21" y="4"/>
                      <a:pt x="20" y="4"/>
                      <a:pt x="20" y="4"/>
                    </a:cubicBezTo>
                    <a:cubicBezTo>
                      <a:pt x="20" y="4"/>
                      <a:pt x="19" y="4"/>
                      <a:pt x="19" y="4"/>
                    </a:cubicBezTo>
                    <a:cubicBezTo>
                      <a:pt x="18" y="4"/>
                      <a:pt x="18" y="4"/>
                      <a:pt x="18" y="4"/>
                    </a:cubicBezTo>
                    <a:cubicBezTo>
                      <a:pt x="17" y="4"/>
                      <a:pt x="17" y="4"/>
                      <a:pt x="16" y="4"/>
                    </a:cubicBezTo>
                    <a:cubicBezTo>
                      <a:pt x="16" y="4"/>
                      <a:pt x="15" y="4"/>
                      <a:pt x="15" y="4"/>
                    </a:cubicBezTo>
                    <a:cubicBezTo>
                      <a:pt x="14" y="4"/>
                      <a:pt x="14" y="4"/>
                      <a:pt x="14" y="5"/>
                    </a:cubicBezTo>
                    <a:cubicBezTo>
                      <a:pt x="13" y="5"/>
                      <a:pt x="13" y="5"/>
                      <a:pt x="13" y="5"/>
                    </a:cubicBezTo>
                    <a:cubicBezTo>
                      <a:pt x="12" y="6"/>
                      <a:pt x="13" y="6"/>
                      <a:pt x="12" y="6"/>
                    </a:cubicBezTo>
                    <a:cubicBezTo>
                      <a:pt x="12" y="6"/>
                      <a:pt x="12" y="6"/>
                      <a:pt x="11" y="6"/>
                    </a:cubicBezTo>
                    <a:cubicBezTo>
                      <a:pt x="11" y="6"/>
                      <a:pt x="10" y="6"/>
                      <a:pt x="10" y="6"/>
                    </a:cubicBezTo>
                    <a:cubicBezTo>
                      <a:pt x="9" y="6"/>
                      <a:pt x="9" y="6"/>
                      <a:pt x="9" y="6"/>
                    </a:cubicBezTo>
                    <a:cubicBezTo>
                      <a:pt x="8" y="6"/>
                      <a:pt x="8" y="6"/>
                      <a:pt x="8" y="6"/>
                    </a:cubicBezTo>
                    <a:cubicBezTo>
                      <a:pt x="8" y="6"/>
                      <a:pt x="8" y="6"/>
                      <a:pt x="8" y="6"/>
                    </a:cubicBezTo>
                    <a:cubicBezTo>
                      <a:pt x="8" y="7"/>
                      <a:pt x="8" y="7"/>
                      <a:pt x="8" y="7"/>
                    </a:cubicBezTo>
                    <a:cubicBezTo>
                      <a:pt x="8" y="7"/>
                      <a:pt x="9" y="7"/>
                      <a:pt x="9" y="7"/>
                    </a:cubicBezTo>
                    <a:cubicBezTo>
                      <a:pt x="9" y="8"/>
                      <a:pt x="8" y="8"/>
                      <a:pt x="8" y="8"/>
                    </a:cubicBezTo>
                    <a:cubicBezTo>
                      <a:pt x="7" y="8"/>
                      <a:pt x="7" y="8"/>
                      <a:pt x="7" y="8"/>
                    </a:cubicBezTo>
                    <a:cubicBezTo>
                      <a:pt x="6" y="8"/>
                      <a:pt x="6" y="8"/>
                      <a:pt x="5" y="8"/>
                    </a:cubicBezTo>
                    <a:cubicBezTo>
                      <a:pt x="5" y="8"/>
                      <a:pt x="4" y="8"/>
                      <a:pt x="4" y="8"/>
                    </a:cubicBezTo>
                    <a:cubicBezTo>
                      <a:pt x="3" y="8"/>
                      <a:pt x="3" y="8"/>
                      <a:pt x="3" y="8"/>
                    </a:cubicBezTo>
                    <a:cubicBezTo>
                      <a:pt x="2" y="8"/>
                      <a:pt x="2" y="8"/>
                      <a:pt x="2" y="9"/>
                    </a:cubicBezTo>
                    <a:cubicBezTo>
                      <a:pt x="1" y="9"/>
                      <a:pt x="2" y="9"/>
                      <a:pt x="2" y="10"/>
                    </a:cubicBezTo>
                    <a:cubicBezTo>
                      <a:pt x="1" y="10"/>
                      <a:pt x="1" y="10"/>
                      <a:pt x="1" y="10"/>
                    </a:cubicBezTo>
                    <a:cubicBezTo>
                      <a:pt x="1" y="11"/>
                      <a:pt x="1" y="11"/>
                      <a:pt x="1" y="11"/>
                    </a:cubicBezTo>
                    <a:cubicBezTo>
                      <a:pt x="1" y="11"/>
                      <a:pt x="2" y="11"/>
                      <a:pt x="2" y="11"/>
                    </a:cubicBezTo>
                    <a:cubicBezTo>
                      <a:pt x="2" y="11"/>
                      <a:pt x="2" y="11"/>
                      <a:pt x="3" y="11"/>
                    </a:cubicBezTo>
                    <a:cubicBezTo>
                      <a:pt x="3" y="11"/>
                      <a:pt x="3" y="11"/>
                      <a:pt x="3" y="12"/>
                    </a:cubicBezTo>
                    <a:cubicBezTo>
                      <a:pt x="3" y="12"/>
                      <a:pt x="4" y="12"/>
                      <a:pt x="3" y="12"/>
                    </a:cubicBezTo>
                    <a:cubicBezTo>
                      <a:pt x="3" y="13"/>
                      <a:pt x="3" y="13"/>
                      <a:pt x="3" y="13"/>
                    </a:cubicBezTo>
                    <a:cubicBezTo>
                      <a:pt x="3" y="14"/>
                      <a:pt x="2" y="14"/>
                      <a:pt x="2" y="14"/>
                    </a:cubicBezTo>
                    <a:cubicBezTo>
                      <a:pt x="2" y="14"/>
                      <a:pt x="2" y="14"/>
                      <a:pt x="1" y="13"/>
                    </a:cubicBezTo>
                    <a:cubicBezTo>
                      <a:pt x="1" y="13"/>
                      <a:pt x="1" y="13"/>
                      <a:pt x="0" y="13"/>
                    </a:cubicBezTo>
                    <a:cubicBezTo>
                      <a:pt x="0" y="14"/>
                      <a:pt x="0" y="14"/>
                      <a:pt x="1" y="14"/>
                    </a:cubicBezTo>
                    <a:cubicBezTo>
                      <a:pt x="1" y="15"/>
                      <a:pt x="1" y="15"/>
                      <a:pt x="1" y="15"/>
                    </a:cubicBezTo>
                    <a:cubicBezTo>
                      <a:pt x="2" y="15"/>
                      <a:pt x="2" y="15"/>
                      <a:pt x="3" y="15"/>
                    </a:cubicBezTo>
                    <a:cubicBezTo>
                      <a:pt x="3" y="15"/>
                      <a:pt x="3" y="15"/>
                      <a:pt x="3" y="15"/>
                    </a:cubicBezTo>
                    <a:cubicBezTo>
                      <a:pt x="4" y="15"/>
                      <a:pt x="4" y="15"/>
                      <a:pt x="4" y="16"/>
                    </a:cubicBezTo>
                    <a:cubicBezTo>
                      <a:pt x="4" y="16"/>
                      <a:pt x="4" y="16"/>
                      <a:pt x="4" y="16"/>
                    </a:cubicBezTo>
                    <a:cubicBezTo>
                      <a:pt x="4" y="17"/>
                      <a:pt x="5" y="17"/>
                      <a:pt x="5" y="17"/>
                    </a:cubicBezTo>
                    <a:cubicBezTo>
                      <a:pt x="5" y="17"/>
                      <a:pt x="5" y="17"/>
                      <a:pt x="5" y="18"/>
                    </a:cubicBezTo>
                    <a:cubicBezTo>
                      <a:pt x="5" y="18"/>
                      <a:pt x="5" y="18"/>
                      <a:pt x="5" y="18"/>
                    </a:cubicBezTo>
                    <a:cubicBezTo>
                      <a:pt x="5" y="19"/>
                      <a:pt x="6" y="19"/>
                      <a:pt x="6" y="19"/>
                    </a:cubicBezTo>
                    <a:cubicBezTo>
                      <a:pt x="6" y="19"/>
                      <a:pt x="6" y="19"/>
                      <a:pt x="7" y="19"/>
                    </a:cubicBezTo>
                    <a:cubicBezTo>
                      <a:pt x="7" y="19"/>
                      <a:pt x="7" y="19"/>
                      <a:pt x="8" y="19"/>
                    </a:cubicBezTo>
                    <a:cubicBezTo>
                      <a:pt x="8" y="19"/>
                      <a:pt x="8" y="19"/>
                      <a:pt x="9" y="19"/>
                    </a:cubicBezTo>
                    <a:cubicBezTo>
                      <a:pt x="9" y="20"/>
                      <a:pt x="9" y="20"/>
                      <a:pt x="9" y="20"/>
                    </a:cubicBezTo>
                    <a:cubicBezTo>
                      <a:pt x="9" y="21"/>
                      <a:pt x="10" y="20"/>
                      <a:pt x="10" y="20"/>
                    </a:cubicBezTo>
                    <a:cubicBezTo>
                      <a:pt x="11" y="20"/>
                      <a:pt x="11" y="20"/>
                      <a:pt x="12" y="20"/>
                    </a:cubicBezTo>
                    <a:cubicBezTo>
                      <a:pt x="13" y="19"/>
                      <a:pt x="13" y="19"/>
                      <a:pt x="13" y="19"/>
                    </a:cubicBezTo>
                    <a:cubicBezTo>
                      <a:pt x="13" y="19"/>
                      <a:pt x="13" y="19"/>
                      <a:pt x="13" y="19"/>
                    </a:cubicBezTo>
                    <a:cubicBezTo>
                      <a:pt x="14" y="19"/>
                      <a:pt x="14" y="19"/>
                      <a:pt x="15" y="19"/>
                    </a:cubicBezTo>
                    <a:cubicBezTo>
                      <a:pt x="15" y="19"/>
                      <a:pt x="15" y="19"/>
                      <a:pt x="16" y="19"/>
                    </a:cubicBezTo>
                    <a:cubicBezTo>
                      <a:pt x="16" y="20"/>
                      <a:pt x="16" y="20"/>
                      <a:pt x="17" y="20"/>
                    </a:cubicBezTo>
                    <a:cubicBezTo>
                      <a:pt x="17" y="20"/>
                      <a:pt x="17" y="20"/>
                      <a:pt x="18" y="21"/>
                    </a:cubicBezTo>
                    <a:cubicBezTo>
                      <a:pt x="18" y="21"/>
                      <a:pt x="18" y="21"/>
                      <a:pt x="19" y="20"/>
                    </a:cubicBezTo>
                    <a:cubicBezTo>
                      <a:pt x="19" y="20"/>
                      <a:pt x="20" y="21"/>
                      <a:pt x="20" y="20"/>
                    </a:cubicBezTo>
                    <a:cubicBezTo>
                      <a:pt x="20" y="20"/>
                      <a:pt x="21" y="20"/>
                      <a:pt x="21" y="20"/>
                    </a:cubicBezTo>
                    <a:cubicBezTo>
                      <a:pt x="21" y="20"/>
                      <a:pt x="21" y="19"/>
                      <a:pt x="21" y="19"/>
                    </a:cubicBezTo>
                    <a:cubicBezTo>
                      <a:pt x="22" y="19"/>
                      <a:pt x="22" y="19"/>
                      <a:pt x="22" y="19"/>
                    </a:cubicBezTo>
                    <a:cubicBezTo>
                      <a:pt x="22" y="19"/>
                      <a:pt x="23" y="19"/>
                      <a:pt x="23" y="19"/>
                    </a:cubicBezTo>
                    <a:cubicBezTo>
                      <a:pt x="23" y="19"/>
                      <a:pt x="24" y="19"/>
                      <a:pt x="24" y="19"/>
                    </a:cubicBezTo>
                    <a:cubicBezTo>
                      <a:pt x="25" y="19"/>
                      <a:pt x="25" y="19"/>
                      <a:pt x="25" y="19"/>
                    </a:cubicBezTo>
                    <a:cubicBezTo>
                      <a:pt x="25" y="19"/>
                      <a:pt x="26" y="19"/>
                      <a:pt x="26" y="19"/>
                    </a:cubicBezTo>
                    <a:cubicBezTo>
                      <a:pt x="25" y="20"/>
                      <a:pt x="25" y="20"/>
                      <a:pt x="25" y="20"/>
                    </a:cubicBezTo>
                    <a:cubicBezTo>
                      <a:pt x="25" y="20"/>
                      <a:pt x="25" y="21"/>
                      <a:pt x="25" y="21"/>
                    </a:cubicBezTo>
                    <a:cubicBezTo>
                      <a:pt x="25" y="21"/>
                      <a:pt x="25" y="21"/>
                      <a:pt x="25" y="21"/>
                    </a:cubicBezTo>
                    <a:cubicBezTo>
                      <a:pt x="26" y="21"/>
                      <a:pt x="26" y="21"/>
                      <a:pt x="26" y="21"/>
                    </a:cubicBezTo>
                    <a:cubicBezTo>
                      <a:pt x="27" y="21"/>
                      <a:pt x="27" y="20"/>
                      <a:pt x="27" y="20"/>
                    </a:cubicBezTo>
                    <a:cubicBezTo>
                      <a:pt x="27" y="20"/>
                      <a:pt x="27" y="19"/>
                      <a:pt x="27" y="19"/>
                    </a:cubicBezTo>
                    <a:cubicBezTo>
                      <a:pt x="27" y="19"/>
                      <a:pt x="27" y="18"/>
                      <a:pt x="27" y="18"/>
                    </a:cubicBezTo>
                    <a:cubicBezTo>
                      <a:pt x="28" y="18"/>
                      <a:pt x="28" y="19"/>
                      <a:pt x="28" y="19"/>
                    </a:cubicBezTo>
                    <a:cubicBezTo>
                      <a:pt x="29" y="19"/>
                      <a:pt x="29" y="19"/>
                      <a:pt x="29" y="19"/>
                    </a:cubicBezTo>
                    <a:cubicBezTo>
                      <a:pt x="30" y="19"/>
                      <a:pt x="30" y="18"/>
                      <a:pt x="31" y="18"/>
                    </a:cubicBezTo>
                    <a:cubicBezTo>
                      <a:pt x="31" y="18"/>
                      <a:pt x="31" y="19"/>
                      <a:pt x="32" y="19"/>
                    </a:cubicBezTo>
                    <a:cubicBezTo>
                      <a:pt x="32" y="19"/>
                      <a:pt x="33" y="19"/>
                      <a:pt x="33" y="19"/>
                    </a:cubicBezTo>
                    <a:cubicBezTo>
                      <a:pt x="34" y="19"/>
                      <a:pt x="34" y="19"/>
                      <a:pt x="34" y="19"/>
                    </a:cubicBezTo>
                    <a:cubicBezTo>
                      <a:pt x="35" y="19"/>
                      <a:pt x="35" y="19"/>
                      <a:pt x="35" y="18"/>
                    </a:cubicBezTo>
                    <a:cubicBezTo>
                      <a:pt x="36" y="18"/>
                      <a:pt x="36" y="18"/>
                      <a:pt x="36" y="18"/>
                    </a:cubicBezTo>
                    <a:cubicBezTo>
                      <a:pt x="36" y="18"/>
                      <a:pt x="36" y="18"/>
                      <a:pt x="36" y="18"/>
                    </a:cubicBezTo>
                    <a:cubicBezTo>
                      <a:pt x="37" y="17"/>
                      <a:pt x="37" y="18"/>
                      <a:pt x="38" y="18"/>
                    </a:cubicBezTo>
                    <a:cubicBezTo>
                      <a:pt x="38" y="18"/>
                      <a:pt x="39" y="18"/>
                      <a:pt x="39" y="18"/>
                    </a:cubicBezTo>
                    <a:cubicBezTo>
                      <a:pt x="39" y="18"/>
                      <a:pt x="40" y="17"/>
                      <a:pt x="40" y="17"/>
                    </a:cubicBezTo>
                    <a:cubicBezTo>
                      <a:pt x="40" y="17"/>
                      <a:pt x="41" y="17"/>
                      <a:pt x="41" y="17"/>
                    </a:cubicBezTo>
                    <a:cubicBezTo>
                      <a:pt x="41" y="17"/>
                      <a:pt x="41" y="17"/>
                      <a:pt x="41" y="18"/>
                    </a:cubicBezTo>
                    <a:cubicBezTo>
                      <a:pt x="41" y="17"/>
                      <a:pt x="41" y="17"/>
                      <a:pt x="41" y="17"/>
                    </a:cubicBezTo>
                    <a:cubicBezTo>
                      <a:pt x="42" y="17"/>
                      <a:pt x="42" y="17"/>
                      <a:pt x="42" y="17"/>
                    </a:cubicBezTo>
                    <a:cubicBezTo>
                      <a:pt x="43" y="17"/>
                      <a:pt x="43" y="18"/>
                      <a:pt x="43" y="18"/>
                    </a:cubicBezTo>
                    <a:cubicBezTo>
                      <a:pt x="44" y="18"/>
                      <a:pt x="44" y="18"/>
                      <a:pt x="44" y="18"/>
                    </a:cubicBezTo>
                    <a:cubicBezTo>
                      <a:pt x="44" y="18"/>
                      <a:pt x="44" y="17"/>
                      <a:pt x="45" y="17"/>
                    </a:cubicBezTo>
                    <a:cubicBezTo>
                      <a:pt x="45" y="17"/>
                      <a:pt x="45" y="18"/>
                      <a:pt x="45" y="18"/>
                    </a:cubicBezTo>
                    <a:cubicBezTo>
                      <a:pt x="45" y="18"/>
                      <a:pt x="46" y="18"/>
                      <a:pt x="46" y="18"/>
                    </a:cubicBezTo>
                    <a:cubicBezTo>
                      <a:pt x="46" y="17"/>
                      <a:pt x="46" y="17"/>
                      <a:pt x="46" y="17"/>
                    </a:cubicBezTo>
                    <a:cubicBezTo>
                      <a:pt x="46" y="17"/>
                      <a:pt x="46" y="17"/>
                      <a:pt x="45" y="16"/>
                    </a:cubicBezTo>
                    <a:cubicBezTo>
                      <a:pt x="45" y="16"/>
                      <a:pt x="45" y="16"/>
                      <a:pt x="45" y="16"/>
                    </a:cubicBezTo>
                    <a:cubicBezTo>
                      <a:pt x="45" y="16"/>
                      <a:pt x="44" y="15"/>
                      <a:pt x="44" y="15"/>
                    </a:cubicBezTo>
                    <a:cubicBezTo>
                      <a:pt x="45" y="15"/>
                      <a:pt x="45" y="15"/>
                      <a:pt x="45" y="14"/>
                    </a:cubicBezTo>
                    <a:cubicBezTo>
                      <a:pt x="45" y="14"/>
                      <a:pt x="45" y="14"/>
                      <a:pt x="44" y="14"/>
                    </a:cubicBezTo>
                    <a:cubicBezTo>
                      <a:pt x="44" y="14"/>
                      <a:pt x="44" y="13"/>
                      <a:pt x="44" y="13"/>
                    </a:cubicBezTo>
                    <a:cubicBezTo>
                      <a:pt x="44" y="13"/>
                      <a:pt x="44" y="12"/>
                      <a:pt x="44" y="12"/>
                    </a:cubicBezTo>
                    <a:cubicBezTo>
                      <a:pt x="44" y="12"/>
                      <a:pt x="44" y="12"/>
                      <a:pt x="44" y="11"/>
                    </a:cubicBezTo>
                    <a:cubicBezTo>
                      <a:pt x="44" y="11"/>
                      <a:pt x="44" y="11"/>
                      <a:pt x="44" y="11"/>
                    </a:cubicBezTo>
                    <a:cubicBezTo>
                      <a:pt x="45" y="11"/>
                      <a:pt x="45" y="11"/>
                      <a:pt x="45" y="10"/>
                    </a:cubicBezTo>
                    <a:cubicBezTo>
                      <a:pt x="45" y="10"/>
                      <a:pt x="45" y="10"/>
                      <a:pt x="45" y="9"/>
                    </a:cubicBezTo>
                    <a:cubicBezTo>
                      <a:pt x="45" y="9"/>
                      <a:pt x="44" y="8"/>
                      <a:pt x="44" y="8"/>
                    </a:cubicBezTo>
                    <a:cubicBezTo>
                      <a:pt x="44" y="7"/>
                      <a:pt x="44" y="7"/>
                      <a:pt x="44" y="6"/>
                    </a:cubicBezTo>
                    <a:cubicBezTo>
                      <a:pt x="44" y="6"/>
                      <a:pt x="44" y="6"/>
                      <a:pt x="44" y="5"/>
                    </a:cubicBezTo>
                    <a:cubicBezTo>
                      <a:pt x="44" y="5"/>
                      <a:pt x="44" y="5"/>
                      <a:pt x="44" y="4"/>
                    </a:cubicBezTo>
                    <a:cubicBezTo>
                      <a:pt x="44" y="4"/>
                      <a:pt x="44" y="4"/>
                      <a:pt x="44" y="4"/>
                    </a:cubicBezTo>
                    <a:cubicBezTo>
                      <a:pt x="44" y="4"/>
                      <a:pt x="44" y="4"/>
                      <a:pt x="44" y="4"/>
                    </a:cubicBezTo>
                    <a:cubicBezTo>
                      <a:pt x="43" y="3"/>
                      <a:pt x="42" y="2"/>
                      <a:pt x="41" y="2"/>
                    </a:cubicBezTo>
                    <a:cubicBezTo>
                      <a:pt x="40" y="2"/>
                      <a:pt x="40" y="3"/>
                      <a:pt x="39" y="3"/>
                    </a:cubicBezTo>
                    <a:cubicBezTo>
                      <a:pt x="38" y="2"/>
                      <a:pt x="38" y="2"/>
                      <a:pt x="38" y="1"/>
                    </a:cubicBezTo>
                    <a:cubicBezTo>
                      <a:pt x="37" y="1"/>
                      <a:pt x="37" y="0"/>
                      <a:pt x="37" y="0"/>
                    </a:cubicBezTo>
                    <a:cubicBezTo>
                      <a:pt x="36" y="0"/>
                      <a:pt x="35" y="0"/>
                      <a:pt x="35" y="0"/>
                    </a:cubicBezTo>
                    <a:cubicBezTo>
                      <a:pt x="34" y="0"/>
                      <a:pt x="34" y="0"/>
                      <a:pt x="34" y="0"/>
                    </a:cubicBezTo>
                    <a:cubicBezTo>
                      <a:pt x="33" y="0"/>
                      <a:pt x="33" y="0"/>
                      <a:pt x="33" y="0"/>
                    </a:cubicBezTo>
                    <a:cubicBezTo>
                      <a:pt x="33" y="0"/>
                      <a:pt x="33" y="0"/>
                      <a:pt x="33" y="0"/>
                    </a:cubicBezTo>
                    <a:cubicBezTo>
                      <a:pt x="33" y="1"/>
                      <a:pt x="33" y="1"/>
                      <a:pt x="33" y="1"/>
                    </a:cubicBezTo>
                    <a:cubicBezTo>
                      <a:pt x="34" y="1"/>
                      <a:pt x="34" y="1"/>
                      <a:pt x="34" y="1"/>
                    </a:cubicBezTo>
                    <a:cubicBezTo>
                      <a:pt x="35" y="2"/>
                      <a:pt x="35" y="2"/>
                      <a:pt x="35" y="2"/>
                    </a:cubicBezTo>
                    <a:cubicBezTo>
                      <a:pt x="35" y="3"/>
                      <a:pt x="35" y="3"/>
                      <a:pt x="36" y="3"/>
                    </a:cubicBezTo>
                    <a:cubicBezTo>
                      <a:pt x="36" y="4"/>
                      <a:pt x="36" y="4"/>
                      <a:pt x="36" y="4"/>
                    </a:cubicBezTo>
                    <a:cubicBezTo>
                      <a:pt x="36" y="5"/>
                      <a:pt x="36" y="5"/>
                      <a:pt x="35" y="5"/>
                    </a:cubicBezTo>
                    <a:cubicBezTo>
                      <a:pt x="35" y="5"/>
                      <a:pt x="35" y="5"/>
                      <a:pt x="34" y="6"/>
                    </a:cubicBezTo>
                    <a:cubicBezTo>
                      <a:pt x="34" y="6"/>
                      <a:pt x="34" y="6"/>
                      <a:pt x="33" y="6"/>
                    </a:cubicBezTo>
                    <a:cubicBezTo>
                      <a:pt x="33" y="6"/>
                      <a:pt x="33" y="6"/>
                      <a:pt x="32" y="6"/>
                    </a:cubicBezTo>
                    <a:cubicBezTo>
                      <a:pt x="32" y="6"/>
                      <a:pt x="31" y="6"/>
                      <a:pt x="31" y="6"/>
                    </a:cubicBezTo>
                    <a:cubicBezTo>
                      <a:pt x="31" y="6"/>
                      <a:pt x="31" y="6"/>
                      <a:pt x="30" y="6"/>
                    </a:cubicBezTo>
                    <a:cubicBezTo>
                      <a:pt x="30" y="6"/>
                      <a:pt x="30" y="6"/>
                      <a:pt x="29" y="6"/>
                    </a:cubicBezTo>
                    <a:cubicBezTo>
                      <a:pt x="28" y="6"/>
                      <a:pt x="28" y="6"/>
                      <a:pt x="27" y="6"/>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45" name="Freeform 133">
                <a:extLst>
                  <a:ext uri="{FF2B5EF4-FFF2-40B4-BE49-F238E27FC236}">
                    <a16:creationId xmlns:a16="http://schemas.microsoft.com/office/drawing/2014/main" id="{6795EDC7-649D-B048-0E2D-60C12E96356F}"/>
                  </a:ext>
                </a:extLst>
              </p:cNvPr>
              <p:cNvSpPr>
                <a:spLocks/>
              </p:cNvSpPr>
              <p:nvPr/>
            </p:nvSpPr>
            <p:spPr bwMode="auto">
              <a:xfrm>
                <a:off x="5348289" y="193040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46" name="Freeform 134">
                <a:extLst>
                  <a:ext uri="{FF2B5EF4-FFF2-40B4-BE49-F238E27FC236}">
                    <a16:creationId xmlns:a16="http://schemas.microsoft.com/office/drawing/2014/main" id="{73CB489C-68C3-18EC-F85D-F6F2B921B679}"/>
                  </a:ext>
                </a:extLst>
              </p:cNvPr>
              <p:cNvSpPr>
                <a:spLocks/>
              </p:cNvSpPr>
              <p:nvPr/>
            </p:nvSpPr>
            <p:spPr bwMode="auto">
              <a:xfrm>
                <a:off x="5359402" y="1400176"/>
                <a:ext cx="971550" cy="388938"/>
              </a:xfrm>
              <a:custGeom>
                <a:avLst/>
                <a:gdLst>
                  <a:gd name="T0" fmla="*/ 49 w 90"/>
                  <a:gd name="T1" fmla="*/ 33 h 36"/>
                  <a:gd name="T2" fmla="*/ 53 w 90"/>
                  <a:gd name="T3" fmla="*/ 36 h 36"/>
                  <a:gd name="T4" fmla="*/ 59 w 90"/>
                  <a:gd name="T5" fmla="*/ 34 h 36"/>
                  <a:gd name="T6" fmla="*/ 64 w 90"/>
                  <a:gd name="T7" fmla="*/ 31 h 36"/>
                  <a:gd name="T8" fmla="*/ 71 w 90"/>
                  <a:gd name="T9" fmla="*/ 32 h 36"/>
                  <a:gd name="T10" fmla="*/ 78 w 90"/>
                  <a:gd name="T11" fmla="*/ 33 h 36"/>
                  <a:gd name="T12" fmla="*/ 77 w 90"/>
                  <a:gd name="T13" fmla="*/ 28 h 36"/>
                  <a:gd name="T14" fmla="*/ 79 w 90"/>
                  <a:gd name="T15" fmla="*/ 26 h 36"/>
                  <a:gd name="T16" fmla="*/ 80 w 90"/>
                  <a:gd name="T17" fmla="*/ 22 h 36"/>
                  <a:gd name="T18" fmla="*/ 84 w 90"/>
                  <a:gd name="T19" fmla="*/ 21 h 36"/>
                  <a:gd name="T20" fmla="*/ 85 w 90"/>
                  <a:gd name="T21" fmla="*/ 18 h 36"/>
                  <a:gd name="T22" fmla="*/ 89 w 90"/>
                  <a:gd name="T23" fmla="*/ 14 h 36"/>
                  <a:gd name="T24" fmla="*/ 84 w 90"/>
                  <a:gd name="T25" fmla="*/ 12 h 36"/>
                  <a:gd name="T26" fmla="*/ 80 w 90"/>
                  <a:gd name="T27" fmla="*/ 11 h 36"/>
                  <a:gd name="T28" fmla="*/ 74 w 90"/>
                  <a:gd name="T29" fmla="*/ 11 h 36"/>
                  <a:gd name="T30" fmla="*/ 70 w 90"/>
                  <a:gd name="T31" fmla="*/ 13 h 36"/>
                  <a:gd name="T32" fmla="*/ 65 w 90"/>
                  <a:gd name="T33" fmla="*/ 11 h 36"/>
                  <a:gd name="T34" fmla="*/ 61 w 90"/>
                  <a:gd name="T35" fmla="*/ 7 h 36"/>
                  <a:gd name="T36" fmla="*/ 54 w 90"/>
                  <a:gd name="T37" fmla="*/ 3 h 36"/>
                  <a:gd name="T38" fmla="*/ 49 w 90"/>
                  <a:gd name="T39" fmla="*/ 4 h 36"/>
                  <a:gd name="T40" fmla="*/ 44 w 90"/>
                  <a:gd name="T41" fmla="*/ 1 h 36"/>
                  <a:gd name="T42" fmla="*/ 40 w 90"/>
                  <a:gd name="T43" fmla="*/ 1 h 36"/>
                  <a:gd name="T44" fmla="*/ 36 w 90"/>
                  <a:gd name="T45" fmla="*/ 2 h 36"/>
                  <a:gd name="T46" fmla="*/ 31 w 90"/>
                  <a:gd name="T47" fmla="*/ 4 h 36"/>
                  <a:gd name="T48" fmla="*/ 29 w 90"/>
                  <a:gd name="T49" fmla="*/ 5 h 36"/>
                  <a:gd name="T50" fmla="*/ 27 w 90"/>
                  <a:gd name="T51" fmla="*/ 8 h 36"/>
                  <a:gd name="T52" fmla="*/ 26 w 90"/>
                  <a:gd name="T53" fmla="*/ 11 h 36"/>
                  <a:gd name="T54" fmla="*/ 27 w 90"/>
                  <a:gd name="T55" fmla="*/ 13 h 36"/>
                  <a:gd name="T56" fmla="*/ 21 w 90"/>
                  <a:gd name="T57" fmla="*/ 13 h 36"/>
                  <a:gd name="T58" fmla="*/ 13 w 90"/>
                  <a:gd name="T59" fmla="*/ 11 h 36"/>
                  <a:gd name="T60" fmla="*/ 5 w 90"/>
                  <a:gd name="T61" fmla="*/ 11 h 36"/>
                  <a:gd name="T62" fmla="*/ 1 w 90"/>
                  <a:gd name="T63" fmla="*/ 14 h 36"/>
                  <a:gd name="T64" fmla="*/ 2 w 90"/>
                  <a:gd name="T65" fmla="*/ 18 h 36"/>
                  <a:gd name="T66" fmla="*/ 3 w 90"/>
                  <a:gd name="T67" fmla="*/ 24 h 36"/>
                  <a:gd name="T68" fmla="*/ 8 w 90"/>
                  <a:gd name="T69" fmla="*/ 20 h 36"/>
                  <a:gd name="T70" fmla="*/ 13 w 90"/>
                  <a:gd name="T71" fmla="*/ 23 h 36"/>
                  <a:gd name="T72" fmla="*/ 11 w 90"/>
                  <a:gd name="T73" fmla="*/ 25 h 36"/>
                  <a:gd name="T74" fmla="*/ 10 w 90"/>
                  <a:gd name="T75" fmla="*/ 27 h 36"/>
                  <a:gd name="T76" fmla="*/ 8 w 90"/>
                  <a:gd name="T77" fmla="*/ 27 h 36"/>
                  <a:gd name="T78" fmla="*/ 11 w 90"/>
                  <a:gd name="T79" fmla="*/ 30 h 36"/>
                  <a:gd name="T80" fmla="*/ 14 w 90"/>
                  <a:gd name="T81" fmla="*/ 32 h 36"/>
                  <a:gd name="T82" fmla="*/ 17 w 90"/>
                  <a:gd name="T83" fmla="*/ 34 h 36"/>
                  <a:gd name="T84" fmla="*/ 22 w 90"/>
                  <a:gd name="T85" fmla="*/ 36 h 36"/>
                  <a:gd name="T86" fmla="*/ 24 w 90"/>
                  <a:gd name="T87" fmla="*/ 33 h 36"/>
                  <a:gd name="T88" fmla="*/ 23 w 90"/>
                  <a:gd name="T89" fmla="*/ 26 h 36"/>
                  <a:gd name="T90" fmla="*/ 26 w 90"/>
                  <a:gd name="T91" fmla="*/ 24 h 36"/>
                  <a:gd name="T92" fmla="*/ 28 w 90"/>
                  <a:gd name="T93" fmla="*/ 22 h 36"/>
                  <a:gd name="T94" fmla="*/ 32 w 90"/>
                  <a:gd name="T95" fmla="*/ 21 h 36"/>
                  <a:gd name="T96" fmla="*/ 32 w 90"/>
                  <a:gd name="T97" fmla="*/ 25 h 36"/>
                  <a:gd name="T98" fmla="*/ 33 w 90"/>
                  <a:gd name="T99" fmla="*/ 27 h 36"/>
                  <a:gd name="T100" fmla="*/ 35 w 90"/>
                  <a:gd name="T101" fmla="*/ 30 h 36"/>
                  <a:gd name="T102" fmla="*/ 43 w 90"/>
                  <a:gd name="T103" fmla="*/ 3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0" h="36">
                    <a:moveTo>
                      <a:pt x="44" y="31"/>
                    </a:moveTo>
                    <a:cubicBezTo>
                      <a:pt x="45" y="31"/>
                      <a:pt x="45" y="31"/>
                      <a:pt x="45" y="31"/>
                    </a:cubicBezTo>
                    <a:cubicBezTo>
                      <a:pt x="46" y="31"/>
                      <a:pt x="46" y="30"/>
                      <a:pt x="46" y="30"/>
                    </a:cubicBezTo>
                    <a:cubicBezTo>
                      <a:pt x="47" y="30"/>
                      <a:pt x="47" y="31"/>
                      <a:pt x="47" y="32"/>
                    </a:cubicBezTo>
                    <a:cubicBezTo>
                      <a:pt x="48" y="32"/>
                      <a:pt x="48" y="32"/>
                      <a:pt x="49" y="33"/>
                    </a:cubicBezTo>
                    <a:cubicBezTo>
                      <a:pt x="49" y="33"/>
                      <a:pt x="50" y="33"/>
                      <a:pt x="50" y="34"/>
                    </a:cubicBezTo>
                    <a:cubicBezTo>
                      <a:pt x="50" y="35"/>
                      <a:pt x="49" y="35"/>
                      <a:pt x="50" y="36"/>
                    </a:cubicBezTo>
                    <a:cubicBezTo>
                      <a:pt x="50" y="36"/>
                      <a:pt x="51" y="36"/>
                      <a:pt x="51" y="36"/>
                    </a:cubicBezTo>
                    <a:cubicBezTo>
                      <a:pt x="52" y="36"/>
                      <a:pt x="52" y="36"/>
                      <a:pt x="52" y="36"/>
                    </a:cubicBezTo>
                    <a:cubicBezTo>
                      <a:pt x="53" y="36"/>
                      <a:pt x="53" y="36"/>
                      <a:pt x="53" y="36"/>
                    </a:cubicBezTo>
                    <a:cubicBezTo>
                      <a:pt x="54" y="36"/>
                      <a:pt x="54" y="35"/>
                      <a:pt x="54" y="35"/>
                    </a:cubicBezTo>
                    <a:cubicBezTo>
                      <a:pt x="55" y="35"/>
                      <a:pt x="55" y="35"/>
                      <a:pt x="56" y="35"/>
                    </a:cubicBezTo>
                    <a:cubicBezTo>
                      <a:pt x="56" y="35"/>
                      <a:pt x="57" y="35"/>
                      <a:pt x="58" y="35"/>
                    </a:cubicBezTo>
                    <a:cubicBezTo>
                      <a:pt x="58" y="35"/>
                      <a:pt x="58" y="35"/>
                      <a:pt x="58" y="35"/>
                    </a:cubicBezTo>
                    <a:cubicBezTo>
                      <a:pt x="58" y="34"/>
                      <a:pt x="58" y="34"/>
                      <a:pt x="59" y="34"/>
                    </a:cubicBezTo>
                    <a:cubicBezTo>
                      <a:pt x="59" y="34"/>
                      <a:pt x="59" y="33"/>
                      <a:pt x="60" y="33"/>
                    </a:cubicBezTo>
                    <a:cubicBezTo>
                      <a:pt x="60" y="32"/>
                      <a:pt x="60" y="32"/>
                      <a:pt x="61" y="32"/>
                    </a:cubicBezTo>
                    <a:cubicBezTo>
                      <a:pt x="61" y="32"/>
                      <a:pt x="62" y="32"/>
                      <a:pt x="62" y="32"/>
                    </a:cubicBezTo>
                    <a:cubicBezTo>
                      <a:pt x="62" y="32"/>
                      <a:pt x="63" y="32"/>
                      <a:pt x="63" y="32"/>
                    </a:cubicBezTo>
                    <a:cubicBezTo>
                      <a:pt x="64" y="32"/>
                      <a:pt x="64" y="31"/>
                      <a:pt x="64" y="31"/>
                    </a:cubicBezTo>
                    <a:cubicBezTo>
                      <a:pt x="65" y="31"/>
                      <a:pt x="65" y="31"/>
                      <a:pt x="65" y="31"/>
                    </a:cubicBezTo>
                    <a:cubicBezTo>
                      <a:pt x="66" y="30"/>
                      <a:pt x="66" y="31"/>
                      <a:pt x="67" y="31"/>
                    </a:cubicBezTo>
                    <a:cubicBezTo>
                      <a:pt x="68" y="31"/>
                      <a:pt x="68" y="32"/>
                      <a:pt x="69" y="32"/>
                    </a:cubicBezTo>
                    <a:cubicBezTo>
                      <a:pt x="70" y="32"/>
                      <a:pt x="70" y="32"/>
                      <a:pt x="70" y="32"/>
                    </a:cubicBezTo>
                    <a:cubicBezTo>
                      <a:pt x="71" y="32"/>
                      <a:pt x="71" y="32"/>
                      <a:pt x="71" y="32"/>
                    </a:cubicBezTo>
                    <a:cubicBezTo>
                      <a:pt x="72" y="32"/>
                      <a:pt x="72" y="32"/>
                      <a:pt x="73" y="32"/>
                    </a:cubicBezTo>
                    <a:cubicBezTo>
                      <a:pt x="73" y="32"/>
                      <a:pt x="73" y="33"/>
                      <a:pt x="74" y="33"/>
                    </a:cubicBezTo>
                    <a:cubicBezTo>
                      <a:pt x="75" y="33"/>
                      <a:pt x="75" y="33"/>
                      <a:pt x="76" y="33"/>
                    </a:cubicBezTo>
                    <a:cubicBezTo>
                      <a:pt x="76" y="33"/>
                      <a:pt x="77" y="33"/>
                      <a:pt x="77" y="33"/>
                    </a:cubicBezTo>
                    <a:cubicBezTo>
                      <a:pt x="78" y="33"/>
                      <a:pt x="78" y="33"/>
                      <a:pt x="78" y="33"/>
                    </a:cubicBezTo>
                    <a:cubicBezTo>
                      <a:pt x="79" y="33"/>
                      <a:pt x="79" y="33"/>
                      <a:pt x="79" y="33"/>
                    </a:cubicBezTo>
                    <a:cubicBezTo>
                      <a:pt x="79" y="32"/>
                      <a:pt x="79" y="32"/>
                      <a:pt x="79" y="31"/>
                    </a:cubicBezTo>
                    <a:cubicBezTo>
                      <a:pt x="79" y="31"/>
                      <a:pt x="78" y="30"/>
                      <a:pt x="78" y="30"/>
                    </a:cubicBezTo>
                    <a:cubicBezTo>
                      <a:pt x="78" y="29"/>
                      <a:pt x="78" y="29"/>
                      <a:pt x="77" y="29"/>
                    </a:cubicBezTo>
                    <a:cubicBezTo>
                      <a:pt x="77" y="28"/>
                      <a:pt x="77" y="28"/>
                      <a:pt x="77" y="28"/>
                    </a:cubicBezTo>
                    <a:cubicBezTo>
                      <a:pt x="77" y="27"/>
                      <a:pt x="76" y="28"/>
                      <a:pt x="76" y="27"/>
                    </a:cubicBezTo>
                    <a:cubicBezTo>
                      <a:pt x="76" y="27"/>
                      <a:pt x="76" y="27"/>
                      <a:pt x="76" y="27"/>
                    </a:cubicBezTo>
                    <a:cubicBezTo>
                      <a:pt x="76" y="27"/>
                      <a:pt x="76" y="27"/>
                      <a:pt x="76" y="26"/>
                    </a:cubicBezTo>
                    <a:cubicBezTo>
                      <a:pt x="76" y="26"/>
                      <a:pt x="76" y="26"/>
                      <a:pt x="77" y="26"/>
                    </a:cubicBezTo>
                    <a:cubicBezTo>
                      <a:pt x="77" y="26"/>
                      <a:pt x="78" y="26"/>
                      <a:pt x="79" y="26"/>
                    </a:cubicBezTo>
                    <a:cubicBezTo>
                      <a:pt x="79" y="26"/>
                      <a:pt x="79" y="26"/>
                      <a:pt x="80" y="26"/>
                    </a:cubicBezTo>
                    <a:cubicBezTo>
                      <a:pt x="80" y="26"/>
                      <a:pt x="81" y="27"/>
                      <a:pt x="81" y="27"/>
                    </a:cubicBezTo>
                    <a:cubicBezTo>
                      <a:pt x="81" y="26"/>
                      <a:pt x="81" y="26"/>
                      <a:pt x="81" y="25"/>
                    </a:cubicBezTo>
                    <a:cubicBezTo>
                      <a:pt x="81" y="25"/>
                      <a:pt x="80" y="25"/>
                      <a:pt x="80" y="24"/>
                    </a:cubicBezTo>
                    <a:cubicBezTo>
                      <a:pt x="80" y="23"/>
                      <a:pt x="80" y="23"/>
                      <a:pt x="80" y="22"/>
                    </a:cubicBezTo>
                    <a:cubicBezTo>
                      <a:pt x="80" y="21"/>
                      <a:pt x="80" y="20"/>
                      <a:pt x="81" y="20"/>
                    </a:cubicBezTo>
                    <a:cubicBezTo>
                      <a:pt x="81" y="21"/>
                      <a:pt x="81" y="21"/>
                      <a:pt x="82" y="21"/>
                    </a:cubicBezTo>
                    <a:cubicBezTo>
                      <a:pt x="82" y="21"/>
                      <a:pt x="82" y="21"/>
                      <a:pt x="82" y="21"/>
                    </a:cubicBezTo>
                    <a:cubicBezTo>
                      <a:pt x="83" y="21"/>
                      <a:pt x="83" y="21"/>
                      <a:pt x="83" y="21"/>
                    </a:cubicBezTo>
                    <a:cubicBezTo>
                      <a:pt x="84" y="21"/>
                      <a:pt x="84" y="21"/>
                      <a:pt x="84" y="21"/>
                    </a:cubicBezTo>
                    <a:cubicBezTo>
                      <a:pt x="85" y="21"/>
                      <a:pt x="85" y="21"/>
                      <a:pt x="85" y="20"/>
                    </a:cubicBezTo>
                    <a:cubicBezTo>
                      <a:pt x="85" y="20"/>
                      <a:pt x="85" y="20"/>
                      <a:pt x="85" y="20"/>
                    </a:cubicBezTo>
                    <a:cubicBezTo>
                      <a:pt x="85" y="19"/>
                      <a:pt x="85" y="19"/>
                      <a:pt x="85" y="19"/>
                    </a:cubicBezTo>
                    <a:cubicBezTo>
                      <a:pt x="85" y="18"/>
                      <a:pt x="85" y="18"/>
                      <a:pt x="85" y="18"/>
                    </a:cubicBezTo>
                    <a:cubicBezTo>
                      <a:pt x="85" y="18"/>
                      <a:pt x="85" y="18"/>
                      <a:pt x="85" y="18"/>
                    </a:cubicBezTo>
                    <a:cubicBezTo>
                      <a:pt x="85" y="17"/>
                      <a:pt x="85" y="16"/>
                      <a:pt x="86" y="16"/>
                    </a:cubicBezTo>
                    <a:cubicBezTo>
                      <a:pt x="87" y="15"/>
                      <a:pt x="87" y="15"/>
                      <a:pt x="88" y="15"/>
                    </a:cubicBezTo>
                    <a:cubicBezTo>
                      <a:pt x="89" y="15"/>
                      <a:pt x="89" y="15"/>
                      <a:pt x="90" y="15"/>
                    </a:cubicBezTo>
                    <a:cubicBezTo>
                      <a:pt x="90" y="15"/>
                      <a:pt x="90" y="15"/>
                      <a:pt x="90" y="15"/>
                    </a:cubicBezTo>
                    <a:cubicBezTo>
                      <a:pt x="89" y="14"/>
                      <a:pt x="89" y="14"/>
                      <a:pt x="89" y="14"/>
                    </a:cubicBezTo>
                    <a:cubicBezTo>
                      <a:pt x="89" y="14"/>
                      <a:pt x="88" y="14"/>
                      <a:pt x="87" y="13"/>
                    </a:cubicBezTo>
                    <a:cubicBezTo>
                      <a:pt x="87" y="13"/>
                      <a:pt x="87" y="13"/>
                      <a:pt x="87" y="13"/>
                    </a:cubicBezTo>
                    <a:cubicBezTo>
                      <a:pt x="87" y="12"/>
                      <a:pt x="87" y="12"/>
                      <a:pt x="86" y="12"/>
                    </a:cubicBezTo>
                    <a:cubicBezTo>
                      <a:pt x="86" y="12"/>
                      <a:pt x="86" y="12"/>
                      <a:pt x="85" y="12"/>
                    </a:cubicBezTo>
                    <a:cubicBezTo>
                      <a:pt x="85" y="12"/>
                      <a:pt x="85" y="12"/>
                      <a:pt x="84" y="12"/>
                    </a:cubicBezTo>
                    <a:cubicBezTo>
                      <a:pt x="84" y="13"/>
                      <a:pt x="84" y="13"/>
                      <a:pt x="83" y="13"/>
                    </a:cubicBezTo>
                    <a:cubicBezTo>
                      <a:pt x="83" y="13"/>
                      <a:pt x="82" y="13"/>
                      <a:pt x="82" y="13"/>
                    </a:cubicBezTo>
                    <a:cubicBezTo>
                      <a:pt x="81" y="12"/>
                      <a:pt x="81" y="12"/>
                      <a:pt x="81" y="12"/>
                    </a:cubicBezTo>
                    <a:cubicBezTo>
                      <a:pt x="81" y="12"/>
                      <a:pt x="80" y="12"/>
                      <a:pt x="80" y="12"/>
                    </a:cubicBezTo>
                    <a:cubicBezTo>
                      <a:pt x="80" y="12"/>
                      <a:pt x="80" y="11"/>
                      <a:pt x="80" y="11"/>
                    </a:cubicBezTo>
                    <a:cubicBezTo>
                      <a:pt x="79" y="11"/>
                      <a:pt x="79" y="11"/>
                      <a:pt x="79" y="11"/>
                    </a:cubicBezTo>
                    <a:cubicBezTo>
                      <a:pt x="78" y="10"/>
                      <a:pt x="78" y="11"/>
                      <a:pt x="77" y="11"/>
                    </a:cubicBezTo>
                    <a:cubicBezTo>
                      <a:pt x="77" y="11"/>
                      <a:pt x="77" y="11"/>
                      <a:pt x="76" y="11"/>
                    </a:cubicBezTo>
                    <a:cubicBezTo>
                      <a:pt x="76" y="11"/>
                      <a:pt x="75" y="11"/>
                      <a:pt x="75" y="11"/>
                    </a:cubicBezTo>
                    <a:cubicBezTo>
                      <a:pt x="75" y="11"/>
                      <a:pt x="74" y="11"/>
                      <a:pt x="74" y="11"/>
                    </a:cubicBezTo>
                    <a:cubicBezTo>
                      <a:pt x="74" y="12"/>
                      <a:pt x="73" y="12"/>
                      <a:pt x="73" y="12"/>
                    </a:cubicBezTo>
                    <a:cubicBezTo>
                      <a:pt x="73" y="12"/>
                      <a:pt x="72" y="12"/>
                      <a:pt x="72" y="12"/>
                    </a:cubicBezTo>
                    <a:cubicBezTo>
                      <a:pt x="72" y="11"/>
                      <a:pt x="72" y="11"/>
                      <a:pt x="72" y="11"/>
                    </a:cubicBezTo>
                    <a:cubicBezTo>
                      <a:pt x="71" y="11"/>
                      <a:pt x="71" y="11"/>
                      <a:pt x="71" y="12"/>
                    </a:cubicBezTo>
                    <a:cubicBezTo>
                      <a:pt x="70" y="12"/>
                      <a:pt x="70" y="12"/>
                      <a:pt x="70" y="13"/>
                    </a:cubicBezTo>
                    <a:cubicBezTo>
                      <a:pt x="70" y="13"/>
                      <a:pt x="70" y="13"/>
                      <a:pt x="69" y="13"/>
                    </a:cubicBezTo>
                    <a:cubicBezTo>
                      <a:pt x="69" y="13"/>
                      <a:pt x="68" y="13"/>
                      <a:pt x="68" y="13"/>
                    </a:cubicBezTo>
                    <a:cubicBezTo>
                      <a:pt x="68" y="12"/>
                      <a:pt x="67" y="12"/>
                      <a:pt x="67" y="12"/>
                    </a:cubicBezTo>
                    <a:cubicBezTo>
                      <a:pt x="66" y="12"/>
                      <a:pt x="66" y="12"/>
                      <a:pt x="66" y="11"/>
                    </a:cubicBezTo>
                    <a:cubicBezTo>
                      <a:pt x="66" y="11"/>
                      <a:pt x="65" y="11"/>
                      <a:pt x="65" y="11"/>
                    </a:cubicBezTo>
                    <a:cubicBezTo>
                      <a:pt x="65" y="11"/>
                      <a:pt x="65" y="10"/>
                      <a:pt x="64" y="10"/>
                    </a:cubicBezTo>
                    <a:cubicBezTo>
                      <a:pt x="64" y="10"/>
                      <a:pt x="64" y="9"/>
                      <a:pt x="63" y="9"/>
                    </a:cubicBezTo>
                    <a:cubicBezTo>
                      <a:pt x="63" y="9"/>
                      <a:pt x="63" y="9"/>
                      <a:pt x="63" y="9"/>
                    </a:cubicBezTo>
                    <a:cubicBezTo>
                      <a:pt x="63" y="9"/>
                      <a:pt x="63" y="8"/>
                      <a:pt x="63" y="8"/>
                    </a:cubicBezTo>
                    <a:cubicBezTo>
                      <a:pt x="62" y="7"/>
                      <a:pt x="62" y="7"/>
                      <a:pt x="61" y="7"/>
                    </a:cubicBezTo>
                    <a:cubicBezTo>
                      <a:pt x="60" y="6"/>
                      <a:pt x="60" y="6"/>
                      <a:pt x="59" y="6"/>
                    </a:cubicBezTo>
                    <a:cubicBezTo>
                      <a:pt x="59" y="5"/>
                      <a:pt x="58" y="5"/>
                      <a:pt x="58" y="5"/>
                    </a:cubicBezTo>
                    <a:cubicBezTo>
                      <a:pt x="57" y="5"/>
                      <a:pt x="57" y="5"/>
                      <a:pt x="56" y="5"/>
                    </a:cubicBezTo>
                    <a:cubicBezTo>
                      <a:pt x="56" y="4"/>
                      <a:pt x="56" y="4"/>
                      <a:pt x="56" y="3"/>
                    </a:cubicBezTo>
                    <a:cubicBezTo>
                      <a:pt x="55" y="3"/>
                      <a:pt x="55" y="3"/>
                      <a:pt x="54" y="3"/>
                    </a:cubicBezTo>
                    <a:cubicBezTo>
                      <a:pt x="54" y="3"/>
                      <a:pt x="53" y="3"/>
                      <a:pt x="53" y="3"/>
                    </a:cubicBezTo>
                    <a:cubicBezTo>
                      <a:pt x="53" y="3"/>
                      <a:pt x="52" y="4"/>
                      <a:pt x="52" y="4"/>
                    </a:cubicBezTo>
                    <a:cubicBezTo>
                      <a:pt x="51" y="4"/>
                      <a:pt x="51" y="5"/>
                      <a:pt x="51" y="5"/>
                    </a:cubicBezTo>
                    <a:cubicBezTo>
                      <a:pt x="50" y="5"/>
                      <a:pt x="50" y="5"/>
                      <a:pt x="50" y="5"/>
                    </a:cubicBezTo>
                    <a:cubicBezTo>
                      <a:pt x="50" y="4"/>
                      <a:pt x="49" y="4"/>
                      <a:pt x="49" y="4"/>
                    </a:cubicBezTo>
                    <a:cubicBezTo>
                      <a:pt x="49" y="3"/>
                      <a:pt x="49" y="3"/>
                      <a:pt x="48" y="3"/>
                    </a:cubicBezTo>
                    <a:cubicBezTo>
                      <a:pt x="48" y="3"/>
                      <a:pt x="48" y="3"/>
                      <a:pt x="47" y="3"/>
                    </a:cubicBezTo>
                    <a:cubicBezTo>
                      <a:pt x="47" y="3"/>
                      <a:pt x="46" y="3"/>
                      <a:pt x="46" y="3"/>
                    </a:cubicBezTo>
                    <a:cubicBezTo>
                      <a:pt x="46" y="3"/>
                      <a:pt x="46" y="3"/>
                      <a:pt x="45" y="3"/>
                    </a:cubicBezTo>
                    <a:cubicBezTo>
                      <a:pt x="45" y="2"/>
                      <a:pt x="45" y="2"/>
                      <a:pt x="44" y="1"/>
                    </a:cubicBezTo>
                    <a:cubicBezTo>
                      <a:pt x="44" y="1"/>
                      <a:pt x="44" y="1"/>
                      <a:pt x="44" y="1"/>
                    </a:cubicBezTo>
                    <a:cubicBezTo>
                      <a:pt x="44" y="1"/>
                      <a:pt x="43" y="0"/>
                      <a:pt x="43" y="0"/>
                    </a:cubicBezTo>
                    <a:cubicBezTo>
                      <a:pt x="43" y="0"/>
                      <a:pt x="42" y="0"/>
                      <a:pt x="42" y="0"/>
                    </a:cubicBezTo>
                    <a:cubicBezTo>
                      <a:pt x="41" y="0"/>
                      <a:pt x="41" y="0"/>
                      <a:pt x="41" y="0"/>
                    </a:cubicBezTo>
                    <a:cubicBezTo>
                      <a:pt x="41" y="0"/>
                      <a:pt x="40" y="0"/>
                      <a:pt x="40" y="1"/>
                    </a:cubicBezTo>
                    <a:cubicBezTo>
                      <a:pt x="40" y="1"/>
                      <a:pt x="40" y="0"/>
                      <a:pt x="39" y="1"/>
                    </a:cubicBezTo>
                    <a:cubicBezTo>
                      <a:pt x="39" y="1"/>
                      <a:pt x="39" y="1"/>
                      <a:pt x="39" y="1"/>
                    </a:cubicBezTo>
                    <a:cubicBezTo>
                      <a:pt x="38" y="2"/>
                      <a:pt x="38" y="2"/>
                      <a:pt x="37" y="2"/>
                    </a:cubicBezTo>
                    <a:cubicBezTo>
                      <a:pt x="37" y="2"/>
                      <a:pt x="37" y="2"/>
                      <a:pt x="36" y="2"/>
                    </a:cubicBezTo>
                    <a:cubicBezTo>
                      <a:pt x="36" y="2"/>
                      <a:pt x="36" y="2"/>
                      <a:pt x="36" y="2"/>
                    </a:cubicBezTo>
                    <a:cubicBezTo>
                      <a:pt x="35" y="2"/>
                      <a:pt x="35" y="2"/>
                      <a:pt x="35" y="2"/>
                    </a:cubicBezTo>
                    <a:cubicBezTo>
                      <a:pt x="34" y="3"/>
                      <a:pt x="34" y="3"/>
                      <a:pt x="34" y="3"/>
                    </a:cubicBezTo>
                    <a:cubicBezTo>
                      <a:pt x="33" y="3"/>
                      <a:pt x="33" y="3"/>
                      <a:pt x="32" y="3"/>
                    </a:cubicBezTo>
                    <a:cubicBezTo>
                      <a:pt x="32" y="3"/>
                      <a:pt x="31" y="3"/>
                      <a:pt x="31" y="3"/>
                    </a:cubicBezTo>
                    <a:cubicBezTo>
                      <a:pt x="31" y="3"/>
                      <a:pt x="31" y="3"/>
                      <a:pt x="31" y="4"/>
                    </a:cubicBezTo>
                    <a:cubicBezTo>
                      <a:pt x="30" y="4"/>
                      <a:pt x="30" y="4"/>
                      <a:pt x="29" y="4"/>
                    </a:cubicBezTo>
                    <a:cubicBezTo>
                      <a:pt x="29" y="4"/>
                      <a:pt x="28" y="3"/>
                      <a:pt x="28" y="4"/>
                    </a:cubicBezTo>
                    <a:cubicBezTo>
                      <a:pt x="28" y="4"/>
                      <a:pt x="27" y="4"/>
                      <a:pt x="27" y="5"/>
                    </a:cubicBezTo>
                    <a:cubicBezTo>
                      <a:pt x="27" y="5"/>
                      <a:pt x="27" y="5"/>
                      <a:pt x="28" y="5"/>
                    </a:cubicBezTo>
                    <a:cubicBezTo>
                      <a:pt x="28" y="5"/>
                      <a:pt x="28" y="5"/>
                      <a:pt x="29" y="5"/>
                    </a:cubicBezTo>
                    <a:cubicBezTo>
                      <a:pt x="29" y="6"/>
                      <a:pt x="29" y="6"/>
                      <a:pt x="29" y="6"/>
                    </a:cubicBezTo>
                    <a:cubicBezTo>
                      <a:pt x="29" y="7"/>
                      <a:pt x="29" y="7"/>
                      <a:pt x="29" y="7"/>
                    </a:cubicBezTo>
                    <a:cubicBezTo>
                      <a:pt x="29" y="7"/>
                      <a:pt x="28" y="7"/>
                      <a:pt x="28" y="7"/>
                    </a:cubicBezTo>
                    <a:cubicBezTo>
                      <a:pt x="28" y="7"/>
                      <a:pt x="27" y="7"/>
                      <a:pt x="27" y="7"/>
                    </a:cubicBezTo>
                    <a:cubicBezTo>
                      <a:pt x="27" y="8"/>
                      <a:pt x="27" y="8"/>
                      <a:pt x="27" y="8"/>
                    </a:cubicBezTo>
                    <a:cubicBezTo>
                      <a:pt x="27" y="8"/>
                      <a:pt x="27" y="8"/>
                      <a:pt x="27" y="9"/>
                    </a:cubicBezTo>
                    <a:cubicBezTo>
                      <a:pt x="28" y="9"/>
                      <a:pt x="28" y="9"/>
                      <a:pt x="28" y="9"/>
                    </a:cubicBezTo>
                    <a:cubicBezTo>
                      <a:pt x="27" y="9"/>
                      <a:pt x="27" y="9"/>
                      <a:pt x="27" y="10"/>
                    </a:cubicBezTo>
                    <a:cubicBezTo>
                      <a:pt x="27" y="10"/>
                      <a:pt x="26" y="9"/>
                      <a:pt x="26" y="10"/>
                    </a:cubicBezTo>
                    <a:cubicBezTo>
                      <a:pt x="26" y="10"/>
                      <a:pt x="26" y="11"/>
                      <a:pt x="26" y="11"/>
                    </a:cubicBezTo>
                    <a:cubicBezTo>
                      <a:pt x="27" y="11"/>
                      <a:pt x="27" y="11"/>
                      <a:pt x="27" y="11"/>
                    </a:cubicBezTo>
                    <a:cubicBezTo>
                      <a:pt x="28" y="11"/>
                      <a:pt x="28" y="11"/>
                      <a:pt x="28" y="11"/>
                    </a:cubicBezTo>
                    <a:cubicBezTo>
                      <a:pt x="29" y="11"/>
                      <a:pt x="29" y="11"/>
                      <a:pt x="29" y="12"/>
                    </a:cubicBezTo>
                    <a:cubicBezTo>
                      <a:pt x="29" y="12"/>
                      <a:pt x="29" y="12"/>
                      <a:pt x="29" y="12"/>
                    </a:cubicBezTo>
                    <a:cubicBezTo>
                      <a:pt x="29" y="13"/>
                      <a:pt x="28" y="13"/>
                      <a:pt x="27" y="13"/>
                    </a:cubicBezTo>
                    <a:cubicBezTo>
                      <a:pt x="27" y="13"/>
                      <a:pt x="27" y="13"/>
                      <a:pt x="26" y="13"/>
                    </a:cubicBezTo>
                    <a:cubicBezTo>
                      <a:pt x="26" y="13"/>
                      <a:pt x="26" y="13"/>
                      <a:pt x="25" y="12"/>
                    </a:cubicBezTo>
                    <a:cubicBezTo>
                      <a:pt x="25" y="12"/>
                      <a:pt x="24" y="12"/>
                      <a:pt x="24" y="12"/>
                    </a:cubicBezTo>
                    <a:cubicBezTo>
                      <a:pt x="23" y="12"/>
                      <a:pt x="23" y="12"/>
                      <a:pt x="23" y="12"/>
                    </a:cubicBezTo>
                    <a:cubicBezTo>
                      <a:pt x="22" y="12"/>
                      <a:pt x="21" y="12"/>
                      <a:pt x="21" y="13"/>
                    </a:cubicBezTo>
                    <a:cubicBezTo>
                      <a:pt x="20" y="13"/>
                      <a:pt x="19" y="12"/>
                      <a:pt x="18" y="13"/>
                    </a:cubicBezTo>
                    <a:cubicBezTo>
                      <a:pt x="17" y="13"/>
                      <a:pt x="17" y="13"/>
                      <a:pt x="16" y="13"/>
                    </a:cubicBezTo>
                    <a:cubicBezTo>
                      <a:pt x="16" y="13"/>
                      <a:pt x="16" y="12"/>
                      <a:pt x="15" y="12"/>
                    </a:cubicBezTo>
                    <a:cubicBezTo>
                      <a:pt x="15" y="12"/>
                      <a:pt x="14" y="12"/>
                      <a:pt x="14" y="12"/>
                    </a:cubicBezTo>
                    <a:cubicBezTo>
                      <a:pt x="13" y="12"/>
                      <a:pt x="13" y="11"/>
                      <a:pt x="13" y="11"/>
                    </a:cubicBezTo>
                    <a:cubicBezTo>
                      <a:pt x="12" y="10"/>
                      <a:pt x="12" y="10"/>
                      <a:pt x="11" y="10"/>
                    </a:cubicBezTo>
                    <a:cubicBezTo>
                      <a:pt x="11" y="10"/>
                      <a:pt x="11" y="10"/>
                      <a:pt x="10" y="10"/>
                    </a:cubicBezTo>
                    <a:cubicBezTo>
                      <a:pt x="9" y="10"/>
                      <a:pt x="9" y="10"/>
                      <a:pt x="8" y="10"/>
                    </a:cubicBezTo>
                    <a:cubicBezTo>
                      <a:pt x="7" y="11"/>
                      <a:pt x="7" y="10"/>
                      <a:pt x="6" y="10"/>
                    </a:cubicBezTo>
                    <a:cubicBezTo>
                      <a:pt x="5" y="11"/>
                      <a:pt x="5" y="11"/>
                      <a:pt x="5" y="11"/>
                    </a:cubicBezTo>
                    <a:cubicBezTo>
                      <a:pt x="4" y="12"/>
                      <a:pt x="5" y="12"/>
                      <a:pt x="4" y="13"/>
                    </a:cubicBezTo>
                    <a:cubicBezTo>
                      <a:pt x="4" y="13"/>
                      <a:pt x="4" y="14"/>
                      <a:pt x="3" y="14"/>
                    </a:cubicBezTo>
                    <a:cubicBezTo>
                      <a:pt x="3" y="14"/>
                      <a:pt x="2" y="15"/>
                      <a:pt x="2" y="15"/>
                    </a:cubicBezTo>
                    <a:cubicBezTo>
                      <a:pt x="2" y="15"/>
                      <a:pt x="2" y="14"/>
                      <a:pt x="1" y="14"/>
                    </a:cubicBezTo>
                    <a:cubicBezTo>
                      <a:pt x="1" y="14"/>
                      <a:pt x="1" y="14"/>
                      <a:pt x="1" y="14"/>
                    </a:cubicBezTo>
                    <a:cubicBezTo>
                      <a:pt x="0" y="14"/>
                      <a:pt x="0" y="14"/>
                      <a:pt x="0" y="14"/>
                    </a:cubicBezTo>
                    <a:cubicBezTo>
                      <a:pt x="0" y="15"/>
                      <a:pt x="0" y="15"/>
                      <a:pt x="0" y="16"/>
                    </a:cubicBezTo>
                    <a:cubicBezTo>
                      <a:pt x="0" y="17"/>
                      <a:pt x="0" y="17"/>
                      <a:pt x="1" y="18"/>
                    </a:cubicBezTo>
                    <a:cubicBezTo>
                      <a:pt x="1" y="18"/>
                      <a:pt x="1" y="18"/>
                      <a:pt x="2" y="18"/>
                    </a:cubicBezTo>
                    <a:cubicBezTo>
                      <a:pt x="2" y="18"/>
                      <a:pt x="2" y="18"/>
                      <a:pt x="2" y="18"/>
                    </a:cubicBezTo>
                    <a:cubicBezTo>
                      <a:pt x="2" y="19"/>
                      <a:pt x="2" y="19"/>
                      <a:pt x="2" y="20"/>
                    </a:cubicBezTo>
                    <a:cubicBezTo>
                      <a:pt x="3" y="20"/>
                      <a:pt x="2" y="20"/>
                      <a:pt x="2" y="21"/>
                    </a:cubicBezTo>
                    <a:cubicBezTo>
                      <a:pt x="2" y="22"/>
                      <a:pt x="3" y="22"/>
                      <a:pt x="3" y="23"/>
                    </a:cubicBezTo>
                    <a:cubicBezTo>
                      <a:pt x="3" y="23"/>
                      <a:pt x="3" y="23"/>
                      <a:pt x="3" y="23"/>
                    </a:cubicBezTo>
                    <a:cubicBezTo>
                      <a:pt x="3" y="24"/>
                      <a:pt x="3" y="24"/>
                      <a:pt x="3" y="24"/>
                    </a:cubicBezTo>
                    <a:cubicBezTo>
                      <a:pt x="3" y="24"/>
                      <a:pt x="3" y="23"/>
                      <a:pt x="4" y="23"/>
                    </a:cubicBezTo>
                    <a:cubicBezTo>
                      <a:pt x="4" y="23"/>
                      <a:pt x="4" y="22"/>
                      <a:pt x="5" y="22"/>
                    </a:cubicBezTo>
                    <a:cubicBezTo>
                      <a:pt x="5" y="22"/>
                      <a:pt x="6" y="22"/>
                      <a:pt x="6" y="22"/>
                    </a:cubicBezTo>
                    <a:cubicBezTo>
                      <a:pt x="7" y="22"/>
                      <a:pt x="7" y="22"/>
                      <a:pt x="7" y="22"/>
                    </a:cubicBezTo>
                    <a:cubicBezTo>
                      <a:pt x="8" y="21"/>
                      <a:pt x="7" y="21"/>
                      <a:pt x="8" y="20"/>
                    </a:cubicBezTo>
                    <a:cubicBezTo>
                      <a:pt x="8" y="20"/>
                      <a:pt x="9" y="20"/>
                      <a:pt x="9" y="20"/>
                    </a:cubicBezTo>
                    <a:cubicBezTo>
                      <a:pt x="10" y="21"/>
                      <a:pt x="10" y="21"/>
                      <a:pt x="11" y="21"/>
                    </a:cubicBezTo>
                    <a:cubicBezTo>
                      <a:pt x="11" y="21"/>
                      <a:pt x="12" y="21"/>
                      <a:pt x="12" y="21"/>
                    </a:cubicBezTo>
                    <a:cubicBezTo>
                      <a:pt x="12" y="21"/>
                      <a:pt x="13" y="21"/>
                      <a:pt x="13" y="22"/>
                    </a:cubicBezTo>
                    <a:cubicBezTo>
                      <a:pt x="13" y="22"/>
                      <a:pt x="13" y="23"/>
                      <a:pt x="13" y="23"/>
                    </a:cubicBezTo>
                    <a:cubicBezTo>
                      <a:pt x="13" y="24"/>
                      <a:pt x="13" y="24"/>
                      <a:pt x="13" y="25"/>
                    </a:cubicBezTo>
                    <a:cubicBezTo>
                      <a:pt x="13" y="25"/>
                      <a:pt x="13" y="25"/>
                      <a:pt x="13" y="25"/>
                    </a:cubicBezTo>
                    <a:cubicBezTo>
                      <a:pt x="13" y="25"/>
                      <a:pt x="13" y="25"/>
                      <a:pt x="12" y="25"/>
                    </a:cubicBezTo>
                    <a:cubicBezTo>
                      <a:pt x="12" y="25"/>
                      <a:pt x="12" y="25"/>
                      <a:pt x="12" y="25"/>
                    </a:cubicBezTo>
                    <a:cubicBezTo>
                      <a:pt x="11" y="25"/>
                      <a:pt x="11" y="25"/>
                      <a:pt x="11" y="25"/>
                    </a:cubicBezTo>
                    <a:cubicBezTo>
                      <a:pt x="10" y="25"/>
                      <a:pt x="10" y="25"/>
                      <a:pt x="10" y="25"/>
                    </a:cubicBezTo>
                    <a:cubicBezTo>
                      <a:pt x="9" y="25"/>
                      <a:pt x="9" y="26"/>
                      <a:pt x="9" y="26"/>
                    </a:cubicBezTo>
                    <a:cubicBezTo>
                      <a:pt x="10" y="26"/>
                      <a:pt x="10" y="26"/>
                      <a:pt x="10" y="27"/>
                    </a:cubicBezTo>
                    <a:cubicBezTo>
                      <a:pt x="10" y="27"/>
                      <a:pt x="10" y="27"/>
                      <a:pt x="10" y="27"/>
                    </a:cubicBezTo>
                    <a:cubicBezTo>
                      <a:pt x="10" y="27"/>
                      <a:pt x="10" y="27"/>
                      <a:pt x="10" y="27"/>
                    </a:cubicBezTo>
                    <a:cubicBezTo>
                      <a:pt x="10" y="28"/>
                      <a:pt x="10" y="27"/>
                      <a:pt x="9" y="27"/>
                    </a:cubicBezTo>
                    <a:cubicBezTo>
                      <a:pt x="9" y="27"/>
                      <a:pt x="9" y="27"/>
                      <a:pt x="9" y="27"/>
                    </a:cubicBezTo>
                    <a:cubicBezTo>
                      <a:pt x="9" y="27"/>
                      <a:pt x="9" y="27"/>
                      <a:pt x="8" y="27"/>
                    </a:cubicBezTo>
                    <a:cubicBezTo>
                      <a:pt x="8" y="27"/>
                      <a:pt x="8" y="27"/>
                      <a:pt x="8" y="27"/>
                    </a:cubicBezTo>
                    <a:cubicBezTo>
                      <a:pt x="8" y="27"/>
                      <a:pt x="8" y="27"/>
                      <a:pt x="8" y="27"/>
                    </a:cubicBezTo>
                    <a:cubicBezTo>
                      <a:pt x="8" y="28"/>
                      <a:pt x="8" y="28"/>
                      <a:pt x="8" y="28"/>
                    </a:cubicBezTo>
                    <a:cubicBezTo>
                      <a:pt x="9" y="28"/>
                      <a:pt x="9" y="28"/>
                      <a:pt x="9" y="28"/>
                    </a:cubicBezTo>
                    <a:cubicBezTo>
                      <a:pt x="9" y="29"/>
                      <a:pt x="9" y="29"/>
                      <a:pt x="9" y="29"/>
                    </a:cubicBezTo>
                    <a:cubicBezTo>
                      <a:pt x="10" y="29"/>
                      <a:pt x="10" y="29"/>
                      <a:pt x="10" y="30"/>
                    </a:cubicBezTo>
                    <a:cubicBezTo>
                      <a:pt x="10" y="30"/>
                      <a:pt x="11" y="30"/>
                      <a:pt x="11" y="30"/>
                    </a:cubicBezTo>
                    <a:cubicBezTo>
                      <a:pt x="11" y="30"/>
                      <a:pt x="11" y="31"/>
                      <a:pt x="11" y="31"/>
                    </a:cubicBezTo>
                    <a:cubicBezTo>
                      <a:pt x="11" y="31"/>
                      <a:pt x="12" y="31"/>
                      <a:pt x="12" y="31"/>
                    </a:cubicBezTo>
                    <a:cubicBezTo>
                      <a:pt x="12" y="31"/>
                      <a:pt x="12" y="31"/>
                      <a:pt x="12" y="32"/>
                    </a:cubicBezTo>
                    <a:cubicBezTo>
                      <a:pt x="12" y="32"/>
                      <a:pt x="13" y="32"/>
                      <a:pt x="13" y="32"/>
                    </a:cubicBezTo>
                    <a:cubicBezTo>
                      <a:pt x="13" y="32"/>
                      <a:pt x="14" y="32"/>
                      <a:pt x="14" y="32"/>
                    </a:cubicBezTo>
                    <a:cubicBezTo>
                      <a:pt x="14" y="32"/>
                      <a:pt x="14" y="32"/>
                      <a:pt x="14" y="33"/>
                    </a:cubicBezTo>
                    <a:cubicBezTo>
                      <a:pt x="14" y="33"/>
                      <a:pt x="14" y="33"/>
                      <a:pt x="14" y="34"/>
                    </a:cubicBezTo>
                    <a:cubicBezTo>
                      <a:pt x="15" y="34"/>
                      <a:pt x="15" y="34"/>
                      <a:pt x="15" y="34"/>
                    </a:cubicBezTo>
                    <a:cubicBezTo>
                      <a:pt x="15" y="34"/>
                      <a:pt x="16" y="34"/>
                      <a:pt x="16" y="34"/>
                    </a:cubicBezTo>
                    <a:cubicBezTo>
                      <a:pt x="17" y="34"/>
                      <a:pt x="17" y="34"/>
                      <a:pt x="17" y="34"/>
                    </a:cubicBezTo>
                    <a:cubicBezTo>
                      <a:pt x="18" y="34"/>
                      <a:pt x="18" y="34"/>
                      <a:pt x="18" y="34"/>
                    </a:cubicBezTo>
                    <a:cubicBezTo>
                      <a:pt x="19" y="34"/>
                      <a:pt x="19" y="34"/>
                      <a:pt x="19" y="34"/>
                    </a:cubicBezTo>
                    <a:cubicBezTo>
                      <a:pt x="19" y="34"/>
                      <a:pt x="19" y="35"/>
                      <a:pt x="20" y="35"/>
                    </a:cubicBezTo>
                    <a:cubicBezTo>
                      <a:pt x="20" y="35"/>
                      <a:pt x="21" y="35"/>
                      <a:pt x="21" y="35"/>
                    </a:cubicBezTo>
                    <a:cubicBezTo>
                      <a:pt x="22" y="35"/>
                      <a:pt x="22" y="36"/>
                      <a:pt x="22" y="36"/>
                    </a:cubicBezTo>
                    <a:cubicBezTo>
                      <a:pt x="23" y="36"/>
                      <a:pt x="23" y="36"/>
                      <a:pt x="23" y="36"/>
                    </a:cubicBezTo>
                    <a:cubicBezTo>
                      <a:pt x="23" y="36"/>
                      <a:pt x="24" y="36"/>
                      <a:pt x="24" y="36"/>
                    </a:cubicBezTo>
                    <a:cubicBezTo>
                      <a:pt x="24" y="36"/>
                      <a:pt x="24" y="36"/>
                      <a:pt x="24" y="36"/>
                    </a:cubicBezTo>
                    <a:cubicBezTo>
                      <a:pt x="24" y="35"/>
                      <a:pt x="23" y="35"/>
                      <a:pt x="23" y="34"/>
                    </a:cubicBezTo>
                    <a:cubicBezTo>
                      <a:pt x="23" y="34"/>
                      <a:pt x="24" y="34"/>
                      <a:pt x="24" y="33"/>
                    </a:cubicBezTo>
                    <a:cubicBezTo>
                      <a:pt x="24" y="33"/>
                      <a:pt x="24" y="32"/>
                      <a:pt x="24" y="32"/>
                    </a:cubicBezTo>
                    <a:cubicBezTo>
                      <a:pt x="23" y="31"/>
                      <a:pt x="23" y="31"/>
                      <a:pt x="23" y="30"/>
                    </a:cubicBezTo>
                    <a:cubicBezTo>
                      <a:pt x="23" y="29"/>
                      <a:pt x="22" y="29"/>
                      <a:pt x="22" y="28"/>
                    </a:cubicBezTo>
                    <a:cubicBezTo>
                      <a:pt x="22" y="28"/>
                      <a:pt x="22" y="28"/>
                      <a:pt x="23" y="27"/>
                    </a:cubicBezTo>
                    <a:cubicBezTo>
                      <a:pt x="23" y="27"/>
                      <a:pt x="23" y="26"/>
                      <a:pt x="23" y="26"/>
                    </a:cubicBezTo>
                    <a:cubicBezTo>
                      <a:pt x="23" y="27"/>
                      <a:pt x="23" y="27"/>
                      <a:pt x="24" y="26"/>
                    </a:cubicBezTo>
                    <a:cubicBezTo>
                      <a:pt x="24" y="26"/>
                      <a:pt x="24" y="26"/>
                      <a:pt x="24" y="26"/>
                    </a:cubicBezTo>
                    <a:cubicBezTo>
                      <a:pt x="25" y="26"/>
                      <a:pt x="25" y="26"/>
                      <a:pt x="26" y="26"/>
                    </a:cubicBezTo>
                    <a:cubicBezTo>
                      <a:pt x="26" y="25"/>
                      <a:pt x="26" y="25"/>
                      <a:pt x="26" y="25"/>
                    </a:cubicBezTo>
                    <a:cubicBezTo>
                      <a:pt x="26" y="25"/>
                      <a:pt x="26" y="24"/>
                      <a:pt x="26" y="24"/>
                    </a:cubicBezTo>
                    <a:cubicBezTo>
                      <a:pt x="26" y="24"/>
                      <a:pt x="26" y="24"/>
                      <a:pt x="27" y="24"/>
                    </a:cubicBezTo>
                    <a:cubicBezTo>
                      <a:pt x="27" y="24"/>
                      <a:pt x="27" y="24"/>
                      <a:pt x="27" y="24"/>
                    </a:cubicBezTo>
                    <a:cubicBezTo>
                      <a:pt x="28" y="24"/>
                      <a:pt x="27" y="23"/>
                      <a:pt x="28" y="23"/>
                    </a:cubicBezTo>
                    <a:cubicBezTo>
                      <a:pt x="28" y="23"/>
                      <a:pt x="28" y="23"/>
                      <a:pt x="29" y="23"/>
                    </a:cubicBezTo>
                    <a:cubicBezTo>
                      <a:pt x="29" y="23"/>
                      <a:pt x="28" y="22"/>
                      <a:pt x="28" y="22"/>
                    </a:cubicBezTo>
                    <a:cubicBezTo>
                      <a:pt x="29" y="22"/>
                      <a:pt x="29" y="21"/>
                      <a:pt x="29" y="21"/>
                    </a:cubicBezTo>
                    <a:cubicBezTo>
                      <a:pt x="29" y="21"/>
                      <a:pt x="29" y="21"/>
                      <a:pt x="30" y="21"/>
                    </a:cubicBezTo>
                    <a:cubicBezTo>
                      <a:pt x="30" y="21"/>
                      <a:pt x="30" y="22"/>
                      <a:pt x="30" y="22"/>
                    </a:cubicBezTo>
                    <a:cubicBezTo>
                      <a:pt x="31" y="22"/>
                      <a:pt x="31" y="22"/>
                      <a:pt x="31" y="22"/>
                    </a:cubicBezTo>
                    <a:cubicBezTo>
                      <a:pt x="31" y="22"/>
                      <a:pt x="31" y="21"/>
                      <a:pt x="32" y="21"/>
                    </a:cubicBezTo>
                    <a:cubicBezTo>
                      <a:pt x="32" y="21"/>
                      <a:pt x="32" y="21"/>
                      <a:pt x="32" y="21"/>
                    </a:cubicBezTo>
                    <a:cubicBezTo>
                      <a:pt x="33" y="21"/>
                      <a:pt x="32" y="22"/>
                      <a:pt x="32" y="22"/>
                    </a:cubicBezTo>
                    <a:cubicBezTo>
                      <a:pt x="32" y="23"/>
                      <a:pt x="32" y="23"/>
                      <a:pt x="31" y="23"/>
                    </a:cubicBezTo>
                    <a:cubicBezTo>
                      <a:pt x="31" y="24"/>
                      <a:pt x="31" y="24"/>
                      <a:pt x="32" y="25"/>
                    </a:cubicBezTo>
                    <a:cubicBezTo>
                      <a:pt x="32" y="25"/>
                      <a:pt x="32" y="25"/>
                      <a:pt x="32" y="25"/>
                    </a:cubicBezTo>
                    <a:cubicBezTo>
                      <a:pt x="33" y="25"/>
                      <a:pt x="33" y="25"/>
                      <a:pt x="33" y="25"/>
                    </a:cubicBezTo>
                    <a:cubicBezTo>
                      <a:pt x="33" y="26"/>
                      <a:pt x="33" y="26"/>
                      <a:pt x="33" y="26"/>
                    </a:cubicBezTo>
                    <a:cubicBezTo>
                      <a:pt x="33" y="27"/>
                      <a:pt x="33" y="27"/>
                      <a:pt x="33" y="27"/>
                    </a:cubicBezTo>
                    <a:cubicBezTo>
                      <a:pt x="33" y="27"/>
                      <a:pt x="33" y="27"/>
                      <a:pt x="33" y="27"/>
                    </a:cubicBezTo>
                    <a:cubicBezTo>
                      <a:pt x="33" y="27"/>
                      <a:pt x="33" y="27"/>
                      <a:pt x="33" y="27"/>
                    </a:cubicBezTo>
                    <a:cubicBezTo>
                      <a:pt x="33" y="27"/>
                      <a:pt x="33" y="27"/>
                      <a:pt x="33" y="27"/>
                    </a:cubicBezTo>
                    <a:cubicBezTo>
                      <a:pt x="33" y="28"/>
                      <a:pt x="33" y="28"/>
                      <a:pt x="33" y="28"/>
                    </a:cubicBezTo>
                    <a:cubicBezTo>
                      <a:pt x="34" y="28"/>
                      <a:pt x="34" y="28"/>
                      <a:pt x="35" y="28"/>
                    </a:cubicBezTo>
                    <a:cubicBezTo>
                      <a:pt x="35" y="29"/>
                      <a:pt x="35" y="29"/>
                      <a:pt x="35" y="29"/>
                    </a:cubicBezTo>
                    <a:cubicBezTo>
                      <a:pt x="35" y="30"/>
                      <a:pt x="35" y="30"/>
                      <a:pt x="35" y="30"/>
                    </a:cubicBezTo>
                    <a:cubicBezTo>
                      <a:pt x="35" y="31"/>
                      <a:pt x="36" y="31"/>
                      <a:pt x="37" y="31"/>
                    </a:cubicBezTo>
                    <a:cubicBezTo>
                      <a:pt x="37" y="31"/>
                      <a:pt x="37" y="31"/>
                      <a:pt x="38" y="30"/>
                    </a:cubicBezTo>
                    <a:cubicBezTo>
                      <a:pt x="38" y="30"/>
                      <a:pt x="39" y="30"/>
                      <a:pt x="39" y="30"/>
                    </a:cubicBezTo>
                    <a:cubicBezTo>
                      <a:pt x="40" y="30"/>
                      <a:pt x="40" y="30"/>
                      <a:pt x="41" y="30"/>
                    </a:cubicBezTo>
                    <a:cubicBezTo>
                      <a:pt x="42" y="30"/>
                      <a:pt x="42" y="30"/>
                      <a:pt x="43" y="31"/>
                    </a:cubicBezTo>
                    <a:cubicBezTo>
                      <a:pt x="44" y="31"/>
                      <a:pt x="44" y="31"/>
                      <a:pt x="44" y="3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47" name="Freeform 135">
                <a:extLst>
                  <a:ext uri="{FF2B5EF4-FFF2-40B4-BE49-F238E27FC236}">
                    <a16:creationId xmlns:a16="http://schemas.microsoft.com/office/drawing/2014/main" id="{DF31543A-F4C0-DA60-5973-D3BB5B277D2E}"/>
                  </a:ext>
                </a:extLst>
              </p:cNvPr>
              <p:cNvSpPr>
                <a:spLocks/>
              </p:cNvSpPr>
              <p:nvPr/>
            </p:nvSpPr>
            <p:spPr bwMode="auto">
              <a:xfrm>
                <a:off x="5640389" y="168116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48" name="Freeform 136">
                <a:extLst>
                  <a:ext uri="{FF2B5EF4-FFF2-40B4-BE49-F238E27FC236}">
                    <a16:creationId xmlns:a16="http://schemas.microsoft.com/office/drawing/2014/main" id="{EE43FAC4-8CD9-6194-8C85-BCFF76037D0A}"/>
                  </a:ext>
                </a:extLst>
              </p:cNvPr>
              <p:cNvSpPr>
                <a:spLocks/>
              </p:cNvSpPr>
              <p:nvPr/>
            </p:nvSpPr>
            <p:spPr bwMode="auto">
              <a:xfrm>
                <a:off x="4745039" y="1476376"/>
                <a:ext cx="431800" cy="227013"/>
              </a:xfrm>
              <a:custGeom>
                <a:avLst/>
                <a:gdLst>
                  <a:gd name="T0" fmla="*/ 13 w 40"/>
                  <a:gd name="T1" fmla="*/ 10 h 21"/>
                  <a:gd name="T2" fmla="*/ 15 w 40"/>
                  <a:gd name="T3" fmla="*/ 10 h 21"/>
                  <a:gd name="T4" fmla="*/ 16 w 40"/>
                  <a:gd name="T5" fmla="*/ 12 h 21"/>
                  <a:gd name="T6" fmla="*/ 16 w 40"/>
                  <a:gd name="T7" fmla="*/ 16 h 21"/>
                  <a:gd name="T8" fmla="*/ 14 w 40"/>
                  <a:gd name="T9" fmla="*/ 18 h 21"/>
                  <a:gd name="T10" fmla="*/ 16 w 40"/>
                  <a:gd name="T11" fmla="*/ 18 h 21"/>
                  <a:gd name="T12" fmla="*/ 17 w 40"/>
                  <a:gd name="T13" fmla="*/ 18 h 21"/>
                  <a:gd name="T14" fmla="*/ 18 w 40"/>
                  <a:gd name="T15" fmla="*/ 18 h 21"/>
                  <a:gd name="T16" fmla="*/ 19 w 40"/>
                  <a:gd name="T17" fmla="*/ 16 h 21"/>
                  <a:gd name="T18" fmla="*/ 21 w 40"/>
                  <a:gd name="T19" fmla="*/ 14 h 21"/>
                  <a:gd name="T20" fmla="*/ 22 w 40"/>
                  <a:gd name="T21" fmla="*/ 16 h 21"/>
                  <a:gd name="T22" fmla="*/ 25 w 40"/>
                  <a:gd name="T23" fmla="*/ 16 h 21"/>
                  <a:gd name="T24" fmla="*/ 25 w 40"/>
                  <a:gd name="T25" fmla="*/ 17 h 21"/>
                  <a:gd name="T26" fmla="*/ 25 w 40"/>
                  <a:gd name="T27" fmla="*/ 18 h 21"/>
                  <a:gd name="T28" fmla="*/ 26 w 40"/>
                  <a:gd name="T29" fmla="*/ 20 h 21"/>
                  <a:gd name="T30" fmla="*/ 29 w 40"/>
                  <a:gd name="T31" fmla="*/ 20 h 21"/>
                  <a:gd name="T32" fmla="*/ 31 w 40"/>
                  <a:gd name="T33" fmla="*/ 19 h 21"/>
                  <a:gd name="T34" fmla="*/ 33 w 40"/>
                  <a:gd name="T35" fmla="*/ 19 h 21"/>
                  <a:gd name="T36" fmla="*/ 32 w 40"/>
                  <a:gd name="T37" fmla="*/ 18 h 21"/>
                  <a:gd name="T38" fmla="*/ 29 w 40"/>
                  <a:gd name="T39" fmla="*/ 17 h 21"/>
                  <a:gd name="T40" fmla="*/ 29 w 40"/>
                  <a:gd name="T41" fmla="*/ 16 h 21"/>
                  <a:gd name="T42" fmla="*/ 31 w 40"/>
                  <a:gd name="T43" fmla="*/ 14 h 21"/>
                  <a:gd name="T44" fmla="*/ 34 w 40"/>
                  <a:gd name="T45" fmla="*/ 14 h 21"/>
                  <a:gd name="T46" fmla="*/ 36 w 40"/>
                  <a:gd name="T47" fmla="*/ 13 h 21"/>
                  <a:gd name="T48" fmla="*/ 38 w 40"/>
                  <a:gd name="T49" fmla="*/ 10 h 21"/>
                  <a:gd name="T50" fmla="*/ 39 w 40"/>
                  <a:gd name="T51" fmla="*/ 8 h 21"/>
                  <a:gd name="T52" fmla="*/ 36 w 40"/>
                  <a:gd name="T53" fmla="*/ 7 h 21"/>
                  <a:gd name="T54" fmla="*/ 32 w 40"/>
                  <a:gd name="T55" fmla="*/ 7 h 21"/>
                  <a:gd name="T56" fmla="*/ 29 w 40"/>
                  <a:gd name="T57" fmla="*/ 7 h 21"/>
                  <a:gd name="T58" fmla="*/ 25 w 40"/>
                  <a:gd name="T59" fmla="*/ 7 h 21"/>
                  <a:gd name="T60" fmla="*/ 22 w 40"/>
                  <a:gd name="T61" fmla="*/ 4 h 21"/>
                  <a:gd name="T62" fmla="*/ 20 w 40"/>
                  <a:gd name="T63" fmla="*/ 2 h 21"/>
                  <a:gd name="T64" fmla="*/ 17 w 40"/>
                  <a:gd name="T65" fmla="*/ 0 h 21"/>
                  <a:gd name="T66" fmla="*/ 14 w 40"/>
                  <a:gd name="T67" fmla="*/ 1 h 21"/>
                  <a:gd name="T68" fmla="*/ 12 w 40"/>
                  <a:gd name="T69" fmla="*/ 1 h 21"/>
                  <a:gd name="T70" fmla="*/ 10 w 40"/>
                  <a:gd name="T71" fmla="*/ 2 h 21"/>
                  <a:gd name="T72" fmla="*/ 8 w 40"/>
                  <a:gd name="T73" fmla="*/ 2 h 21"/>
                  <a:gd name="T74" fmla="*/ 6 w 40"/>
                  <a:gd name="T75" fmla="*/ 1 h 21"/>
                  <a:gd name="T76" fmla="*/ 3 w 40"/>
                  <a:gd name="T77" fmla="*/ 1 h 21"/>
                  <a:gd name="T78" fmla="*/ 2 w 40"/>
                  <a:gd name="T79" fmla="*/ 2 h 21"/>
                  <a:gd name="T80" fmla="*/ 1 w 40"/>
                  <a:gd name="T81" fmla="*/ 5 h 21"/>
                  <a:gd name="T82" fmla="*/ 1 w 40"/>
                  <a:gd name="T83" fmla="*/ 7 h 21"/>
                  <a:gd name="T84" fmla="*/ 0 w 40"/>
                  <a:gd name="T85" fmla="*/ 8 h 21"/>
                  <a:gd name="T86" fmla="*/ 0 w 40"/>
                  <a:gd name="T87" fmla="*/ 10 h 21"/>
                  <a:gd name="T88" fmla="*/ 1 w 40"/>
                  <a:gd name="T89" fmla="*/ 10 h 21"/>
                  <a:gd name="T90" fmla="*/ 3 w 40"/>
                  <a:gd name="T91" fmla="*/ 10 h 21"/>
                  <a:gd name="T92" fmla="*/ 5 w 40"/>
                  <a:gd name="T93" fmla="*/ 11 h 21"/>
                  <a:gd name="T94" fmla="*/ 7 w 40"/>
                  <a:gd name="T95" fmla="*/ 10 h 21"/>
                  <a:gd name="T96" fmla="*/ 9 w 40"/>
                  <a:gd name="T97" fmla="*/ 10 h 21"/>
                  <a:gd name="T98" fmla="*/ 10 w 40"/>
                  <a:gd name="T9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0" h="21">
                    <a:moveTo>
                      <a:pt x="12" y="9"/>
                    </a:moveTo>
                    <a:cubicBezTo>
                      <a:pt x="12" y="9"/>
                      <a:pt x="12" y="9"/>
                      <a:pt x="12" y="9"/>
                    </a:cubicBezTo>
                    <a:cubicBezTo>
                      <a:pt x="12" y="9"/>
                      <a:pt x="12" y="10"/>
                      <a:pt x="13" y="10"/>
                    </a:cubicBezTo>
                    <a:cubicBezTo>
                      <a:pt x="13" y="10"/>
                      <a:pt x="13" y="10"/>
                      <a:pt x="13" y="10"/>
                    </a:cubicBezTo>
                    <a:cubicBezTo>
                      <a:pt x="13" y="10"/>
                      <a:pt x="14" y="10"/>
                      <a:pt x="14" y="10"/>
                    </a:cubicBezTo>
                    <a:cubicBezTo>
                      <a:pt x="14" y="10"/>
                      <a:pt x="15" y="10"/>
                      <a:pt x="15" y="10"/>
                    </a:cubicBezTo>
                    <a:cubicBezTo>
                      <a:pt x="15" y="10"/>
                      <a:pt x="15" y="10"/>
                      <a:pt x="15" y="10"/>
                    </a:cubicBezTo>
                    <a:cubicBezTo>
                      <a:pt x="15" y="11"/>
                      <a:pt x="15" y="11"/>
                      <a:pt x="16" y="11"/>
                    </a:cubicBezTo>
                    <a:cubicBezTo>
                      <a:pt x="16" y="12"/>
                      <a:pt x="16" y="12"/>
                      <a:pt x="16" y="12"/>
                    </a:cubicBezTo>
                    <a:cubicBezTo>
                      <a:pt x="16" y="13"/>
                      <a:pt x="16" y="13"/>
                      <a:pt x="16" y="13"/>
                    </a:cubicBezTo>
                    <a:cubicBezTo>
                      <a:pt x="16" y="14"/>
                      <a:pt x="16" y="14"/>
                      <a:pt x="16" y="15"/>
                    </a:cubicBezTo>
                    <a:cubicBezTo>
                      <a:pt x="16" y="15"/>
                      <a:pt x="16" y="15"/>
                      <a:pt x="16" y="16"/>
                    </a:cubicBezTo>
                    <a:cubicBezTo>
                      <a:pt x="15" y="16"/>
                      <a:pt x="15" y="16"/>
                      <a:pt x="15" y="17"/>
                    </a:cubicBezTo>
                    <a:cubicBezTo>
                      <a:pt x="16" y="17"/>
                      <a:pt x="14" y="17"/>
                      <a:pt x="14" y="18"/>
                    </a:cubicBezTo>
                    <a:cubicBezTo>
                      <a:pt x="14" y="18"/>
                      <a:pt x="14" y="18"/>
                      <a:pt x="14" y="18"/>
                    </a:cubicBezTo>
                    <a:cubicBezTo>
                      <a:pt x="14" y="18"/>
                      <a:pt x="14" y="18"/>
                      <a:pt x="14" y="18"/>
                    </a:cubicBezTo>
                    <a:cubicBezTo>
                      <a:pt x="14" y="18"/>
                      <a:pt x="15" y="18"/>
                      <a:pt x="15" y="18"/>
                    </a:cubicBezTo>
                    <a:cubicBezTo>
                      <a:pt x="15" y="18"/>
                      <a:pt x="15" y="18"/>
                      <a:pt x="16" y="18"/>
                    </a:cubicBezTo>
                    <a:cubicBezTo>
                      <a:pt x="16" y="18"/>
                      <a:pt x="16" y="18"/>
                      <a:pt x="16" y="17"/>
                    </a:cubicBezTo>
                    <a:cubicBezTo>
                      <a:pt x="16" y="17"/>
                      <a:pt x="17" y="17"/>
                      <a:pt x="17" y="17"/>
                    </a:cubicBezTo>
                    <a:cubicBezTo>
                      <a:pt x="17" y="18"/>
                      <a:pt x="17" y="18"/>
                      <a:pt x="17" y="18"/>
                    </a:cubicBezTo>
                    <a:cubicBezTo>
                      <a:pt x="17" y="19"/>
                      <a:pt x="17" y="18"/>
                      <a:pt x="18" y="18"/>
                    </a:cubicBezTo>
                    <a:cubicBezTo>
                      <a:pt x="18" y="18"/>
                      <a:pt x="18" y="18"/>
                      <a:pt x="18" y="18"/>
                    </a:cubicBezTo>
                    <a:cubicBezTo>
                      <a:pt x="18" y="18"/>
                      <a:pt x="18" y="18"/>
                      <a:pt x="18" y="18"/>
                    </a:cubicBezTo>
                    <a:cubicBezTo>
                      <a:pt x="18" y="18"/>
                      <a:pt x="18" y="17"/>
                      <a:pt x="18" y="17"/>
                    </a:cubicBezTo>
                    <a:cubicBezTo>
                      <a:pt x="18" y="17"/>
                      <a:pt x="19" y="17"/>
                      <a:pt x="19" y="17"/>
                    </a:cubicBezTo>
                    <a:cubicBezTo>
                      <a:pt x="19" y="16"/>
                      <a:pt x="19" y="16"/>
                      <a:pt x="19" y="16"/>
                    </a:cubicBezTo>
                    <a:cubicBezTo>
                      <a:pt x="20" y="15"/>
                      <a:pt x="20" y="16"/>
                      <a:pt x="20" y="15"/>
                    </a:cubicBezTo>
                    <a:cubicBezTo>
                      <a:pt x="20" y="15"/>
                      <a:pt x="20" y="15"/>
                      <a:pt x="20" y="15"/>
                    </a:cubicBezTo>
                    <a:cubicBezTo>
                      <a:pt x="20" y="14"/>
                      <a:pt x="21" y="14"/>
                      <a:pt x="21" y="14"/>
                    </a:cubicBezTo>
                    <a:cubicBezTo>
                      <a:pt x="21" y="15"/>
                      <a:pt x="21" y="15"/>
                      <a:pt x="21" y="15"/>
                    </a:cubicBezTo>
                    <a:cubicBezTo>
                      <a:pt x="21" y="15"/>
                      <a:pt x="22" y="15"/>
                      <a:pt x="22" y="15"/>
                    </a:cubicBezTo>
                    <a:cubicBezTo>
                      <a:pt x="22" y="15"/>
                      <a:pt x="22" y="15"/>
                      <a:pt x="22" y="16"/>
                    </a:cubicBezTo>
                    <a:cubicBezTo>
                      <a:pt x="23" y="16"/>
                      <a:pt x="23" y="16"/>
                      <a:pt x="23" y="16"/>
                    </a:cubicBezTo>
                    <a:cubicBezTo>
                      <a:pt x="23" y="16"/>
                      <a:pt x="24" y="16"/>
                      <a:pt x="24" y="16"/>
                    </a:cubicBezTo>
                    <a:cubicBezTo>
                      <a:pt x="24" y="16"/>
                      <a:pt x="25" y="16"/>
                      <a:pt x="25" y="16"/>
                    </a:cubicBezTo>
                    <a:cubicBezTo>
                      <a:pt x="26" y="16"/>
                      <a:pt x="26" y="15"/>
                      <a:pt x="26" y="16"/>
                    </a:cubicBezTo>
                    <a:cubicBezTo>
                      <a:pt x="27" y="16"/>
                      <a:pt x="26" y="16"/>
                      <a:pt x="26" y="17"/>
                    </a:cubicBezTo>
                    <a:cubicBezTo>
                      <a:pt x="25" y="17"/>
                      <a:pt x="25" y="17"/>
                      <a:pt x="25" y="17"/>
                    </a:cubicBezTo>
                    <a:cubicBezTo>
                      <a:pt x="25" y="17"/>
                      <a:pt x="25" y="17"/>
                      <a:pt x="24" y="17"/>
                    </a:cubicBezTo>
                    <a:cubicBezTo>
                      <a:pt x="24" y="18"/>
                      <a:pt x="24" y="18"/>
                      <a:pt x="24" y="18"/>
                    </a:cubicBezTo>
                    <a:cubicBezTo>
                      <a:pt x="24" y="18"/>
                      <a:pt x="24" y="18"/>
                      <a:pt x="25" y="18"/>
                    </a:cubicBezTo>
                    <a:cubicBezTo>
                      <a:pt x="25" y="18"/>
                      <a:pt x="25" y="18"/>
                      <a:pt x="26" y="18"/>
                    </a:cubicBezTo>
                    <a:cubicBezTo>
                      <a:pt x="26" y="19"/>
                      <a:pt x="26" y="19"/>
                      <a:pt x="26" y="19"/>
                    </a:cubicBezTo>
                    <a:cubicBezTo>
                      <a:pt x="27" y="19"/>
                      <a:pt x="26" y="19"/>
                      <a:pt x="26" y="20"/>
                    </a:cubicBezTo>
                    <a:cubicBezTo>
                      <a:pt x="27" y="20"/>
                      <a:pt x="27" y="20"/>
                      <a:pt x="27" y="21"/>
                    </a:cubicBezTo>
                    <a:cubicBezTo>
                      <a:pt x="27" y="21"/>
                      <a:pt x="28" y="21"/>
                      <a:pt x="28" y="21"/>
                    </a:cubicBezTo>
                    <a:cubicBezTo>
                      <a:pt x="28" y="20"/>
                      <a:pt x="28" y="20"/>
                      <a:pt x="29" y="20"/>
                    </a:cubicBezTo>
                    <a:cubicBezTo>
                      <a:pt x="29" y="19"/>
                      <a:pt x="29" y="20"/>
                      <a:pt x="30" y="20"/>
                    </a:cubicBezTo>
                    <a:cubicBezTo>
                      <a:pt x="30" y="20"/>
                      <a:pt x="30" y="20"/>
                      <a:pt x="30" y="19"/>
                    </a:cubicBezTo>
                    <a:cubicBezTo>
                      <a:pt x="30" y="19"/>
                      <a:pt x="30" y="19"/>
                      <a:pt x="31" y="19"/>
                    </a:cubicBezTo>
                    <a:cubicBezTo>
                      <a:pt x="31" y="19"/>
                      <a:pt x="31" y="19"/>
                      <a:pt x="31" y="19"/>
                    </a:cubicBezTo>
                    <a:cubicBezTo>
                      <a:pt x="32" y="19"/>
                      <a:pt x="32" y="19"/>
                      <a:pt x="32" y="19"/>
                    </a:cubicBezTo>
                    <a:cubicBezTo>
                      <a:pt x="32" y="19"/>
                      <a:pt x="33" y="19"/>
                      <a:pt x="33" y="19"/>
                    </a:cubicBezTo>
                    <a:cubicBezTo>
                      <a:pt x="33" y="19"/>
                      <a:pt x="33" y="19"/>
                      <a:pt x="33" y="19"/>
                    </a:cubicBezTo>
                    <a:cubicBezTo>
                      <a:pt x="33" y="18"/>
                      <a:pt x="33" y="18"/>
                      <a:pt x="32" y="18"/>
                    </a:cubicBezTo>
                    <a:cubicBezTo>
                      <a:pt x="32" y="18"/>
                      <a:pt x="32" y="18"/>
                      <a:pt x="32" y="18"/>
                    </a:cubicBezTo>
                    <a:cubicBezTo>
                      <a:pt x="31" y="18"/>
                      <a:pt x="31" y="18"/>
                      <a:pt x="31" y="18"/>
                    </a:cubicBezTo>
                    <a:cubicBezTo>
                      <a:pt x="30" y="18"/>
                      <a:pt x="30" y="18"/>
                      <a:pt x="30" y="18"/>
                    </a:cubicBezTo>
                    <a:cubicBezTo>
                      <a:pt x="30" y="18"/>
                      <a:pt x="29" y="17"/>
                      <a:pt x="29" y="17"/>
                    </a:cubicBezTo>
                    <a:cubicBezTo>
                      <a:pt x="29" y="17"/>
                      <a:pt x="29" y="17"/>
                      <a:pt x="29" y="16"/>
                    </a:cubicBezTo>
                    <a:cubicBezTo>
                      <a:pt x="29" y="16"/>
                      <a:pt x="28" y="16"/>
                      <a:pt x="28" y="16"/>
                    </a:cubicBezTo>
                    <a:cubicBezTo>
                      <a:pt x="28" y="16"/>
                      <a:pt x="29" y="16"/>
                      <a:pt x="29" y="16"/>
                    </a:cubicBezTo>
                    <a:cubicBezTo>
                      <a:pt x="29" y="16"/>
                      <a:pt x="29" y="15"/>
                      <a:pt x="30" y="15"/>
                    </a:cubicBezTo>
                    <a:cubicBezTo>
                      <a:pt x="30" y="15"/>
                      <a:pt x="30" y="15"/>
                      <a:pt x="30" y="15"/>
                    </a:cubicBezTo>
                    <a:cubicBezTo>
                      <a:pt x="31" y="14"/>
                      <a:pt x="31" y="15"/>
                      <a:pt x="31" y="14"/>
                    </a:cubicBezTo>
                    <a:cubicBezTo>
                      <a:pt x="32" y="14"/>
                      <a:pt x="32" y="14"/>
                      <a:pt x="33" y="14"/>
                    </a:cubicBezTo>
                    <a:cubicBezTo>
                      <a:pt x="33" y="14"/>
                      <a:pt x="33" y="14"/>
                      <a:pt x="34" y="14"/>
                    </a:cubicBezTo>
                    <a:cubicBezTo>
                      <a:pt x="34" y="14"/>
                      <a:pt x="34" y="14"/>
                      <a:pt x="34" y="14"/>
                    </a:cubicBezTo>
                    <a:cubicBezTo>
                      <a:pt x="35" y="13"/>
                      <a:pt x="35" y="13"/>
                      <a:pt x="35" y="13"/>
                    </a:cubicBezTo>
                    <a:cubicBezTo>
                      <a:pt x="35" y="13"/>
                      <a:pt x="36" y="13"/>
                      <a:pt x="36" y="13"/>
                    </a:cubicBezTo>
                    <a:cubicBezTo>
                      <a:pt x="36" y="13"/>
                      <a:pt x="36" y="13"/>
                      <a:pt x="36" y="13"/>
                    </a:cubicBezTo>
                    <a:cubicBezTo>
                      <a:pt x="36" y="13"/>
                      <a:pt x="37" y="13"/>
                      <a:pt x="37" y="12"/>
                    </a:cubicBezTo>
                    <a:cubicBezTo>
                      <a:pt x="38" y="12"/>
                      <a:pt x="38" y="12"/>
                      <a:pt x="38" y="11"/>
                    </a:cubicBezTo>
                    <a:cubicBezTo>
                      <a:pt x="38" y="11"/>
                      <a:pt x="38" y="11"/>
                      <a:pt x="38" y="10"/>
                    </a:cubicBezTo>
                    <a:cubicBezTo>
                      <a:pt x="38" y="10"/>
                      <a:pt x="38" y="10"/>
                      <a:pt x="38" y="10"/>
                    </a:cubicBezTo>
                    <a:cubicBezTo>
                      <a:pt x="38" y="10"/>
                      <a:pt x="39" y="10"/>
                      <a:pt x="39" y="10"/>
                    </a:cubicBezTo>
                    <a:cubicBezTo>
                      <a:pt x="40" y="9"/>
                      <a:pt x="40" y="9"/>
                      <a:pt x="39" y="8"/>
                    </a:cubicBezTo>
                    <a:cubicBezTo>
                      <a:pt x="39" y="8"/>
                      <a:pt x="39" y="8"/>
                      <a:pt x="38" y="8"/>
                    </a:cubicBezTo>
                    <a:cubicBezTo>
                      <a:pt x="38" y="8"/>
                      <a:pt x="37" y="8"/>
                      <a:pt x="37" y="7"/>
                    </a:cubicBezTo>
                    <a:cubicBezTo>
                      <a:pt x="37" y="7"/>
                      <a:pt x="36" y="7"/>
                      <a:pt x="36" y="7"/>
                    </a:cubicBezTo>
                    <a:cubicBezTo>
                      <a:pt x="35" y="7"/>
                      <a:pt x="35" y="8"/>
                      <a:pt x="34" y="8"/>
                    </a:cubicBezTo>
                    <a:cubicBezTo>
                      <a:pt x="34" y="8"/>
                      <a:pt x="33" y="8"/>
                      <a:pt x="33" y="8"/>
                    </a:cubicBezTo>
                    <a:cubicBezTo>
                      <a:pt x="32" y="8"/>
                      <a:pt x="33" y="7"/>
                      <a:pt x="32" y="7"/>
                    </a:cubicBezTo>
                    <a:cubicBezTo>
                      <a:pt x="32" y="6"/>
                      <a:pt x="32" y="6"/>
                      <a:pt x="31" y="6"/>
                    </a:cubicBezTo>
                    <a:cubicBezTo>
                      <a:pt x="31" y="6"/>
                      <a:pt x="31" y="6"/>
                      <a:pt x="30" y="6"/>
                    </a:cubicBezTo>
                    <a:cubicBezTo>
                      <a:pt x="30" y="6"/>
                      <a:pt x="30" y="6"/>
                      <a:pt x="29" y="7"/>
                    </a:cubicBezTo>
                    <a:cubicBezTo>
                      <a:pt x="29" y="7"/>
                      <a:pt x="29" y="7"/>
                      <a:pt x="28" y="7"/>
                    </a:cubicBezTo>
                    <a:cubicBezTo>
                      <a:pt x="28" y="7"/>
                      <a:pt x="27" y="7"/>
                      <a:pt x="27" y="7"/>
                    </a:cubicBezTo>
                    <a:cubicBezTo>
                      <a:pt x="26" y="7"/>
                      <a:pt x="26" y="7"/>
                      <a:pt x="25" y="7"/>
                    </a:cubicBezTo>
                    <a:cubicBezTo>
                      <a:pt x="25" y="7"/>
                      <a:pt x="25" y="7"/>
                      <a:pt x="24" y="6"/>
                    </a:cubicBezTo>
                    <a:cubicBezTo>
                      <a:pt x="24" y="6"/>
                      <a:pt x="24" y="6"/>
                      <a:pt x="24" y="5"/>
                    </a:cubicBezTo>
                    <a:cubicBezTo>
                      <a:pt x="23" y="5"/>
                      <a:pt x="23" y="4"/>
                      <a:pt x="22" y="4"/>
                    </a:cubicBezTo>
                    <a:cubicBezTo>
                      <a:pt x="22" y="4"/>
                      <a:pt x="22" y="4"/>
                      <a:pt x="21" y="4"/>
                    </a:cubicBezTo>
                    <a:cubicBezTo>
                      <a:pt x="21" y="4"/>
                      <a:pt x="21" y="4"/>
                      <a:pt x="20" y="4"/>
                    </a:cubicBezTo>
                    <a:cubicBezTo>
                      <a:pt x="20" y="3"/>
                      <a:pt x="20" y="3"/>
                      <a:pt x="20" y="2"/>
                    </a:cubicBezTo>
                    <a:cubicBezTo>
                      <a:pt x="19" y="2"/>
                      <a:pt x="20" y="1"/>
                      <a:pt x="19" y="1"/>
                    </a:cubicBezTo>
                    <a:cubicBezTo>
                      <a:pt x="19" y="0"/>
                      <a:pt x="19" y="0"/>
                      <a:pt x="19" y="0"/>
                    </a:cubicBezTo>
                    <a:cubicBezTo>
                      <a:pt x="18" y="0"/>
                      <a:pt x="18" y="0"/>
                      <a:pt x="17" y="0"/>
                    </a:cubicBezTo>
                    <a:cubicBezTo>
                      <a:pt x="16" y="0"/>
                      <a:pt x="16" y="0"/>
                      <a:pt x="16" y="0"/>
                    </a:cubicBezTo>
                    <a:cubicBezTo>
                      <a:pt x="15" y="0"/>
                      <a:pt x="15" y="1"/>
                      <a:pt x="15" y="1"/>
                    </a:cubicBezTo>
                    <a:cubicBezTo>
                      <a:pt x="14" y="1"/>
                      <a:pt x="14" y="1"/>
                      <a:pt x="14" y="1"/>
                    </a:cubicBezTo>
                    <a:cubicBezTo>
                      <a:pt x="13" y="1"/>
                      <a:pt x="13" y="1"/>
                      <a:pt x="13" y="0"/>
                    </a:cubicBezTo>
                    <a:cubicBezTo>
                      <a:pt x="13" y="0"/>
                      <a:pt x="13" y="0"/>
                      <a:pt x="13" y="0"/>
                    </a:cubicBezTo>
                    <a:cubicBezTo>
                      <a:pt x="13" y="1"/>
                      <a:pt x="12" y="1"/>
                      <a:pt x="12" y="1"/>
                    </a:cubicBezTo>
                    <a:cubicBezTo>
                      <a:pt x="12" y="2"/>
                      <a:pt x="12" y="2"/>
                      <a:pt x="12" y="2"/>
                    </a:cubicBezTo>
                    <a:cubicBezTo>
                      <a:pt x="12" y="3"/>
                      <a:pt x="11" y="3"/>
                      <a:pt x="11" y="3"/>
                    </a:cubicBezTo>
                    <a:cubicBezTo>
                      <a:pt x="10" y="3"/>
                      <a:pt x="10" y="2"/>
                      <a:pt x="10" y="2"/>
                    </a:cubicBezTo>
                    <a:cubicBezTo>
                      <a:pt x="10" y="2"/>
                      <a:pt x="9" y="2"/>
                      <a:pt x="9" y="2"/>
                    </a:cubicBezTo>
                    <a:cubicBezTo>
                      <a:pt x="9" y="2"/>
                      <a:pt x="9" y="2"/>
                      <a:pt x="9" y="2"/>
                    </a:cubicBezTo>
                    <a:cubicBezTo>
                      <a:pt x="8" y="2"/>
                      <a:pt x="8" y="2"/>
                      <a:pt x="8" y="2"/>
                    </a:cubicBezTo>
                    <a:cubicBezTo>
                      <a:pt x="7" y="2"/>
                      <a:pt x="7" y="2"/>
                      <a:pt x="7" y="1"/>
                    </a:cubicBezTo>
                    <a:cubicBezTo>
                      <a:pt x="7" y="1"/>
                      <a:pt x="7" y="1"/>
                      <a:pt x="6" y="1"/>
                    </a:cubicBezTo>
                    <a:cubicBezTo>
                      <a:pt x="6" y="1"/>
                      <a:pt x="6" y="1"/>
                      <a:pt x="6" y="1"/>
                    </a:cubicBezTo>
                    <a:cubicBezTo>
                      <a:pt x="5" y="1"/>
                      <a:pt x="5" y="1"/>
                      <a:pt x="4" y="1"/>
                    </a:cubicBezTo>
                    <a:cubicBezTo>
                      <a:pt x="4" y="1"/>
                      <a:pt x="4" y="0"/>
                      <a:pt x="4" y="0"/>
                    </a:cubicBezTo>
                    <a:cubicBezTo>
                      <a:pt x="4" y="0"/>
                      <a:pt x="3" y="0"/>
                      <a:pt x="3" y="1"/>
                    </a:cubicBezTo>
                    <a:cubicBezTo>
                      <a:pt x="3" y="1"/>
                      <a:pt x="3" y="1"/>
                      <a:pt x="2" y="2"/>
                    </a:cubicBezTo>
                    <a:cubicBezTo>
                      <a:pt x="2" y="2"/>
                      <a:pt x="2" y="2"/>
                      <a:pt x="2" y="2"/>
                    </a:cubicBezTo>
                    <a:cubicBezTo>
                      <a:pt x="2" y="2"/>
                      <a:pt x="2" y="2"/>
                      <a:pt x="2" y="2"/>
                    </a:cubicBezTo>
                    <a:cubicBezTo>
                      <a:pt x="3" y="2"/>
                      <a:pt x="3" y="3"/>
                      <a:pt x="3" y="3"/>
                    </a:cubicBezTo>
                    <a:cubicBezTo>
                      <a:pt x="3" y="3"/>
                      <a:pt x="3" y="4"/>
                      <a:pt x="2" y="4"/>
                    </a:cubicBezTo>
                    <a:cubicBezTo>
                      <a:pt x="2" y="4"/>
                      <a:pt x="2" y="4"/>
                      <a:pt x="1" y="5"/>
                    </a:cubicBezTo>
                    <a:cubicBezTo>
                      <a:pt x="1" y="5"/>
                      <a:pt x="1" y="5"/>
                      <a:pt x="0" y="5"/>
                    </a:cubicBezTo>
                    <a:cubicBezTo>
                      <a:pt x="0" y="6"/>
                      <a:pt x="1" y="6"/>
                      <a:pt x="1" y="7"/>
                    </a:cubicBezTo>
                    <a:cubicBezTo>
                      <a:pt x="1" y="7"/>
                      <a:pt x="1" y="7"/>
                      <a:pt x="1" y="7"/>
                    </a:cubicBezTo>
                    <a:cubicBezTo>
                      <a:pt x="0" y="8"/>
                      <a:pt x="0" y="8"/>
                      <a:pt x="0" y="8"/>
                    </a:cubicBezTo>
                    <a:cubicBezTo>
                      <a:pt x="0" y="8"/>
                      <a:pt x="0" y="8"/>
                      <a:pt x="0" y="8"/>
                    </a:cubicBezTo>
                    <a:cubicBezTo>
                      <a:pt x="0" y="8"/>
                      <a:pt x="0" y="8"/>
                      <a:pt x="0" y="8"/>
                    </a:cubicBezTo>
                    <a:cubicBezTo>
                      <a:pt x="0" y="9"/>
                      <a:pt x="0" y="9"/>
                      <a:pt x="0" y="9"/>
                    </a:cubicBezTo>
                    <a:cubicBezTo>
                      <a:pt x="0" y="9"/>
                      <a:pt x="0" y="9"/>
                      <a:pt x="0" y="9"/>
                    </a:cubicBezTo>
                    <a:cubicBezTo>
                      <a:pt x="0" y="10"/>
                      <a:pt x="0" y="10"/>
                      <a:pt x="0" y="10"/>
                    </a:cubicBezTo>
                    <a:cubicBezTo>
                      <a:pt x="0" y="10"/>
                      <a:pt x="0" y="10"/>
                      <a:pt x="1" y="10"/>
                    </a:cubicBezTo>
                    <a:cubicBezTo>
                      <a:pt x="1" y="10"/>
                      <a:pt x="1" y="10"/>
                      <a:pt x="1" y="10"/>
                    </a:cubicBezTo>
                    <a:cubicBezTo>
                      <a:pt x="1" y="10"/>
                      <a:pt x="1" y="10"/>
                      <a:pt x="1" y="10"/>
                    </a:cubicBezTo>
                    <a:cubicBezTo>
                      <a:pt x="1" y="10"/>
                      <a:pt x="2" y="10"/>
                      <a:pt x="2" y="10"/>
                    </a:cubicBezTo>
                    <a:cubicBezTo>
                      <a:pt x="2" y="10"/>
                      <a:pt x="2" y="10"/>
                      <a:pt x="2" y="10"/>
                    </a:cubicBezTo>
                    <a:cubicBezTo>
                      <a:pt x="2" y="10"/>
                      <a:pt x="2" y="10"/>
                      <a:pt x="3" y="10"/>
                    </a:cubicBezTo>
                    <a:cubicBezTo>
                      <a:pt x="3" y="11"/>
                      <a:pt x="3" y="11"/>
                      <a:pt x="3" y="11"/>
                    </a:cubicBezTo>
                    <a:cubicBezTo>
                      <a:pt x="4" y="11"/>
                      <a:pt x="4" y="11"/>
                      <a:pt x="4" y="11"/>
                    </a:cubicBezTo>
                    <a:cubicBezTo>
                      <a:pt x="4" y="11"/>
                      <a:pt x="5" y="11"/>
                      <a:pt x="5" y="11"/>
                    </a:cubicBezTo>
                    <a:cubicBezTo>
                      <a:pt x="6" y="11"/>
                      <a:pt x="6" y="11"/>
                      <a:pt x="6" y="11"/>
                    </a:cubicBezTo>
                    <a:cubicBezTo>
                      <a:pt x="7" y="11"/>
                      <a:pt x="7" y="10"/>
                      <a:pt x="7" y="10"/>
                    </a:cubicBezTo>
                    <a:cubicBezTo>
                      <a:pt x="7" y="10"/>
                      <a:pt x="7" y="10"/>
                      <a:pt x="7" y="10"/>
                    </a:cubicBezTo>
                    <a:cubicBezTo>
                      <a:pt x="7" y="10"/>
                      <a:pt x="7" y="10"/>
                      <a:pt x="7" y="10"/>
                    </a:cubicBezTo>
                    <a:cubicBezTo>
                      <a:pt x="7" y="10"/>
                      <a:pt x="8" y="11"/>
                      <a:pt x="8" y="11"/>
                    </a:cubicBezTo>
                    <a:cubicBezTo>
                      <a:pt x="8" y="11"/>
                      <a:pt x="8" y="11"/>
                      <a:pt x="9" y="10"/>
                    </a:cubicBezTo>
                    <a:cubicBezTo>
                      <a:pt x="9" y="10"/>
                      <a:pt x="9" y="10"/>
                      <a:pt x="9" y="10"/>
                    </a:cubicBezTo>
                    <a:cubicBezTo>
                      <a:pt x="9" y="10"/>
                      <a:pt x="9" y="10"/>
                      <a:pt x="9" y="10"/>
                    </a:cubicBezTo>
                    <a:cubicBezTo>
                      <a:pt x="9" y="10"/>
                      <a:pt x="9" y="10"/>
                      <a:pt x="10" y="10"/>
                    </a:cubicBezTo>
                    <a:cubicBezTo>
                      <a:pt x="10" y="9"/>
                      <a:pt x="10" y="9"/>
                      <a:pt x="10" y="9"/>
                    </a:cubicBezTo>
                    <a:cubicBezTo>
                      <a:pt x="11" y="9"/>
                      <a:pt x="11" y="9"/>
                      <a:pt x="12" y="9"/>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49" name="Freeform 137">
                <a:extLst>
                  <a:ext uri="{FF2B5EF4-FFF2-40B4-BE49-F238E27FC236}">
                    <a16:creationId xmlns:a16="http://schemas.microsoft.com/office/drawing/2014/main" id="{B06BFD3A-131F-16D0-B209-8BE61D60C16D}"/>
                  </a:ext>
                </a:extLst>
              </p:cNvPr>
              <p:cNvSpPr>
                <a:spLocks/>
              </p:cNvSpPr>
              <p:nvPr/>
            </p:nvSpPr>
            <p:spPr bwMode="auto">
              <a:xfrm>
                <a:off x="7713664" y="3011489"/>
                <a:ext cx="11113" cy="20638"/>
              </a:xfrm>
              <a:custGeom>
                <a:avLst/>
                <a:gdLst>
                  <a:gd name="T0" fmla="*/ 0 w 1"/>
                  <a:gd name="T1" fmla="*/ 1 h 2"/>
                  <a:gd name="T2" fmla="*/ 1 w 1"/>
                  <a:gd name="T3" fmla="*/ 2 h 2"/>
                  <a:gd name="T4" fmla="*/ 1 w 1"/>
                  <a:gd name="T5" fmla="*/ 1 h 2"/>
                  <a:gd name="T6" fmla="*/ 1 w 1"/>
                  <a:gd name="T7" fmla="*/ 0 h 2"/>
                  <a:gd name="T8" fmla="*/ 1 w 1"/>
                  <a:gd name="T9" fmla="*/ 0 h 2"/>
                  <a:gd name="T10" fmla="*/ 0 w 1"/>
                  <a:gd name="T11" fmla="*/ 0 h 2"/>
                  <a:gd name="T12" fmla="*/ 0 w 1"/>
                  <a:gd name="T13" fmla="*/ 1 h 2"/>
                  <a:gd name="T14" fmla="*/ 0 w 1"/>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1"/>
                    </a:moveTo>
                    <a:cubicBezTo>
                      <a:pt x="0" y="2"/>
                      <a:pt x="0" y="2"/>
                      <a:pt x="1" y="2"/>
                    </a:cubicBezTo>
                    <a:cubicBezTo>
                      <a:pt x="1" y="2"/>
                      <a:pt x="1" y="1"/>
                      <a:pt x="1" y="1"/>
                    </a:cubicBezTo>
                    <a:cubicBezTo>
                      <a:pt x="1" y="1"/>
                      <a:pt x="1" y="1"/>
                      <a:pt x="1" y="0"/>
                    </a:cubicBezTo>
                    <a:cubicBezTo>
                      <a:pt x="1" y="0"/>
                      <a:pt x="1" y="0"/>
                      <a:pt x="1" y="0"/>
                    </a:cubicBezTo>
                    <a:cubicBezTo>
                      <a:pt x="0" y="0"/>
                      <a:pt x="0" y="0"/>
                      <a:pt x="0" y="0"/>
                    </a:cubicBezTo>
                    <a:cubicBezTo>
                      <a:pt x="0" y="0"/>
                      <a:pt x="0" y="1"/>
                      <a:pt x="0" y="1"/>
                    </a:cubicBezTo>
                    <a:cubicBezTo>
                      <a:pt x="0" y="1"/>
                      <a:pt x="0" y="1"/>
                      <a:pt x="0"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50" name="Freeform 138">
                <a:extLst>
                  <a:ext uri="{FF2B5EF4-FFF2-40B4-BE49-F238E27FC236}">
                    <a16:creationId xmlns:a16="http://schemas.microsoft.com/office/drawing/2014/main" id="{938D46C3-EE2A-A159-CBEF-1FCF0EE9A9CF}"/>
                  </a:ext>
                </a:extLst>
              </p:cNvPr>
              <p:cNvSpPr>
                <a:spLocks/>
              </p:cNvSpPr>
              <p:nvPr/>
            </p:nvSpPr>
            <p:spPr bwMode="auto">
              <a:xfrm>
                <a:off x="7562852" y="3130551"/>
                <a:ext cx="31750" cy="9525"/>
              </a:xfrm>
              <a:custGeom>
                <a:avLst/>
                <a:gdLst>
                  <a:gd name="T0" fmla="*/ 2 w 3"/>
                  <a:gd name="T1" fmla="*/ 1 h 1"/>
                  <a:gd name="T2" fmla="*/ 3 w 3"/>
                  <a:gd name="T3" fmla="*/ 0 h 1"/>
                  <a:gd name="T4" fmla="*/ 2 w 3"/>
                  <a:gd name="T5" fmla="*/ 0 h 1"/>
                  <a:gd name="T6" fmla="*/ 1 w 3"/>
                  <a:gd name="T7" fmla="*/ 0 h 1"/>
                  <a:gd name="T8" fmla="*/ 1 w 3"/>
                  <a:gd name="T9" fmla="*/ 0 h 1"/>
                  <a:gd name="T10" fmla="*/ 0 w 3"/>
                  <a:gd name="T11" fmla="*/ 1 h 1"/>
                  <a:gd name="T12" fmla="*/ 1 w 3"/>
                  <a:gd name="T13" fmla="*/ 1 h 1"/>
                  <a:gd name="T14" fmla="*/ 1 w 3"/>
                  <a:gd name="T15" fmla="*/ 1 h 1"/>
                  <a:gd name="T16" fmla="*/ 2 w 3"/>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
                    <a:moveTo>
                      <a:pt x="2" y="1"/>
                    </a:moveTo>
                    <a:cubicBezTo>
                      <a:pt x="2" y="1"/>
                      <a:pt x="2" y="1"/>
                      <a:pt x="3" y="0"/>
                    </a:cubicBezTo>
                    <a:cubicBezTo>
                      <a:pt x="3" y="0"/>
                      <a:pt x="2" y="0"/>
                      <a:pt x="2" y="0"/>
                    </a:cubicBezTo>
                    <a:cubicBezTo>
                      <a:pt x="2" y="0"/>
                      <a:pt x="1" y="0"/>
                      <a:pt x="1" y="0"/>
                    </a:cubicBezTo>
                    <a:cubicBezTo>
                      <a:pt x="1" y="0"/>
                      <a:pt x="1" y="0"/>
                      <a:pt x="1" y="0"/>
                    </a:cubicBezTo>
                    <a:cubicBezTo>
                      <a:pt x="0" y="0"/>
                      <a:pt x="0" y="0"/>
                      <a:pt x="0" y="1"/>
                    </a:cubicBezTo>
                    <a:cubicBezTo>
                      <a:pt x="0" y="1"/>
                      <a:pt x="0" y="1"/>
                      <a:pt x="1" y="1"/>
                    </a:cubicBezTo>
                    <a:cubicBezTo>
                      <a:pt x="1" y="1"/>
                      <a:pt x="1" y="1"/>
                      <a:pt x="1" y="1"/>
                    </a:cubicBezTo>
                    <a:cubicBezTo>
                      <a:pt x="1" y="1"/>
                      <a:pt x="2" y="1"/>
                      <a:pt x="2"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51" name="Freeform 139">
                <a:extLst>
                  <a:ext uri="{FF2B5EF4-FFF2-40B4-BE49-F238E27FC236}">
                    <a16:creationId xmlns:a16="http://schemas.microsoft.com/office/drawing/2014/main" id="{3FEA5A78-1C18-8936-D994-AE91A2E5E207}"/>
                  </a:ext>
                </a:extLst>
              </p:cNvPr>
              <p:cNvSpPr>
                <a:spLocks/>
              </p:cNvSpPr>
              <p:nvPr/>
            </p:nvSpPr>
            <p:spPr bwMode="auto">
              <a:xfrm>
                <a:off x="7680327" y="3022601"/>
                <a:ext cx="53975" cy="96838"/>
              </a:xfrm>
              <a:custGeom>
                <a:avLst/>
                <a:gdLst>
                  <a:gd name="T0" fmla="*/ 1 w 5"/>
                  <a:gd name="T1" fmla="*/ 8 h 9"/>
                  <a:gd name="T2" fmla="*/ 2 w 5"/>
                  <a:gd name="T3" fmla="*/ 8 h 9"/>
                  <a:gd name="T4" fmla="*/ 2 w 5"/>
                  <a:gd name="T5" fmla="*/ 9 h 9"/>
                  <a:gd name="T6" fmla="*/ 3 w 5"/>
                  <a:gd name="T7" fmla="*/ 9 h 9"/>
                  <a:gd name="T8" fmla="*/ 3 w 5"/>
                  <a:gd name="T9" fmla="*/ 8 h 9"/>
                  <a:gd name="T10" fmla="*/ 3 w 5"/>
                  <a:gd name="T11" fmla="*/ 8 h 9"/>
                  <a:gd name="T12" fmla="*/ 3 w 5"/>
                  <a:gd name="T13" fmla="*/ 7 h 9"/>
                  <a:gd name="T14" fmla="*/ 3 w 5"/>
                  <a:gd name="T15" fmla="*/ 6 h 9"/>
                  <a:gd name="T16" fmla="*/ 4 w 5"/>
                  <a:gd name="T17" fmla="*/ 6 h 9"/>
                  <a:gd name="T18" fmla="*/ 5 w 5"/>
                  <a:gd name="T19" fmla="*/ 5 h 9"/>
                  <a:gd name="T20" fmla="*/ 5 w 5"/>
                  <a:gd name="T21" fmla="*/ 5 h 9"/>
                  <a:gd name="T22" fmla="*/ 4 w 5"/>
                  <a:gd name="T23" fmla="*/ 4 h 9"/>
                  <a:gd name="T24" fmla="*/ 5 w 5"/>
                  <a:gd name="T25" fmla="*/ 3 h 9"/>
                  <a:gd name="T26" fmla="*/ 5 w 5"/>
                  <a:gd name="T27" fmla="*/ 2 h 9"/>
                  <a:gd name="T28" fmla="*/ 5 w 5"/>
                  <a:gd name="T29" fmla="*/ 2 h 9"/>
                  <a:gd name="T30" fmla="*/ 4 w 5"/>
                  <a:gd name="T31" fmla="*/ 2 h 9"/>
                  <a:gd name="T32" fmla="*/ 3 w 5"/>
                  <a:gd name="T33" fmla="*/ 2 h 9"/>
                  <a:gd name="T34" fmla="*/ 3 w 5"/>
                  <a:gd name="T35" fmla="*/ 1 h 9"/>
                  <a:gd name="T36" fmla="*/ 2 w 5"/>
                  <a:gd name="T37" fmla="*/ 0 h 9"/>
                  <a:gd name="T38" fmla="*/ 2 w 5"/>
                  <a:gd name="T39" fmla="*/ 1 h 9"/>
                  <a:gd name="T40" fmla="*/ 1 w 5"/>
                  <a:gd name="T41" fmla="*/ 1 h 9"/>
                  <a:gd name="T42" fmla="*/ 1 w 5"/>
                  <a:gd name="T43" fmla="*/ 2 h 9"/>
                  <a:gd name="T44" fmla="*/ 1 w 5"/>
                  <a:gd name="T45" fmla="*/ 3 h 9"/>
                  <a:gd name="T46" fmla="*/ 1 w 5"/>
                  <a:gd name="T47" fmla="*/ 4 h 9"/>
                  <a:gd name="T48" fmla="*/ 1 w 5"/>
                  <a:gd name="T49" fmla="*/ 4 h 9"/>
                  <a:gd name="T50" fmla="*/ 1 w 5"/>
                  <a:gd name="T51" fmla="*/ 5 h 9"/>
                  <a:gd name="T52" fmla="*/ 2 w 5"/>
                  <a:gd name="T53" fmla="*/ 6 h 9"/>
                  <a:gd name="T54" fmla="*/ 1 w 5"/>
                  <a:gd name="T55" fmla="*/ 7 h 9"/>
                  <a:gd name="T56" fmla="*/ 1 w 5"/>
                  <a:gd name="T57" fmla="*/ 8 h 9"/>
                  <a:gd name="T58" fmla="*/ 0 w 5"/>
                  <a:gd name="T59" fmla="*/ 8 h 9"/>
                  <a:gd name="T60" fmla="*/ 1 w 5"/>
                  <a:gd name="T61"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 h="9">
                    <a:moveTo>
                      <a:pt x="1" y="8"/>
                    </a:moveTo>
                    <a:cubicBezTo>
                      <a:pt x="1" y="8"/>
                      <a:pt x="2" y="8"/>
                      <a:pt x="2" y="8"/>
                    </a:cubicBezTo>
                    <a:cubicBezTo>
                      <a:pt x="2" y="8"/>
                      <a:pt x="2" y="9"/>
                      <a:pt x="2" y="9"/>
                    </a:cubicBezTo>
                    <a:cubicBezTo>
                      <a:pt x="3" y="9"/>
                      <a:pt x="3" y="9"/>
                      <a:pt x="3" y="9"/>
                    </a:cubicBezTo>
                    <a:cubicBezTo>
                      <a:pt x="3" y="9"/>
                      <a:pt x="3" y="9"/>
                      <a:pt x="3" y="8"/>
                    </a:cubicBezTo>
                    <a:cubicBezTo>
                      <a:pt x="3" y="8"/>
                      <a:pt x="3" y="8"/>
                      <a:pt x="3" y="8"/>
                    </a:cubicBezTo>
                    <a:cubicBezTo>
                      <a:pt x="2" y="7"/>
                      <a:pt x="3" y="7"/>
                      <a:pt x="3" y="7"/>
                    </a:cubicBezTo>
                    <a:cubicBezTo>
                      <a:pt x="3" y="6"/>
                      <a:pt x="2" y="6"/>
                      <a:pt x="3" y="6"/>
                    </a:cubicBezTo>
                    <a:cubicBezTo>
                      <a:pt x="3" y="5"/>
                      <a:pt x="3" y="6"/>
                      <a:pt x="4" y="6"/>
                    </a:cubicBezTo>
                    <a:cubicBezTo>
                      <a:pt x="4" y="6"/>
                      <a:pt x="4" y="6"/>
                      <a:pt x="5" y="5"/>
                    </a:cubicBezTo>
                    <a:cubicBezTo>
                      <a:pt x="5" y="5"/>
                      <a:pt x="5" y="5"/>
                      <a:pt x="5" y="5"/>
                    </a:cubicBezTo>
                    <a:cubicBezTo>
                      <a:pt x="4" y="4"/>
                      <a:pt x="4" y="4"/>
                      <a:pt x="4" y="4"/>
                    </a:cubicBezTo>
                    <a:cubicBezTo>
                      <a:pt x="4" y="4"/>
                      <a:pt x="5" y="4"/>
                      <a:pt x="5" y="3"/>
                    </a:cubicBezTo>
                    <a:cubicBezTo>
                      <a:pt x="5" y="3"/>
                      <a:pt x="5" y="3"/>
                      <a:pt x="5" y="2"/>
                    </a:cubicBezTo>
                    <a:cubicBezTo>
                      <a:pt x="5" y="2"/>
                      <a:pt x="5" y="2"/>
                      <a:pt x="5" y="2"/>
                    </a:cubicBezTo>
                    <a:cubicBezTo>
                      <a:pt x="4" y="1"/>
                      <a:pt x="4" y="2"/>
                      <a:pt x="4" y="2"/>
                    </a:cubicBezTo>
                    <a:cubicBezTo>
                      <a:pt x="4" y="2"/>
                      <a:pt x="3" y="2"/>
                      <a:pt x="3" y="2"/>
                    </a:cubicBezTo>
                    <a:cubicBezTo>
                      <a:pt x="3" y="2"/>
                      <a:pt x="3" y="1"/>
                      <a:pt x="3" y="1"/>
                    </a:cubicBezTo>
                    <a:cubicBezTo>
                      <a:pt x="3" y="1"/>
                      <a:pt x="3" y="0"/>
                      <a:pt x="2" y="0"/>
                    </a:cubicBezTo>
                    <a:cubicBezTo>
                      <a:pt x="2" y="0"/>
                      <a:pt x="2" y="0"/>
                      <a:pt x="2" y="1"/>
                    </a:cubicBezTo>
                    <a:cubicBezTo>
                      <a:pt x="2" y="1"/>
                      <a:pt x="1" y="1"/>
                      <a:pt x="1" y="1"/>
                    </a:cubicBezTo>
                    <a:cubicBezTo>
                      <a:pt x="1" y="2"/>
                      <a:pt x="1" y="2"/>
                      <a:pt x="1" y="2"/>
                    </a:cubicBezTo>
                    <a:cubicBezTo>
                      <a:pt x="1" y="3"/>
                      <a:pt x="1" y="3"/>
                      <a:pt x="1" y="3"/>
                    </a:cubicBezTo>
                    <a:cubicBezTo>
                      <a:pt x="1" y="3"/>
                      <a:pt x="1" y="3"/>
                      <a:pt x="1" y="4"/>
                    </a:cubicBezTo>
                    <a:cubicBezTo>
                      <a:pt x="1" y="4"/>
                      <a:pt x="1" y="4"/>
                      <a:pt x="1" y="4"/>
                    </a:cubicBezTo>
                    <a:cubicBezTo>
                      <a:pt x="1" y="5"/>
                      <a:pt x="1" y="5"/>
                      <a:pt x="1" y="5"/>
                    </a:cubicBezTo>
                    <a:cubicBezTo>
                      <a:pt x="1" y="6"/>
                      <a:pt x="2" y="6"/>
                      <a:pt x="2" y="6"/>
                    </a:cubicBezTo>
                    <a:cubicBezTo>
                      <a:pt x="1" y="7"/>
                      <a:pt x="1" y="7"/>
                      <a:pt x="1" y="7"/>
                    </a:cubicBezTo>
                    <a:cubicBezTo>
                      <a:pt x="1" y="7"/>
                      <a:pt x="1" y="7"/>
                      <a:pt x="1" y="8"/>
                    </a:cubicBezTo>
                    <a:cubicBezTo>
                      <a:pt x="0" y="8"/>
                      <a:pt x="0" y="8"/>
                      <a:pt x="0" y="8"/>
                    </a:cubicBezTo>
                    <a:cubicBezTo>
                      <a:pt x="0" y="9"/>
                      <a:pt x="1" y="8"/>
                      <a:pt x="1" y="8"/>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52" name="Freeform 140">
                <a:extLst>
                  <a:ext uri="{FF2B5EF4-FFF2-40B4-BE49-F238E27FC236}">
                    <a16:creationId xmlns:a16="http://schemas.microsoft.com/office/drawing/2014/main" id="{DFC755F6-ED20-9DE4-4A7F-428F77EFDC7C}"/>
                  </a:ext>
                </a:extLst>
              </p:cNvPr>
              <p:cNvSpPr>
                <a:spLocks/>
              </p:cNvSpPr>
              <p:nvPr/>
            </p:nvSpPr>
            <p:spPr bwMode="auto">
              <a:xfrm>
                <a:off x="7767639" y="3086101"/>
                <a:ext cx="31750" cy="22225"/>
              </a:xfrm>
              <a:custGeom>
                <a:avLst/>
                <a:gdLst>
                  <a:gd name="T0" fmla="*/ 1 w 3"/>
                  <a:gd name="T1" fmla="*/ 2 h 2"/>
                  <a:gd name="T2" fmla="*/ 2 w 3"/>
                  <a:gd name="T3" fmla="*/ 2 h 2"/>
                  <a:gd name="T4" fmla="*/ 3 w 3"/>
                  <a:gd name="T5" fmla="*/ 2 h 2"/>
                  <a:gd name="T6" fmla="*/ 3 w 3"/>
                  <a:gd name="T7" fmla="*/ 1 h 2"/>
                  <a:gd name="T8" fmla="*/ 3 w 3"/>
                  <a:gd name="T9" fmla="*/ 0 h 2"/>
                  <a:gd name="T10" fmla="*/ 3 w 3"/>
                  <a:gd name="T11" fmla="*/ 0 h 2"/>
                  <a:gd name="T12" fmla="*/ 2 w 3"/>
                  <a:gd name="T13" fmla="*/ 0 h 2"/>
                  <a:gd name="T14" fmla="*/ 1 w 3"/>
                  <a:gd name="T15" fmla="*/ 0 h 2"/>
                  <a:gd name="T16" fmla="*/ 1 w 3"/>
                  <a:gd name="T17" fmla="*/ 1 h 2"/>
                  <a:gd name="T18" fmla="*/ 0 w 3"/>
                  <a:gd name="T19" fmla="*/ 1 h 2"/>
                  <a:gd name="T20" fmla="*/ 1 w 3"/>
                  <a:gd name="T2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2">
                    <a:moveTo>
                      <a:pt x="1" y="2"/>
                    </a:moveTo>
                    <a:cubicBezTo>
                      <a:pt x="1" y="2"/>
                      <a:pt x="2" y="2"/>
                      <a:pt x="2" y="2"/>
                    </a:cubicBezTo>
                    <a:cubicBezTo>
                      <a:pt x="2" y="2"/>
                      <a:pt x="2" y="2"/>
                      <a:pt x="3" y="2"/>
                    </a:cubicBezTo>
                    <a:cubicBezTo>
                      <a:pt x="3" y="1"/>
                      <a:pt x="3" y="1"/>
                      <a:pt x="3" y="1"/>
                    </a:cubicBezTo>
                    <a:cubicBezTo>
                      <a:pt x="3" y="1"/>
                      <a:pt x="3" y="1"/>
                      <a:pt x="3" y="0"/>
                    </a:cubicBezTo>
                    <a:cubicBezTo>
                      <a:pt x="3" y="0"/>
                      <a:pt x="3" y="0"/>
                      <a:pt x="3" y="0"/>
                    </a:cubicBezTo>
                    <a:cubicBezTo>
                      <a:pt x="2" y="0"/>
                      <a:pt x="2" y="0"/>
                      <a:pt x="2" y="0"/>
                    </a:cubicBezTo>
                    <a:cubicBezTo>
                      <a:pt x="2" y="0"/>
                      <a:pt x="1" y="0"/>
                      <a:pt x="1" y="0"/>
                    </a:cubicBezTo>
                    <a:cubicBezTo>
                      <a:pt x="1" y="0"/>
                      <a:pt x="1" y="0"/>
                      <a:pt x="1" y="1"/>
                    </a:cubicBezTo>
                    <a:cubicBezTo>
                      <a:pt x="1" y="1"/>
                      <a:pt x="0" y="1"/>
                      <a:pt x="0" y="1"/>
                    </a:cubicBezTo>
                    <a:cubicBezTo>
                      <a:pt x="0" y="2"/>
                      <a:pt x="1" y="2"/>
                      <a:pt x="1"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53" name="Freeform 141">
                <a:extLst>
                  <a:ext uri="{FF2B5EF4-FFF2-40B4-BE49-F238E27FC236}">
                    <a16:creationId xmlns:a16="http://schemas.microsoft.com/office/drawing/2014/main" id="{8644EFE6-17CD-FC09-5C86-C02EF480E4D1}"/>
                  </a:ext>
                </a:extLst>
              </p:cNvPr>
              <p:cNvSpPr>
                <a:spLocks/>
              </p:cNvSpPr>
              <p:nvPr/>
            </p:nvSpPr>
            <p:spPr bwMode="auto">
              <a:xfrm>
                <a:off x="7778752" y="3108326"/>
                <a:ext cx="0" cy="22225"/>
              </a:xfrm>
              <a:custGeom>
                <a:avLst/>
                <a:gdLst>
                  <a:gd name="T0" fmla="*/ 1 h 2"/>
                  <a:gd name="T1" fmla="*/ 0 h 2"/>
                  <a:gd name="T2" fmla="*/ 1 h 2"/>
                  <a:gd name="T3" fmla="*/ 1 h 2"/>
                </a:gdLst>
                <a:ahLst/>
                <a:cxnLst>
                  <a:cxn ang="0">
                    <a:pos x="0" y="T0"/>
                  </a:cxn>
                  <a:cxn ang="0">
                    <a:pos x="0" y="T1"/>
                  </a:cxn>
                  <a:cxn ang="0">
                    <a:pos x="0" y="T2"/>
                  </a:cxn>
                  <a:cxn ang="0">
                    <a:pos x="0" y="T3"/>
                  </a:cxn>
                </a:cxnLst>
                <a:rect l="0" t="0" r="r" b="b"/>
                <a:pathLst>
                  <a:path h="2">
                    <a:moveTo>
                      <a:pt x="0" y="1"/>
                    </a:moveTo>
                    <a:cubicBezTo>
                      <a:pt x="0" y="2"/>
                      <a:pt x="0" y="0"/>
                      <a:pt x="0" y="0"/>
                    </a:cubicBezTo>
                    <a:cubicBezTo>
                      <a:pt x="0" y="0"/>
                      <a:pt x="0" y="0"/>
                      <a:pt x="0" y="1"/>
                    </a:cubicBezTo>
                    <a:cubicBezTo>
                      <a:pt x="0" y="1"/>
                      <a:pt x="0" y="1"/>
                      <a:pt x="0"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54" name="Freeform 142">
                <a:extLst>
                  <a:ext uri="{FF2B5EF4-FFF2-40B4-BE49-F238E27FC236}">
                    <a16:creationId xmlns:a16="http://schemas.microsoft.com/office/drawing/2014/main" id="{9C87120A-0CD0-8A9D-CFE8-A437666306C8}"/>
                  </a:ext>
                </a:extLst>
              </p:cNvPr>
              <p:cNvSpPr>
                <a:spLocks/>
              </p:cNvSpPr>
              <p:nvPr/>
            </p:nvSpPr>
            <p:spPr bwMode="auto">
              <a:xfrm>
                <a:off x="7907339" y="3108326"/>
                <a:ext cx="33338" cy="22225"/>
              </a:xfrm>
              <a:custGeom>
                <a:avLst/>
                <a:gdLst>
                  <a:gd name="T0" fmla="*/ 1 w 3"/>
                  <a:gd name="T1" fmla="*/ 1 h 2"/>
                  <a:gd name="T2" fmla="*/ 1 w 3"/>
                  <a:gd name="T3" fmla="*/ 2 h 2"/>
                  <a:gd name="T4" fmla="*/ 2 w 3"/>
                  <a:gd name="T5" fmla="*/ 2 h 2"/>
                  <a:gd name="T6" fmla="*/ 2 w 3"/>
                  <a:gd name="T7" fmla="*/ 2 h 2"/>
                  <a:gd name="T8" fmla="*/ 3 w 3"/>
                  <a:gd name="T9" fmla="*/ 1 h 2"/>
                  <a:gd name="T10" fmla="*/ 2 w 3"/>
                  <a:gd name="T11" fmla="*/ 1 h 2"/>
                  <a:gd name="T12" fmla="*/ 1 w 3"/>
                  <a:gd name="T13" fmla="*/ 0 h 2"/>
                  <a:gd name="T14" fmla="*/ 1 w 3"/>
                  <a:gd name="T15" fmla="*/ 0 h 2"/>
                  <a:gd name="T16" fmla="*/ 0 w 3"/>
                  <a:gd name="T17" fmla="*/ 1 h 2"/>
                  <a:gd name="T18" fmla="*/ 1 w 3"/>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1" y="1"/>
                    </a:moveTo>
                    <a:cubicBezTo>
                      <a:pt x="1" y="1"/>
                      <a:pt x="1" y="2"/>
                      <a:pt x="1" y="2"/>
                    </a:cubicBezTo>
                    <a:cubicBezTo>
                      <a:pt x="1" y="2"/>
                      <a:pt x="2" y="2"/>
                      <a:pt x="2" y="2"/>
                    </a:cubicBezTo>
                    <a:cubicBezTo>
                      <a:pt x="2" y="2"/>
                      <a:pt x="2" y="2"/>
                      <a:pt x="2" y="2"/>
                    </a:cubicBezTo>
                    <a:cubicBezTo>
                      <a:pt x="3" y="2"/>
                      <a:pt x="3" y="2"/>
                      <a:pt x="3" y="1"/>
                    </a:cubicBezTo>
                    <a:cubicBezTo>
                      <a:pt x="2" y="1"/>
                      <a:pt x="2" y="1"/>
                      <a:pt x="2" y="1"/>
                    </a:cubicBezTo>
                    <a:cubicBezTo>
                      <a:pt x="2" y="0"/>
                      <a:pt x="2" y="0"/>
                      <a:pt x="1" y="0"/>
                    </a:cubicBezTo>
                    <a:cubicBezTo>
                      <a:pt x="1" y="0"/>
                      <a:pt x="1" y="0"/>
                      <a:pt x="1" y="0"/>
                    </a:cubicBezTo>
                    <a:cubicBezTo>
                      <a:pt x="0" y="0"/>
                      <a:pt x="0" y="1"/>
                      <a:pt x="0" y="1"/>
                    </a:cubicBezTo>
                    <a:cubicBezTo>
                      <a:pt x="0" y="1"/>
                      <a:pt x="1" y="1"/>
                      <a:pt x="1"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55" name="Freeform 143">
                <a:extLst>
                  <a:ext uri="{FF2B5EF4-FFF2-40B4-BE49-F238E27FC236}">
                    <a16:creationId xmlns:a16="http://schemas.microsoft.com/office/drawing/2014/main" id="{3C6EC905-6263-369A-5B6B-148001936322}"/>
                  </a:ext>
                </a:extLst>
              </p:cNvPr>
              <p:cNvSpPr>
                <a:spLocks/>
              </p:cNvSpPr>
              <p:nvPr/>
            </p:nvSpPr>
            <p:spPr bwMode="auto">
              <a:xfrm>
                <a:off x="7605714" y="3130551"/>
                <a:ext cx="31750" cy="20638"/>
              </a:xfrm>
              <a:custGeom>
                <a:avLst/>
                <a:gdLst>
                  <a:gd name="T0" fmla="*/ 2 w 3"/>
                  <a:gd name="T1" fmla="*/ 1 h 2"/>
                  <a:gd name="T2" fmla="*/ 1 w 3"/>
                  <a:gd name="T3" fmla="*/ 1 h 2"/>
                  <a:gd name="T4" fmla="*/ 0 w 3"/>
                  <a:gd name="T5" fmla="*/ 1 h 2"/>
                  <a:gd name="T6" fmla="*/ 0 w 3"/>
                  <a:gd name="T7" fmla="*/ 1 h 2"/>
                  <a:gd name="T8" fmla="*/ 0 w 3"/>
                  <a:gd name="T9" fmla="*/ 2 h 2"/>
                  <a:gd name="T10" fmla="*/ 1 w 3"/>
                  <a:gd name="T11" fmla="*/ 2 h 2"/>
                  <a:gd name="T12" fmla="*/ 1 w 3"/>
                  <a:gd name="T13" fmla="*/ 2 h 2"/>
                  <a:gd name="T14" fmla="*/ 2 w 3"/>
                  <a:gd name="T15" fmla="*/ 2 h 2"/>
                  <a:gd name="T16" fmla="*/ 3 w 3"/>
                  <a:gd name="T17" fmla="*/ 2 h 2"/>
                  <a:gd name="T18" fmla="*/ 3 w 3"/>
                  <a:gd name="T19" fmla="*/ 1 h 2"/>
                  <a:gd name="T20" fmla="*/ 2 w 3"/>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2">
                    <a:moveTo>
                      <a:pt x="2" y="1"/>
                    </a:moveTo>
                    <a:cubicBezTo>
                      <a:pt x="2" y="1"/>
                      <a:pt x="1" y="1"/>
                      <a:pt x="1" y="1"/>
                    </a:cubicBezTo>
                    <a:cubicBezTo>
                      <a:pt x="1" y="1"/>
                      <a:pt x="0" y="0"/>
                      <a:pt x="0" y="1"/>
                    </a:cubicBezTo>
                    <a:cubicBezTo>
                      <a:pt x="0" y="1"/>
                      <a:pt x="0" y="1"/>
                      <a:pt x="0" y="1"/>
                    </a:cubicBezTo>
                    <a:cubicBezTo>
                      <a:pt x="0" y="1"/>
                      <a:pt x="0" y="1"/>
                      <a:pt x="0" y="2"/>
                    </a:cubicBezTo>
                    <a:cubicBezTo>
                      <a:pt x="0" y="2"/>
                      <a:pt x="0" y="2"/>
                      <a:pt x="1" y="2"/>
                    </a:cubicBezTo>
                    <a:cubicBezTo>
                      <a:pt x="1" y="2"/>
                      <a:pt x="1" y="2"/>
                      <a:pt x="1" y="2"/>
                    </a:cubicBezTo>
                    <a:cubicBezTo>
                      <a:pt x="2" y="2"/>
                      <a:pt x="2" y="2"/>
                      <a:pt x="2" y="2"/>
                    </a:cubicBezTo>
                    <a:cubicBezTo>
                      <a:pt x="2" y="2"/>
                      <a:pt x="3" y="2"/>
                      <a:pt x="3" y="2"/>
                    </a:cubicBezTo>
                    <a:cubicBezTo>
                      <a:pt x="3" y="1"/>
                      <a:pt x="3" y="1"/>
                      <a:pt x="3" y="1"/>
                    </a:cubicBezTo>
                    <a:cubicBezTo>
                      <a:pt x="3" y="1"/>
                      <a:pt x="2" y="1"/>
                      <a:pt x="2"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56" name="Freeform 144">
                <a:extLst>
                  <a:ext uri="{FF2B5EF4-FFF2-40B4-BE49-F238E27FC236}">
                    <a16:creationId xmlns:a16="http://schemas.microsoft.com/office/drawing/2014/main" id="{474B3FAB-BCB7-1140-5E15-0F4563603B36}"/>
                  </a:ext>
                </a:extLst>
              </p:cNvPr>
              <p:cNvSpPr>
                <a:spLocks/>
              </p:cNvSpPr>
              <p:nvPr/>
            </p:nvSpPr>
            <p:spPr bwMode="auto">
              <a:xfrm>
                <a:off x="7691439" y="3130551"/>
                <a:ext cx="22225" cy="20638"/>
              </a:xfrm>
              <a:custGeom>
                <a:avLst/>
                <a:gdLst>
                  <a:gd name="T0" fmla="*/ 2 w 2"/>
                  <a:gd name="T1" fmla="*/ 0 h 2"/>
                  <a:gd name="T2" fmla="*/ 1 w 2"/>
                  <a:gd name="T3" fmla="*/ 0 h 2"/>
                  <a:gd name="T4" fmla="*/ 0 w 2"/>
                  <a:gd name="T5" fmla="*/ 0 h 2"/>
                  <a:gd name="T6" fmla="*/ 0 w 2"/>
                  <a:gd name="T7" fmla="*/ 1 h 2"/>
                  <a:gd name="T8" fmla="*/ 0 w 2"/>
                  <a:gd name="T9" fmla="*/ 2 h 2"/>
                  <a:gd name="T10" fmla="*/ 1 w 2"/>
                  <a:gd name="T11" fmla="*/ 1 h 2"/>
                  <a:gd name="T12" fmla="*/ 1 w 2"/>
                  <a:gd name="T13" fmla="*/ 1 h 2"/>
                  <a:gd name="T14" fmla="*/ 2 w 2"/>
                  <a:gd name="T15" fmla="*/ 1 h 2"/>
                  <a:gd name="T16" fmla="*/ 2 w 2"/>
                  <a:gd name="T17" fmla="*/ 1 h 2"/>
                  <a:gd name="T18" fmla="*/ 2 w 2"/>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2" y="0"/>
                    </a:moveTo>
                    <a:cubicBezTo>
                      <a:pt x="1" y="0"/>
                      <a:pt x="1" y="0"/>
                      <a:pt x="1" y="0"/>
                    </a:cubicBezTo>
                    <a:cubicBezTo>
                      <a:pt x="0" y="0"/>
                      <a:pt x="0" y="0"/>
                      <a:pt x="0" y="0"/>
                    </a:cubicBezTo>
                    <a:cubicBezTo>
                      <a:pt x="0" y="1"/>
                      <a:pt x="0" y="1"/>
                      <a:pt x="0" y="1"/>
                    </a:cubicBezTo>
                    <a:cubicBezTo>
                      <a:pt x="0" y="1"/>
                      <a:pt x="0" y="2"/>
                      <a:pt x="0" y="2"/>
                    </a:cubicBezTo>
                    <a:cubicBezTo>
                      <a:pt x="0" y="2"/>
                      <a:pt x="0" y="2"/>
                      <a:pt x="1" y="1"/>
                    </a:cubicBezTo>
                    <a:cubicBezTo>
                      <a:pt x="1" y="1"/>
                      <a:pt x="1" y="1"/>
                      <a:pt x="1" y="1"/>
                    </a:cubicBezTo>
                    <a:cubicBezTo>
                      <a:pt x="2" y="1"/>
                      <a:pt x="2" y="2"/>
                      <a:pt x="2" y="1"/>
                    </a:cubicBezTo>
                    <a:cubicBezTo>
                      <a:pt x="2" y="1"/>
                      <a:pt x="2" y="1"/>
                      <a:pt x="2" y="1"/>
                    </a:cubicBezTo>
                    <a:cubicBezTo>
                      <a:pt x="2" y="1"/>
                      <a:pt x="2" y="1"/>
                      <a:pt x="2"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57" name="Freeform 145">
                <a:extLst>
                  <a:ext uri="{FF2B5EF4-FFF2-40B4-BE49-F238E27FC236}">
                    <a16:creationId xmlns:a16="http://schemas.microsoft.com/office/drawing/2014/main" id="{9F7BD6EE-ECE8-AEAA-A985-B787736996DC}"/>
                  </a:ext>
                </a:extLst>
              </p:cNvPr>
              <p:cNvSpPr>
                <a:spLocks/>
              </p:cNvSpPr>
              <p:nvPr/>
            </p:nvSpPr>
            <p:spPr bwMode="auto">
              <a:xfrm>
                <a:off x="7756527" y="3140076"/>
                <a:ext cx="22225" cy="22225"/>
              </a:xfrm>
              <a:custGeom>
                <a:avLst/>
                <a:gdLst>
                  <a:gd name="T0" fmla="*/ 0 w 2"/>
                  <a:gd name="T1" fmla="*/ 1 h 2"/>
                  <a:gd name="T2" fmla="*/ 2 w 2"/>
                  <a:gd name="T3" fmla="*/ 1 h 2"/>
                  <a:gd name="T4" fmla="*/ 2 w 2"/>
                  <a:gd name="T5" fmla="*/ 1 h 2"/>
                  <a:gd name="T6" fmla="*/ 2 w 2"/>
                  <a:gd name="T7" fmla="*/ 0 h 2"/>
                  <a:gd name="T8" fmla="*/ 2 w 2"/>
                  <a:gd name="T9" fmla="*/ 0 h 2"/>
                  <a:gd name="T10" fmla="*/ 1 w 2"/>
                  <a:gd name="T11" fmla="*/ 0 h 2"/>
                  <a:gd name="T12" fmla="*/ 0 w 2"/>
                  <a:gd name="T13" fmla="*/ 0 h 2"/>
                  <a:gd name="T14" fmla="*/ 0 w 2"/>
                  <a:gd name="T15" fmla="*/ 1 h 2"/>
                  <a:gd name="T16" fmla="*/ 0 w 2"/>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0" y="1"/>
                    </a:moveTo>
                    <a:cubicBezTo>
                      <a:pt x="1" y="2"/>
                      <a:pt x="2" y="2"/>
                      <a:pt x="2" y="1"/>
                    </a:cubicBezTo>
                    <a:cubicBezTo>
                      <a:pt x="2" y="1"/>
                      <a:pt x="2" y="1"/>
                      <a:pt x="2" y="1"/>
                    </a:cubicBezTo>
                    <a:cubicBezTo>
                      <a:pt x="2" y="1"/>
                      <a:pt x="2" y="0"/>
                      <a:pt x="2" y="0"/>
                    </a:cubicBezTo>
                    <a:cubicBezTo>
                      <a:pt x="2" y="0"/>
                      <a:pt x="2" y="0"/>
                      <a:pt x="2" y="0"/>
                    </a:cubicBezTo>
                    <a:cubicBezTo>
                      <a:pt x="1" y="0"/>
                      <a:pt x="1" y="0"/>
                      <a:pt x="1" y="0"/>
                    </a:cubicBezTo>
                    <a:cubicBezTo>
                      <a:pt x="0" y="0"/>
                      <a:pt x="0" y="0"/>
                      <a:pt x="0" y="0"/>
                    </a:cubicBezTo>
                    <a:cubicBezTo>
                      <a:pt x="0" y="0"/>
                      <a:pt x="0" y="1"/>
                      <a:pt x="0" y="1"/>
                    </a:cubicBezTo>
                    <a:cubicBezTo>
                      <a:pt x="0" y="1"/>
                      <a:pt x="0" y="1"/>
                      <a:pt x="0"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58" name="Freeform 146">
                <a:extLst>
                  <a:ext uri="{FF2B5EF4-FFF2-40B4-BE49-F238E27FC236}">
                    <a16:creationId xmlns:a16="http://schemas.microsoft.com/office/drawing/2014/main" id="{F2B03A6D-7080-CAF1-2D0F-9E83676B0C1F}"/>
                  </a:ext>
                </a:extLst>
              </p:cNvPr>
              <p:cNvSpPr>
                <a:spLocks/>
              </p:cNvSpPr>
              <p:nvPr/>
            </p:nvSpPr>
            <p:spPr bwMode="auto">
              <a:xfrm>
                <a:off x="7140577" y="3162301"/>
                <a:ext cx="22225" cy="31750"/>
              </a:xfrm>
              <a:custGeom>
                <a:avLst/>
                <a:gdLst>
                  <a:gd name="T0" fmla="*/ 0 w 2"/>
                  <a:gd name="T1" fmla="*/ 3 h 3"/>
                  <a:gd name="T2" fmla="*/ 2 w 2"/>
                  <a:gd name="T3" fmla="*/ 2 h 3"/>
                  <a:gd name="T4" fmla="*/ 2 w 2"/>
                  <a:gd name="T5" fmla="*/ 2 h 3"/>
                  <a:gd name="T6" fmla="*/ 2 w 2"/>
                  <a:gd name="T7" fmla="*/ 1 h 3"/>
                  <a:gd name="T8" fmla="*/ 2 w 2"/>
                  <a:gd name="T9" fmla="*/ 1 h 3"/>
                  <a:gd name="T10" fmla="*/ 1 w 2"/>
                  <a:gd name="T11" fmla="*/ 0 h 3"/>
                  <a:gd name="T12" fmla="*/ 1 w 2"/>
                  <a:gd name="T13" fmla="*/ 1 h 3"/>
                  <a:gd name="T14" fmla="*/ 0 w 2"/>
                  <a:gd name="T15" fmla="*/ 2 h 3"/>
                  <a:gd name="T16" fmla="*/ 0 w 2"/>
                  <a:gd name="T17" fmla="*/ 2 h 3"/>
                  <a:gd name="T18" fmla="*/ 0 w 2"/>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3">
                    <a:moveTo>
                      <a:pt x="0" y="3"/>
                    </a:moveTo>
                    <a:cubicBezTo>
                      <a:pt x="1" y="3"/>
                      <a:pt x="1" y="3"/>
                      <a:pt x="2" y="2"/>
                    </a:cubicBezTo>
                    <a:cubicBezTo>
                      <a:pt x="2" y="2"/>
                      <a:pt x="2" y="2"/>
                      <a:pt x="2" y="2"/>
                    </a:cubicBezTo>
                    <a:cubicBezTo>
                      <a:pt x="2" y="2"/>
                      <a:pt x="2" y="1"/>
                      <a:pt x="2" y="1"/>
                    </a:cubicBezTo>
                    <a:cubicBezTo>
                      <a:pt x="2" y="1"/>
                      <a:pt x="2" y="1"/>
                      <a:pt x="2" y="1"/>
                    </a:cubicBezTo>
                    <a:cubicBezTo>
                      <a:pt x="1" y="1"/>
                      <a:pt x="1" y="0"/>
                      <a:pt x="1" y="0"/>
                    </a:cubicBezTo>
                    <a:cubicBezTo>
                      <a:pt x="1" y="0"/>
                      <a:pt x="1" y="1"/>
                      <a:pt x="1" y="1"/>
                    </a:cubicBezTo>
                    <a:cubicBezTo>
                      <a:pt x="0" y="1"/>
                      <a:pt x="0" y="1"/>
                      <a:pt x="0" y="2"/>
                    </a:cubicBezTo>
                    <a:cubicBezTo>
                      <a:pt x="0" y="2"/>
                      <a:pt x="0" y="2"/>
                      <a:pt x="0" y="2"/>
                    </a:cubicBezTo>
                    <a:cubicBezTo>
                      <a:pt x="0" y="3"/>
                      <a:pt x="0" y="3"/>
                      <a:pt x="0" y="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59" name="Freeform 147">
                <a:extLst>
                  <a:ext uri="{FF2B5EF4-FFF2-40B4-BE49-F238E27FC236}">
                    <a16:creationId xmlns:a16="http://schemas.microsoft.com/office/drawing/2014/main" id="{D4B4534B-3B33-C839-2C4B-6EDEBE2A3269}"/>
                  </a:ext>
                </a:extLst>
              </p:cNvPr>
              <p:cNvSpPr>
                <a:spLocks/>
              </p:cNvSpPr>
              <p:nvPr/>
            </p:nvSpPr>
            <p:spPr bwMode="auto">
              <a:xfrm>
                <a:off x="7077077" y="3130551"/>
                <a:ext cx="53975" cy="63500"/>
              </a:xfrm>
              <a:custGeom>
                <a:avLst/>
                <a:gdLst>
                  <a:gd name="T0" fmla="*/ 0 w 5"/>
                  <a:gd name="T1" fmla="*/ 3 h 6"/>
                  <a:gd name="T2" fmla="*/ 1 w 5"/>
                  <a:gd name="T3" fmla="*/ 3 h 6"/>
                  <a:gd name="T4" fmla="*/ 2 w 5"/>
                  <a:gd name="T5" fmla="*/ 3 h 6"/>
                  <a:gd name="T6" fmla="*/ 2 w 5"/>
                  <a:gd name="T7" fmla="*/ 4 h 6"/>
                  <a:gd name="T8" fmla="*/ 2 w 5"/>
                  <a:gd name="T9" fmla="*/ 4 h 6"/>
                  <a:gd name="T10" fmla="*/ 3 w 5"/>
                  <a:gd name="T11" fmla="*/ 5 h 6"/>
                  <a:gd name="T12" fmla="*/ 4 w 5"/>
                  <a:gd name="T13" fmla="*/ 6 h 6"/>
                  <a:gd name="T14" fmla="*/ 4 w 5"/>
                  <a:gd name="T15" fmla="*/ 5 h 6"/>
                  <a:gd name="T16" fmla="*/ 4 w 5"/>
                  <a:gd name="T17" fmla="*/ 4 h 6"/>
                  <a:gd name="T18" fmla="*/ 5 w 5"/>
                  <a:gd name="T19" fmla="*/ 4 h 6"/>
                  <a:gd name="T20" fmla="*/ 4 w 5"/>
                  <a:gd name="T21" fmla="*/ 3 h 6"/>
                  <a:gd name="T22" fmla="*/ 3 w 5"/>
                  <a:gd name="T23" fmla="*/ 2 h 6"/>
                  <a:gd name="T24" fmla="*/ 3 w 5"/>
                  <a:gd name="T25" fmla="*/ 1 h 6"/>
                  <a:gd name="T26" fmla="*/ 2 w 5"/>
                  <a:gd name="T27" fmla="*/ 0 h 6"/>
                  <a:gd name="T28" fmla="*/ 1 w 5"/>
                  <a:gd name="T29" fmla="*/ 1 h 6"/>
                  <a:gd name="T30" fmla="*/ 0 w 5"/>
                  <a:gd name="T31" fmla="*/ 2 h 6"/>
                  <a:gd name="T32" fmla="*/ 0 w 5"/>
                  <a:gd name="T33" fmla="*/ 2 h 6"/>
                  <a:gd name="T34" fmla="*/ 0 w 5"/>
                  <a:gd name="T35" fmla="*/ 2 h 6"/>
                  <a:gd name="T36" fmla="*/ 0 w 5"/>
                  <a:gd name="T37"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6">
                    <a:moveTo>
                      <a:pt x="0" y="3"/>
                    </a:moveTo>
                    <a:cubicBezTo>
                      <a:pt x="0" y="3"/>
                      <a:pt x="1" y="3"/>
                      <a:pt x="1" y="3"/>
                    </a:cubicBezTo>
                    <a:cubicBezTo>
                      <a:pt x="1" y="3"/>
                      <a:pt x="2" y="3"/>
                      <a:pt x="2" y="3"/>
                    </a:cubicBezTo>
                    <a:cubicBezTo>
                      <a:pt x="2" y="3"/>
                      <a:pt x="2" y="3"/>
                      <a:pt x="2" y="4"/>
                    </a:cubicBezTo>
                    <a:cubicBezTo>
                      <a:pt x="2" y="4"/>
                      <a:pt x="2" y="4"/>
                      <a:pt x="2" y="4"/>
                    </a:cubicBezTo>
                    <a:cubicBezTo>
                      <a:pt x="3" y="5"/>
                      <a:pt x="3" y="5"/>
                      <a:pt x="3" y="5"/>
                    </a:cubicBezTo>
                    <a:cubicBezTo>
                      <a:pt x="3" y="5"/>
                      <a:pt x="3" y="6"/>
                      <a:pt x="4" y="6"/>
                    </a:cubicBezTo>
                    <a:cubicBezTo>
                      <a:pt x="4" y="6"/>
                      <a:pt x="4" y="5"/>
                      <a:pt x="4" y="5"/>
                    </a:cubicBezTo>
                    <a:cubicBezTo>
                      <a:pt x="4" y="5"/>
                      <a:pt x="4" y="5"/>
                      <a:pt x="4" y="4"/>
                    </a:cubicBezTo>
                    <a:cubicBezTo>
                      <a:pt x="4" y="4"/>
                      <a:pt x="5" y="4"/>
                      <a:pt x="5" y="4"/>
                    </a:cubicBezTo>
                    <a:cubicBezTo>
                      <a:pt x="4" y="3"/>
                      <a:pt x="4" y="3"/>
                      <a:pt x="4" y="3"/>
                    </a:cubicBezTo>
                    <a:cubicBezTo>
                      <a:pt x="3" y="2"/>
                      <a:pt x="3" y="2"/>
                      <a:pt x="3" y="2"/>
                    </a:cubicBezTo>
                    <a:cubicBezTo>
                      <a:pt x="3" y="2"/>
                      <a:pt x="3" y="2"/>
                      <a:pt x="3" y="1"/>
                    </a:cubicBezTo>
                    <a:cubicBezTo>
                      <a:pt x="3" y="1"/>
                      <a:pt x="3" y="1"/>
                      <a:pt x="2" y="0"/>
                    </a:cubicBezTo>
                    <a:cubicBezTo>
                      <a:pt x="2" y="0"/>
                      <a:pt x="2" y="1"/>
                      <a:pt x="1" y="1"/>
                    </a:cubicBezTo>
                    <a:cubicBezTo>
                      <a:pt x="1" y="1"/>
                      <a:pt x="0" y="1"/>
                      <a:pt x="0" y="2"/>
                    </a:cubicBezTo>
                    <a:cubicBezTo>
                      <a:pt x="0" y="2"/>
                      <a:pt x="0" y="2"/>
                      <a:pt x="0" y="2"/>
                    </a:cubicBezTo>
                    <a:cubicBezTo>
                      <a:pt x="0" y="2"/>
                      <a:pt x="0" y="2"/>
                      <a:pt x="0" y="2"/>
                    </a:cubicBezTo>
                    <a:cubicBezTo>
                      <a:pt x="0" y="2"/>
                      <a:pt x="0" y="2"/>
                      <a:pt x="0" y="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60" name="Freeform 148">
                <a:extLst>
                  <a:ext uri="{FF2B5EF4-FFF2-40B4-BE49-F238E27FC236}">
                    <a16:creationId xmlns:a16="http://schemas.microsoft.com/office/drawing/2014/main" id="{13AA76BC-81E4-4C9F-7436-3B7018409DF8}"/>
                  </a:ext>
                </a:extLst>
              </p:cNvPr>
              <p:cNvSpPr>
                <a:spLocks/>
              </p:cNvSpPr>
              <p:nvPr/>
            </p:nvSpPr>
            <p:spPr bwMode="auto">
              <a:xfrm>
                <a:off x="7077077" y="3270251"/>
                <a:ext cx="247650" cy="87313"/>
              </a:xfrm>
              <a:custGeom>
                <a:avLst/>
                <a:gdLst>
                  <a:gd name="T0" fmla="*/ 16 w 23"/>
                  <a:gd name="T1" fmla="*/ 7 h 8"/>
                  <a:gd name="T2" fmla="*/ 17 w 23"/>
                  <a:gd name="T3" fmla="*/ 7 h 8"/>
                  <a:gd name="T4" fmla="*/ 18 w 23"/>
                  <a:gd name="T5" fmla="*/ 8 h 8"/>
                  <a:gd name="T6" fmla="*/ 19 w 23"/>
                  <a:gd name="T7" fmla="*/ 8 h 8"/>
                  <a:gd name="T8" fmla="*/ 20 w 23"/>
                  <a:gd name="T9" fmla="*/ 8 h 8"/>
                  <a:gd name="T10" fmla="*/ 21 w 23"/>
                  <a:gd name="T11" fmla="*/ 8 h 8"/>
                  <a:gd name="T12" fmla="*/ 23 w 23"/>
                  <a:gd name="T13" fmla="*/ 8 h 8"/>
                  <a:gd name="T14" fmla="*/ 23 w 23"/>
                  <a:gd name="T15" fmla="*/ 7 h 8"/>
                  <a:gd name="T16" fmla="*/ 23 w 23"/>
                  <a:gd name="T17" fmla="*/ 6 h 8"/>
                  <a:gd name="T18" fmla="*/ 23 w 23"/>
                  <a:gd name="T19" fmla="*/ 5 h 8"/>
                  <a:gd name="T20" fmla="*/ 22 w 23"/>
                  <a:gd name="T21" fmla="*/ 5 h 8"/>
                  <a:gd name="T22" fmla="*/ 21 w 23"/>
                  <a:gd name="T23" fmla="*/ 5 h 8"/>
                  <a:gd name="T24" fmla="*/ 20 w 23"/>
                  <a:gd name="T25" fmla="*/ 5 h 8"/>
                  <a:gd name="T26" fmla="*/ 19 w 23"/>
                  <a:gd name="T27" fmla="*/ 4 h 8"/>
                  <a:gd name="T28" fmla="*/ 19 w 23"/>
                  <a:gd name="T29" fmla="*/ 4 h 8"/>
                  <a:gd name="T30" fmla="*/ 19 w 23"/>
                  <a:gd name="T31" fmla="*/ 3 h 8"/>
                  <a:gd name="T32" fmla="*/ 18 w 23"/>
                  <a:gd name="T33" fmla="*/ 3 h 8"/>
                  <a:gd name="T34" fmla="*/ 17 w 23"/>
                  <a:gd name="T35" fmla="*/ 3 h 8"/>
                  <a:gd name="T36" fmla="*/ 16 w 23"/>
                  <a:gd name="T37" fmla="*/ 2 h 8"/>
                  <a:gd name="T38" fmla="*/ 15 w 23"/>
                  <a:gd name="T39" fmla="*/ 2 h 8"/>
                  <a:gd name="T40" fmla="*/ 15 w 23"/>
                  <a:gd name="T41" fmla="*/ 2 h 8"/>
                  <a:gd name="T42" fmla="*/ 14 w 23"/>
                  <a:gd name="T43" fmla="*/ 2 h 8"/>
                  <a:gd name="T44" fmla="*/ 14 w 23"/>
                  <a:gd name="T45" fmla="*/ 3 h 8"/>
                  <a:gd name="T46" fmla="*/ 13 w 23"/>
                  <a:gd name="T47" fmla="*/ 3 h 8"/>
                  <a:gd name="T48" fmla="*/ 11 w 23"/>
                  <a:gd name="T49" fmla="*/ 2 h 8"/>
                  <a:gd name="T50" fmla="*/ 10 w 23"/>
                  <a:gd name="T51" fmla="*/ 2 h 8"/>
                  <a:gd name="T52" fmla="*/ 8 w 23"/>
                  <a:gd name="T53" fmla="*/ 2 h 8"/>
                  <a:gd name="T54" fmla="*/ 8 w 23"/>
                  <a:gd name="T55" fmla="*/ 1 h 8"/>
                  <a:gd name="T56" fmla="*/ 6 w 23"/>
                  <a:gd name="T57" fmla="*/ 1 h 8"/>
                  <a:gd name="T58" fmla="*/ 5 w 23"/>
                  <a:gd name="T59" fmla="*/ 1 h 8"/>
                  <a:gd name="T60" fmla="*/ 4 w 23"/>
                  <a:gd name="T61" fmla="*/ 0 h 8"/>
                  <a:gd name="T62" fmla="*/ 2 w 23"/>
                  <a:gd name="T63" fmla="*/ 0 h 8"/>
                  <a:gd name="T64" fmla="*/ 1 w 23"/>
                  <a:gd name="T65" fmla="*/ 2 h 8"/>
                  <a:gd name="T66" fmla="*/ 1 w 23"/>
                  <a:gd name="T67" fmla="*/ 2 h 8"/>
                  <a:gd name="T68" fmla="*/ 0 w 23"/>
                  <a:gd name="T69" fmla="*/ 2 h 8"/>
                  <a:gd name="T70" fmla="*/ 0 w 23"/>
                  <a:gd name="T71" fmla="*/ 3 h 8"/>
                  <a:gd name="T72" fmla="*/ 0 w 23"/>
                  <a:gd name="T73" fmla="*/ 4 h 8"/>
                  <a:gd name="T74" fmla="*/ 1 w 23"/>
                  <a:gd name="T75" fmla="*/ 4 h 8"/>
                  <a:gd name="T76" fmla="*/ 2 w 23"/>
                  <a:gd name="T77" fmla="*/ 4 h 8"/>
                  <a:gd name="T78" fmla="*/ 3 w 23"/>
                  <a:gd name="T79" fmla="*/ 4 h 8"/>
                  <a:gd name="T80" fmla="*/ 3 w 23"/>
                  <a:gd name="T81" fmla="*/ 5 h 8"/>
                  <a:gd name="T82" fmla="*/ 5 w 23"/>
                  <a:gd name="T83" fmla="*/ 5 h 8"/>
                  <a:gd name="T84" fmla="*/ 6 w 23"/>
                  <a:gd name="T85" fmla="*/ 5 h 8"/>
                  <a:gd name="T86" fmla="*/ 7 w 23"/>
                  <a:gd name="T87" fmla="*/ 6 h 8"/>
                  <a:gd name="T88" fmla="*/ 8 w 23"/>
                  <a:gd name="T89" fmla="*/ 6 h 8"/>
                  <a:gd name="T90" fmla="*/ 10 w 23"/>
                  <a:gd name="T91" fmla="*/ 6 h 8"/>
                  <a:gd name="T92" fmla="*/ 11 w 23"/>
                  <a:gd name="T93" fmla="*/ 6 h 8"/>
                  <a:gd name="T94" fmla="*/ 12 w 23"/>
                  <a:gd name="T95" fmla="*/ 6 h 8"/>
                  <a:gd name="T96" fmla="*/ 13 w 23"/>
                  <a:gd name="T97" fmla="*/ 7 h 8"/>
                  <a:gd name="T98" fmla="*/ 15 w 23"/>
                  <a:gd name="T99" fmla="*/ 7 h 8"/>
                  <a:gd name="T100" fmla="*/ 16 w 23"/>
                  <a:gd name="T101"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 h="8">
                    <a:moveTo>
                      <a:pt x="16" y="7"/>
                    </a:moveTo>
                    <a:cubicBezTo>
                      <a:pt x="16" y="7"/>
                      <a:pt x="16" y="7"/>
                      <a:pt x="17" y="7"/>
                    </a:cubicBezTo>
                    <a:cubicBezTo>
                      <a:pt x="17" y="7"/>
                      <a:pt x="17" y="8"/>
                      <a:pt x="18" y="8"/>
                    </a:cubicBezTo>
                    <a:cubicBezTo>
                      <a:pt x="18" y="8"/>
                      <a:pt x="18" y="8"/>
                      <a:pt x="19" y="8"/>
                    </a:cubicBezTo>
                    <a:cubicBezTo>
                      <a:pt x="19" y="8"/>
                      <a:pt x="20" y="8"/>
                      <a:pt x="20" y="8"/>
                    </a:cubicBezTo>
                    <a:cubicBezTo>
                      <a:pt x="20" y="8"/>
                      <a:pt x="21" y="8"/>
                      <a:pt x="21" y="8"/>
                    </a:cubicBezTo>
                    <a:cubicBezTo>
                      <a:pt x="22" y="8"/>
                      <a:pt x="22" y="8"/>
                      <a:pt x="23" y="8"/>
                    </a:cubicBezTo>
                    <a:cubicBezTo>
                      <a:pt x="23" y="8"/>
                      <a:pt x="23" y="7"/>
                      <a:pt x="23" y="7"/>
                    </a:cubicBezTo>
                    <a:cubicBezTo>
                      <a:pt x="23" y="7"/>
                      <a:pt x="23" y="6"/>
                      <a:pt x="23" y="6"/>
                    </a:cubicBezTo>
                    <a:cubicBezTo>
                      <a:pt x="23" y="6"/>
                      <a:pt x="23" y="5"/>
                      <a:pt x="23" y="5"/>
                    </a:cubicBezTo>
                    <a:cubicBezTo>
                      <a:pt x="22" y="5"/>
                      <a:pt x="22" y="5"/>
                      <a:pt x="22" y="5"/>
                    </a:cubicBezTo>
                    <a:cubicBezTo>
                      <a:pt x="22" y="5"/>
                      <a:pt x="21" y="5"/>
                      <a:pt x="21" y="5"/>
                    </a:cubicBezTo>
                    <a:cubicBezTo>
                      <a:pt x="21" y="5"/>
                      <a:pt x="20" y="5"/>
                      <a:pt x="20" y="5"/>
                    </a:cubicBezTo>
                    <a:cubicBezTo>
                      <a:pt x="20" y="5"/>
                      <a:pt x="19" y="5"/>
                      <a:pt x="19" y="4"/>
                    </a:cubicBezTo>
                    <a:cubicBezTo>
                      <a:pt x="19" y="4"/>
                      <a:pt x="19" y="4"/>
                      <a:pt x="19" y="4"/>
                    </a:cubicBezTo>
                    <a:cubicBezTo>
                      <a:pt x="19" y="3"/>
                      <a:pt x="19" y="3"/>
                      <a:pt x="19" y="3"/>
                    </a:cubicBezTo>
                    <a:cubicBezTo>
                      <a:pt x="18" y="3"/>
                      <a:pt x="18" y="3"/>
                      <a:pt x="18" y="3"/>
                    </a:cubicBezTo>
                    <a:cubicBezTo>
                      <a:pt x="17" y="3"/>
                      <a:pt x="17" y="3"/>
                      <a:pt x="17" y="3"/>
                    </a:cubicBezTo>
                    <a:cubicBezTo>
                      <a:pt x="17" y="3"/>
                      <a:pt x="17" y="2"/>
                      <a:pt x="16" y="2"/>
                    </a:cubicBezTo>
                    <a:cubicBezTo>
                      <a:pt x="16" y="2"/>
                      <a:pt x="15" y="3"/>
                      <a:pt x="15" y="2"/>
                    </a:cubicBezTo>
                    <a:cubicBezTo>
                      <a:pt x="15" y="2"/>
                      <a:pt x="15" y="2"/>
                      <a:pt x="15" y="2"/>
                    </a:cubicBezTo>
                    <a:cubicBezTo>
                      <a:pt x="15" y="2"/>
                      <a:pt x="15" y="2"/>
                      <a:pt x="14" y="2"/>
                    </a:cubicBezTo>
                    <a:cubicBezTo>
                      <a:pt x="14" y="2"/>
                      <a:pt x="14" y="2"/>
                      <a:pt x="14" y="3"/>
                    </a:cubicBezTo>
                    <a:cubicBezTo>
                      <a:pt x="13" y="3"/>
                      <a:pt x="13" y="3"/>
                      <a:pt x="13" y="3"/>
                    </a:cubicBezTo>
                    <a:cubicBezTo>
                      <a:pt x="12" y="3"/>
                      <a:pt x="12" y="3"/>
                      <a:pt x="11" y="2"/>
                    </a:cubicBezTo>
                    <a:cubicBezTo>
                      <a:pt x="10" y="2"/>
                      <a:pt x="10" y="2"/>
                      <a:pt x="10" y="2"/>
                    </a:cubicBezTo>
                    <a:cubicBezTo>
                      <a:pt x="9" y="2"/>
                      <a:pt x="9" y="2"/>
                      <a:pt x="8" y="2"/>
                    </a:cubicBezTo>
                    <a:cubicBezTo>
                      <a:pt x="8" y="2"/>
                      <a:pt x="8" y="1"/>
                      <a:pt x="8" y="1"/>
                    </a:cubicBezTo>
                    <a:cubicBezTo>
                      <a:pt x="7" y="1"/>
                      <a:pt x="7" y="1"/>
                      <a:pt x="6" y="1"/>
                    </a:cubicBezTo>
                    <a:cubicBezTo>
                      <a:pt x="6" y="1"/>
                      <a:pt x="5" y="1"/>
                      <a:pt x="5" y="1"/>
                    </a:cubicBezTo>
                    <a:cubicBezTo>
                      <a:pt x="4" y="1"/>
                      <a:pt x="4" y="0"/>
                      <a:pt x="4" y="0"/>
                    </a:cubicBezTo>
                    <a:cubicBezTo>
                      <a:pt x="3" y="0"/>
                      <a:pt x="2" y="0"/>
                      <a:pt x="2" y="0"/>
                    </a:cubicBezTo>
                    <a:cubicBezTo>
                      <a:pt x="1" y="1"/>
                      <a:pt x="1" y="1"/>
                      <a:pt x="1" y="2"/>
                    </a:cubicBezTo>
                    <a:cubicBezTo>
                      <a:pt x="1" y="2"/>
                      <a:pt x="1" y="2"/>
                      <a:pt x="1" y="2"/>
                    </a:cubicBezTo>
                    <a:cubicBezTo>
                      <a:pt x="1" y="3"/>
                      <a:pt x="0" y="2"/>
                      <a:pt x="0" y="2"/>
                    </a:cubicBezTo>
                    <a:cubicBezTo>
                      <a:pt x="0" y="3"/>
                      <a:pt x="0" y="3"/>
                      <a:pt x="0" y="3"/>
                    </a:cubicBezTo>
                    <a:cubicBezTo>
                      <a:pt x="0" y="4"/>
                      <a:pt x="0" y="4"/>
                      <a:pt x="0" y="4"/>
                    </a:cubicBezTo>
                    <a:cubicBezTo>
                      <a:pt x="1" y="4"/>
                      <a:pt x="1" y="4"/>
                      <a:pt x="1" y="4"/>
                    </a:cubicBezTo>
                    <a:cubicBezTo>
                      <a:pt x="2" y="4"/>
                      <a:pt x="2" y="4"/>
                      <a:pt x="2" y="4"/>
                    </a:cubicBezTo>
                    <a:cubicBezTo>
                      <a:pt x="2" y="4"/>
                      <a:pt x="3" y="4"/>
                      <a:pt x="3" y="4"/>
                    </a:cubicBezTo>
                    <a:cubicBezTo>
                      <a:pt x="3" y="5"/>
                      <a:pt x="3" y="5"/>
                      <a:pt x="3" y="5"/>
                    </a:cubicBezTo>
                    <a:cubicBezTo>
                      <a:pt x="3" y="5"/>
                      <a:pt x="4" y="5"/>
                      <a:pt x="5" y="5"/>
                    </a:cubicBezTo>
                    <a:cubicBezTo>
                      <a:pt x="5" y="5"/>
                      <a:pt x="5" y="5"/>
                      <a:pt x="6" y="5"/>
                    </a:cubicBezTo>
                    <a:cubicBezTo>
                      <a:pt x="6" y="5"/>
                      <a:pt x="6" y="6"/>
                      <a:pt x="7" y="6"/>
                    </a:cubicBezTo>
                    <a:cubicBezTo>
                      <a:pt x="7" y="6"/>
                      <a:pt x="8" y="6"/>
                      <a:pt x="8" y="6"/>
                    </a:cubicBezTo>
                    <a:cubicBezTo>
                      <a:pt x="9" y="6"/>
                      <a:pt x="9" y="6"/>
                      <a:pt x="10" y="6"/>
                    </a:cubicBezTo>
                    <a:cubicBezTo>
                      <a:pt x="10" y="6"/>
                      <a:pt x="11" y="6"/>
                      <a:pt x="11" y="6"/>
                    </a:cubicBezTo>
                    <a:cubicBezTo>
                      <a:pt x="12" y="6"/>
                      <a:pt x="12" y="6"/>
                      <a:pt x="12" y="6"/>
                    </a:cubicBezTo>
                    <a:cubicBezTo>
                      <a:pt x="12" y="7"/>
                      <a:pt x="13" y="6"/>
                      <a:pt x="13" y="7"/>
                    </a:cubicBezTo>
                    <a:cubicBezTo>
                      <a:pt x="14" y="7"/>
                      <a:pt x="14" y="7"/>
                      <a:pt x="15" y="7"/>
                    </a:cubicBezTo>
                    <a:cubicBezTo>
                      <a:pt x="15" y="8"/>
                      <a:pt x="15" y="8"/>
                      <a:pt x="16" y="7"/>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61" name="Freeform 149">
                <a:extLst>
                  <a:ext uri="{FF2B5EF4-FFF2-40B4-BE49-F238E27FC236}">
                    <a16:creationId xmlns:a16="http://schemas.microsoft.com/office/drawing/2014/main" id="{D95BD3A6-6A2D-C1AF-61D6-0F138619D642}"/>
                  </a:ext>
                </a:extLst>
              </p:cNvPr>
              <p:cNvSpPr>
                <a:spLocks/>
              </p:cNvSpPr>
              <p:nvPr/>
            </p:nvSpPr>
            <p:spPr bwMode="auto">
              <a:xfrm>
                <a:off x="7281864" y="3292476"/>
                <a:ext cx="42863" cy="20638"/>
              </a:xfrm>
              <a:custGeom>
                <a:avLst/>
                <a:gdLst>
                  <a:gd name="T0" fmla="*/ 3 w 4"/>
                  <a:gd name="T1" fmla="*/ 1 h 2"/>
                  <a:gd name="T2" fmla="*/ 2 w 4"/>
                  <a:gd name="T3" fmla="*/ 0 h 2"/>
                  <a:gd name="T4" fmla="*/ 1 w 4"/>
                  <a:gd name="T5" fmla="*/ 1 h 2"/>
                  <a:gd name="T6" fmla="*/ 1 w 4"/>
                  <a:gd name="T7" fmla="*/ 1 h 2"/>
                  <a:gd name="T8" fmla="*/ 1 w 4"/>
                  <a:gd name="T9" fmla="*/ 2 h 2"/>
                  <a:gd name="T10" fmla="*/ 2 w 4"/>
                  <a:gd name="T11" fmla="*/ 2 h 2"/>
                  <a:gd name="T12" fmla="*/ 3 w 4"/>
                  <a:gd name="T13" fmla="*/ 2 h 2"/>
                  <a:gd name="T14" fmla="*/ 4 w 4"/>
                  <a:gd name="T15" fmla="*/ 1 h 2"/>
                  <a:gd name="T16" fmla="*/ 4 w 4"/>
                  <a:gd name="T17" fmla="*/ 1 h 2"/>
                  <a:gd name="T18" fmla="*/ 3 w 4"/>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3" y="1"/>
                    </a:moveTo>
                    <a:cubicBezTo>
                      <a:pt x="3" y="0"/>
                      <a:pt x="2" y="0"/>
                      <a:pt x="2" y="0"/>
                    </a:cubicBezTo>
                    <a:cubicBezTo>
                      <a:pt x="1" y="1"/>
                      <a:pt x="1" y="0"/>
                      <a:pt x="1" y="1"/>
                    </a:cubicBezTo>
                    <a:cubicBezTo>
                      <a:pt x="0" y="1"/>
                      <a:pt x="0" y="1"/>
                      <a:pt x="1" y="1"/>
                    </a:cubicBezTo>
                    <a:cubicBezTo>
                      <a:pt x="1" y="2"/>
                      <a:pt x="1" y="2"/>
                      <a:pt x="1" y="2"/>
                    </a:cubicBezTo>
                    <a:cubicBezTo>
                      <a:pt x="1" y="2"/>
                      <a:pt x="2" y="2"/>
                      <a:pt x="2" y="2"/>
                    </a:cubicBezTo>
                    <a:cubicBezTo>
                      <a:pt x="2" y="2"/>
                      <a:pt x="3" y="2"/>
                      <a:pt x="3" y="2"/>
                    </a:cubicBezTo>
                    <a:cubicBezTo>
                      <a:pt x="3" y="2"/>
                      <a:pt x="3" y="2"/>
                      <a:pt x="4" y="1"/>
                    </a:cubicBezTo>
                    <a:cubicBezTo>
                      <a:pt x="4" y="1"/>
                      <a:pt x="4" y="1"/>
                      <a:pt x="4" y="1"/>
                    </a:cubicBezTo>
                    <a:cubicBezTo>
                      <a:pt x="4" y="1"/>
                      <a:pt x="3" y="1"/>
                      <a:pt x="3"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62" name="Freeform 150">
                <a:extLst>
                  <a:ext uri="{FF2B5EF4-FFF2-40B4-BE49-F238E27FC236}">
                    <a16:creationId xmlns:a16="http://schemas.microsoft.com/office/drawing/2014/main" id="{70D26F70-A0C5-92A8-93D6-424876D4955B}"/>
                  </a:ext>
                </a:extLst>
              </p:cNvPr>
              <p:cNvSpPr>
                <a:spLocks/>
              </p:cNvSpPr>
              <p:nvPr/>
            </p:nvSpPr>
            <p:spPr bwMode="auto">
              <a:xfrm>
                <a:off x="7324727" y="3346451"/>
                <a:ext cx="31750" cy="20638"/>
              </a:xfrm>
              <a:custGeom>
                <a:avLst/>
                <a:gdLst>
                  <a:gd name="T0" fmla="*/ 3 w 3"/>
                  <a:gd name="T1" fmla="*/ 0 h 2"/>
                  <a:gd name="T2" fmla="*/ 2 w 3"/>
                  <a:gd name="T3" fmla="*/ 0 h 2"/>
                  <a:gd name="T4" fmla="*/ 1 w 3"/>
                  <a:gd name="T5" fmla="*/ 0 h 2"/>
                  <a:gd name="T6" fmla="*/ 1 w 3"/>
                  <a:gd name="T7" fmla="*/ 0 h 2"/>
                  <a:gd name="T8" fmla="*/ 0 w 3"/>
                  <a:gd name="T9" fmla="*/ 0 h 2"/>
                  <a:gd name="T10" fmla="*/ 1 w 3"/>
                  <a:gd name="T11" fmla="*/ 1 h 2"/>
                  <a:gd name="T12" fmla="*/ 1 w 3"/>
                  <a:gd name="T13" fmla="*/ 2 h 2"/>
                  <a:gd name="T14" fmla="*/ 2 w 3"/>
                  <a:gd name="T15" fmla="*/ 1 h 2"/>
                  <a:gd name="T16" fmla="*/ 3 w 3"/>
                  <a:gd name="T17" fmla="*/ 1 h 2"/>
                  <a:gd name="T18" fmla="*/ 3 w 3"/>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3" y="0"/>
                    </a:moveTo>
                    <a:cubicBezTo>
                      <a:pt x="3" y="0"/>
                      <a:pt x="3" y="0"/>
                      <a:pt x="2" y="0"/>
                    </a:cubicBezTo>
                    <a:cubicBezTo>
                      <a:pt x="2" y="0"/>
                      <a:pt x="2" y="0"/>
                      <a:pt x="1" y="0"/>
                    </a:cubicBezTo>
                    <a:cubicBezTo>
                      <a:pt x="1" y="0"/>
                      <a:pt x="1" y="0"/>
                      <a:pt x="1" y="0"/>
                    </a:cubicBezTo>
                    <a:cubicBezTo>
                      <a:pt x="1" y="0"/>
                      <a:pt x="0" y="0"/>
                      <a:pt x="0" y="0"/>
                    </a:cubicBezTo>
                    <a:cubicBezTo>
                      <a:pt x="0" y="1"/>
                      <a:pt x="1" y="1"/>
                      <a:pt x="1" y="1"/>
                    </a:cubicBezTo>
                    <a:cubicBezTo>
                      <a:pt x="1" y="1"/>
                      <a:pt x="1" y="1"/>
                      <a:pt x="1" y="2"/>
                    </a:cubicBezTo>
                    <a:cubicBezTo>
                      <a:pt x="2" y="2"/>
                      <a:pt x="2" y="1"/>
                      <a:pt x="2" y="1"/>
                    </a:cubicBezTo>
                    <a:cubicBezTo>
                      <a:pt x="3" y="1"/>
                      <a:pt x="3" y="1"/>
                      <a:pt x="3" y="1"/>
                    </a:cubicBezTo>
                    <a:cubicBezTo>
                      <a:pt x="3" y="1"/>
                      <a:pt x="3" y="0"/>
                      <a:pt x="3"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63" name="Freeform 151">
                <a:extLst>
                  <a:ext uri="{FF2B5EF4-FFF2-40B4-BE49-F238E27FC236}">
                    <a16:creationId xmlns:a16="http://schemas.microsoft.com/office/drawing/2014/main" id="{2D3F1CC4-4606-628D-4AF8-9FA65638DF20}"/>
                  </a:ext>
                </a:extLst>
              </p:cNvPr>
              <p:cNvSpPr>
                <a:spLocks/>
              </p:cNvSpPr>
              <p:nvPr/>
            </p:nvSpPr>
            <p:spPr bwMode="auto">
              <a:xfrm>
                <a:off x="7356477" y="3346451"/>
                <a:ext cx="33338" cy="31750"/>
              </a:xfrm>
              <a:custGeom>
                <a:avLst/>
                <a:gdLst>
                  <a:gd name="T0" fmla="*/ 1 w 3"/>
                  <a:gd name="T1" fmla="*/ 2 h 3"/>
                  <a:gd name="T2" fmla="*/ 2 w 3"/>
                  <a:gd name="T3" fmla="*/ 2 h 3"/>
                  <a:gd name="T4" fmla="*/ 2 w 3"/>
                  <a:gd name="T5" fmla="*/ 2 h 3"/>
                  <a:gd name="T6" fmla="*/ 2 w 3"/>
                  <a:gd name="T7" fmla="*/ 1 h 3"/>
                  <a:gd name="T8" fmla="*/ 2 w 3"/>
                  <a:gd name="T9" fmla="*/ 0 h 3"/>
                  <a:gd name="T10" fmla="*/ 1 w 3"/>
                  <a:gd name="T11" fmla="*/ 0 h 3"/>
                  <a:gd name="T12" fmla="*/ 1 w 3"/>
                  <a:gd name="T13" fmla="*/ 0 h 3"/>
                  <a:gd name="T14" fmla="*/ 1 w 3"/>
                  <a:gd name="T15" fmla="*/ 1 h 3"/>
                  <a:gd name="T16" fmla="*/ 0 w 3"/>
                  <a:gd name="T17" fmla="*/ 2 h 3"/>
                  <a:gd name="T18" fmla="*/ 0 w 3"/>
                  <a:gd name="T19" fmla="*/ 2 h 3"/>
                  <a:gd name="T20" fmla="*/ 1 w 3"/>
                  <a:gd name="T2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3">
                    <a:moveTo>
                      <a:pt x="1" y="2"/>
                    </a:moveTo>
                    <a:cubicBezTo>
                      <a:pt x="1" y="2"/>
                      <a:pt x="1" y="3"/>
                      <a:pt x="2" y="2"/>
                    </a:cubicBezTo>
                    <a:cubicBezTo>
                      <a:pt x="2" y="2"/>
                      <a:pt x="2" y="2"/>
                      <a:pt x="2" y="2"/>
                    </a:cubicBezTo>
                    <a:cubicBezTo>
                      <a:pt x="2" y="1"/>
                      <a:pt x="2" y="1"/>
                      <a:pt x="2" y="1"/>
                    </a:cubicBezTo>
                    <a:cubicBezTo>
                      <a:pt x="2" y="0"/>
                      <a:pt x="3" y="0"/>
                      <a:pt x="2" y="0"/>
                    </a:cubicBezTo>
                    <a:cubicBezTo>
                      <a:pt x="2" y="0"/>
                      <a:pt x="2" y="0"/>
                      <a:pt x="1" y="0"/>
                    </a:cubicBezTo>
                    <a:cubicBezTo>
                      <a:pt x="1" y="0"/>
                      <a:pt x="1" y="0"/>
                      <a:pt x="1" y="0"/>
                    </a:cubicBezTo>
                    <a:cubicBezTo>
                      <a:pt x="1" y="1"/>
                      <a:pt x="1" y="1"/>
                      <a:pt x="1" y="1"/>
                    </a:cubicBezTo>
                    <a:cubicBezTo>
                      <a:pt x="0" y="1"/>
                      <a:pt x="0" y="1"/>
                      <a:pt x="0" y="2"/>
                    </a:cubicBezTo>
                    <a:cubicBezTo>
                      <a:pt x="0" y="2"/>
                      <a:pt x="0" y="2"/>
                      <a:pt x="0" y="2"/>
                    </a:cubicBezTo>
                    <a:cubicBezTo>
                      <a:pt x="0" y="2"/>
                      <a:pt x="0" y="2"/>
                      <a:pt x="1"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64" name="Freeform 152">
                <a:extLst>
                  <a:ext uri="{FF2B5EF4-FFF2-40B4-BE49-F238E27FC236}">
                    <a16:creationId xmlns:a16="http://schemas.microsoft.com/office/drawing/2014/main" id="{E3D0DCBC-2C8E-F163-90EE-54DC48659BF3}"/>
                  </a:ext>
                </a:extLst>
              </p:cNvPr>
              <p:cNvSpPr>
                <a:spLocks/>
              </p:cNvSpPr>
              <p:nvPr/>
            </p:nvSpPr>
            <p:spPr bwMode="auto">
              <a:xfrm>
                <a:off x="7378702" y="3335339"/>
                <a:ext cx="76200" cy="42863"/>
              </a:xfrm>
              <a:custGeom>
                <a:avLst/>
                <a:gdLst>
                  <a:gd name="T0" fmla="*/ 1 w 7"/>
                  <a:gd name="T1" fmla="*/ 4 h 4"/>
                  <a:gd name="T2" fmla="*/ 2 w 7"/>
                  <a:gd name="T3" fmla="*/ 4 h 4"/>
                  <a:gd name="T4" fmla="*/ 3 w 7"/>
                  <a:gd name="T5" fmla="*/ 3 h 4"/>
                  <a:gd name="T6" fmla="*/ 5 w 7"/>
                  <a:gd name="T7" fmla="*/ 3 h 4"/>
                  <a:gd name="T8" fmla="*/ 6 w 7"/>
                  <a:gd name="T9" fmla="*/ 3 h 4"/>
                  <a:gd name="T10" fmla="*/ 7 w 7"/>
                  <a:gd name="T11" fmla="*/ 2 h 4"/>
                  <a:gd name="T12" fmla="*/ 6 w 7"/>
                  <a:gd name="T13" fmla="*/ 1 h 4"/>
                  <a:gd name="T14" fmla="*/ 6 w 7"/>
                  <a:gd name="T15" fmla="*/ 1 h 4"/>
                  <a:gd name="T16" fmla="*/ 5 w 7"/>
                  <a:gd name="T17" fmla="*/ 1 h 4"/>
                  <a:gd name="T18" fmla="*/ 4 w 7"/>
                  <a:gd name="T19" fmla="*/ 0 h 4"/>
                  <a:gd name="T20" fmla="*/ 3 w 7"/>
                  <a:gd name="T21" fmla="*/ 1 h 4"/>
                  <a:gd name="T22" fmla="*/ 2 w 7"/>
                  <a:gd name="T23" fmla="*/ 2 h 4"/>
                  <a:gd name="T24" fmla="*/ 1 w 7"/>
                  <a:gd name="T25" fmla="*/ 2 h 4"/>
                  <a:gd name="T26" fmla="*/ 0 w 7"/>
                  <a:gd name="T27" fmla="*/ 3 h 4"/>
                  <a:gd name="T28" fmla="*/ 1 w 7"/>
                  <a:gd name="T2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4">
                    <a:moveTo>
                      <a:pt x="1" y="4"/>
                    </a:moveTo>
                    <a:cubicBezTo>
                      <a:pt x="1" y="4"/>
                      <a:pt x="1" y="4"/>
                      <a:pt x="2" y="4"/>
                    </a:cubicBezTo>
                    <a:cubicBezTo>
                      <a:pt x="3" y="3"/>
                      <a:pt x="3" y="3"/>
                      <a:pt x="3" y="3"/>
                    </a:cubicBezTo>
                    <a:cubicBezTo>
                      <a:pt x="4" y="3"/>
                      <a:pt x="4" y="3"/>
                      <a:pt x="5" y="3"/>
                    </a:cubicBezTo>
                    <a:cubicBezTo>
                      <a:pt x="5" y="3"/>
                      <a:pt x="6" y="3"/>
                      <a:pt x="6" y="3"/>
                    </a:cubicBezTo>
                    <a:cubicBezTo>
                      <a:pt x="6" y="3"/>
                      <a:pt x="7" y="2"/>
                      <a:pt x="7" y="2"/>
                    </a:cubicBezTo>
                    <a:cubicBezTo>
                      <a:pt x="7" y="2"/>
                      <a:pt x="7" y="1"/>
                      <a:pt x="6" y="1"/>
                    </a:cubicBezTo>
                    <a:cubicBezTo>
                      <a:pt x="6" y="1"/>
                      <a:pt x="6" y="1"/>
                      <a:pt x="6" y="1"/>
                    </a:cubicBezTo>
                    <a:cubicBezTo>
                      <a:pt x="5" y="1"/>
                      <a:pt x="5" y="1"/>
                      <a:pt x="5" y="1"/>
                    </a:cubicBezTo>
                    <a:cubicBezTo>
                      <a:pt x="4" y="1"/>
                      <a:pt x="4" y="0"/>
                      <a:pt x="4" y="0"/>
                    </a:cubicBezTo>
                    <a:cubicBezTo>
                      <a:pt x="4" y="0"/>
                      <a:pt x="3" y="1"/>
                      <a:pt x="3" y="1"/>
                    </a:cubicBezTo>
                    <a:cubicBezTo>
                      <a:pt x="3" y="1"/>
                      <a:pt x="3" y="1"/>
                      <a:pt x="2" y="2"/>
                    </a:cubicBezTo>
                    <a:cubicBezTo>
                      <a:pt x="2" y="2"/>
                      <a:pt x="2" y="2"/>
                      <a:pt x="1" y="2"/>
                    </a:cubicBezTo>
                    <a:cubicBezTo>
                      <a:pt x="1" y="2"/>
                      <a:pt x="0" y="2"/>
                      <a:pt x="0" y="3"/>
                    </a:cubicBezTo>
                    <a:cubicBezTo>
                      <a:pt x="0" y="3"/>
                      <a:pt x="0" y="3"/>
                      <a:pt x="1" y="4"/>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65" name="Freeform 153">
                <a:extLst>
                  <a:ext uri="{FF2B5EF4-FFF2-40B4-BE49-F238E27FC236}">
                    <a16:creationId xmlns:a16="http://schemas.microsoft.com/office/drawing/2014/main" id="{D11BC9AA-9F76-F94D-1878-02D3DF6B4926}"/>
                  </a:ext>
                </a:extLst>
              </p:cNvPr>
              <p:cNvSpPr>
                <a:spLocks/>
              </p:cNvSpPr>
              <p:nvPr/>
            </p:nvSpPr>
            <p:spPr bwMode="auto">
              <a:xfrm>
                <a:off x="7464427" y="3346451"/>
                <a:ext cx="87313" cy="31750"/>
              </a:xfrm>
              <a:custGeom>
                <a:avLst/>
                <a:gdLst>
                  <a:gd name="T0" fmla="*/ 4 w 8"/>
                  <a:gd name="T1" fmla="*/ 2 h 3"/>
                  <a:gd name="T2" fmla="*/ 6 w 8"/>
                  <a:gd name="T3" fmla="*/ 2 h 3"/>
                  <a:gd name="T4" fmla="*/ 7 w 8"/>
                  <a:gd name="T5" fmla="*/ 1 h 3"/>
                  <a:gd name="T6" fmla="*/ 8 w 8"/>
                  <a:gd name="T7" fmla="*/ 1 h 3"/>
                  <a:gd name="T8" fmla="*/ 8 w 8"/>
                  <a:gd name="T9" fmla="*/ 1 h 3"/>
                  <a:gd name="T10" fmla="*/ 8 w 8"/>
                  <a:gd name="T11" fmla="*/ 0 h 3"/>
                  <a:gd name="T12" fmla="*/ 7 w 8"/>
                  <a:gd name="T13" fmla="*/ 0 h 3"/>
                  <a:gd name="T14" fmla="*/ 6 w 8"/>
                  <a:gd name="T15" fmla="*/ 0 h 3"/>
                  <a:gd name="T16" fmla="*/ 4 w 8"/>
                  <a:gd name="T17" fmla="*/ 1 h 3"/>
                  <a:gd name="T18" fmla="*/ 4 w 8"/>
                  <a:gd name="T19" fmla="*/ 0 h 3"/>
                  <a:gd name="T20" fmla="*/ 2 w 8"/>
                  <a:gd name="T21" fmla="*/ 0 h 3"/>
                  <a:gd name="T22" fmla="*/ 1 w 8"/>
                  <a:gd name="T23" fmla="*/ 0 h 3"/>
                  <a:gd name="T24" fmla="*/ 0 w 8"/>
                  <a:gd name="T25" fmla="*/ 1 h 3"/>
                  <a:gd name="T26" fmla="*/ 0 w 8"/>
                  <a:gd name="T27" fmla="*/ 2 h 3"/>
                  <a:gd name="T28" fmla="*/ 0 w 8"/>
                  <a:gd name="T29" fmla="*/ 2 h 3"/>
                  <a:gd name="T30" fmla="*/ 1 w 8"/>
                  <a:gd name="T31" fmla="*/ 3 h 3"/>
                  <a:gd name="T32" fmla="*/ 2 w 8"/>
                  <a:gd name="T33" fmla="*/ 3 h 3"/>
                  <a:gd name="T34" fmla="*/ 3 w 8"/>
                  <a:gd name="T35" fmla="*/ 3 h 3"/>
                  <a:gd name="T36" fmla="*/ 4 w 8"/>
                  <a:gd name="T3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3">
                    <a:moveTo>
                      <a:pt x="4" y="2"/>
                    </a:moveTo>
                    <a:cubicBezTo>
                      <a:pt x="5" y="2"/>
                      <a:pt x="5" y="2"/>
                      <a:pt x="6" y="2"/>
                    </a:cubicBezTo>
                    <a:cubicBezTo>
                      <a:pt x="6" y="1"/>
                      <a:pt x="6" y="2"/>
                      <a:pt x="7" y="1"/>
                    </a:cubicBezTo>
                    <a:cubicBezTo>
                      <a:pt x="7" y="1"/>
                      <a:pt x="8" y="2"/>
                      <a:pt x="8" y="1"/>
                    </a:cubicBezTo>
                    <a:cubicBezTo>
                      <a:pt x="8" y="1"/>
                      <a:pt x="8" y="1"/>
                      <a:pt x="8" y="1"/>
                    </a:cubicBezTo>
                    <a:cubicBezTo>
                      <a:pt x="8" y="0"/>
                      <a:pt x="8" y="0"/>
                      <a:pt x="8" y="0"/>
                    </a:cubicBezTo>
                    <a:cubicBezTo>
                      <a:pt x="8" y="0"/>
                      <a:pt x="8" y="0"/>
                      <a:pt x="7" y="0"/>
                    </a:cubicBezTo>
                    <a:cubicBezTo>
                      <a:pt x="7" y="0"/>
                      <a:pt x="6" y="0"/>
                      <a:pt x="6" y="0"/>
                    </a:cubicBezTo>
                    <a:cubicBezTo>
                      <a:pt x="5" y="1"/>
                      <a:pt x="5" y="1"/>
                      <a:pt x="4" y="1"/>
                    </a:cubicBezTo>
                    <a:cubicBezTo>
                      <a:pt x="4" y="1"/>
                      <a:pt x="4" y="0"/>
                      <a:pt x="4" y="0"/>
                    </a:cubicBezTo>
                    <a:cubicBezTo>
                      <a:pt x="3" y="0"/>
                      <a:pt x="3" y="0"/>
                      <a:pt x="2" y="0"/>
                    </a:cubicBezTo>
                    <a:cubicBezTo>
                      <a:pt x="2" y="0"/>
                      <a:pt x="2" y="0"/>
                      <a:pt x="1" y="0"/>
                    </a:cubicBezTo>
                    <a:cubicBezTo>
                      <a:pt x="1" y="1"/>
                      <a:pt x="1" y="1"/>
                      <a:pt x="0" y="1"/>
                    </a:cubicBezTo>
                    <a:cubicBezTo>
                      <a:pt x="0" y="1"/>
                      <a:pt x="0" y="1"/>
                      <a:pt x="0" y="2"/>
                    </a:cubicBezTo>
                    <a:cubicBezTo>
                      <a:pt x="0" y="2"/>
                      <a:pt x="0" y="2"/>
                      <a:pt x="0" y="2"/>
                    </a:cubicBezTo>
                    <a:cubicBezTo>
                      <a:pt x="0" y="3"/>
                      <a:pt x="1" y="2"/>
                      <a:pt x="1" y="3"/>
                    </a:cubicBezTo>
                    <a:cubicBezTo>
                      <a:pt x="1" y="3"/>
                      <a:pt x="2" y="3"/>
                      <a:pt x="2" y="3"/>
                    </a:cubicBezTo>
                    <a:cubicBezTo>
                      <a:pt x="2" y="3"/>
                      <a:pt x="3" y="3"/>
                      <a:pt x="3" y="3"/>
                    </a:cubicBezTo>
                    <a:cubicBezTo>
                      <a:pt x="4" y="3"/>
                      <a:pt x="4" y="3"/>
                      <a:pt x="4"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66" name="Freeform 154">
                <a:extLst>
                  <a:ext uri="{FF2B5EF4-FFF2-40B4-BE49-F238E27FC236}">
                    <a16:creationId xmlns:a16="http://schemas.microsoft.com/office/drawing/2014/main" id="{1E91698A-C108-CFE0-73D9-A0E8BD02D432}"/>
                  </a:ext>
                </a:extLst>
              </p:cNvPr>
              <p:cNvSpPr>
                <a:spLocks/>
              </p:cNvSpPr>
              <p:nvPr/>
            </p:nvSpPr>
            <p:spPr bwMode="auto">
              <a:xfrm>
                <a:off x="7443789" y="3378201"/>
                <a:ext cx="42863" cy="33338"/>
              </a:xfrm>
              <a:custGeom>
                <a:avLst/>
                <a:gdLst>
                  <a:gd name="T0" fmla="*/ 1 w 4"/>
                  <a:gd name="T1" fmla="*/ 1 h 3"/>
                  <a:gd name="T2" fmla="*/ 2 w 4"/>
                  <a:gd name="T3" fmla="*/ 2 h 3"/>
                  <a:gd name="T4" fmla="*/ 3 w 4"/>
                  <a:gd name="T5" fmla="*/ 2 h 3"/>
                  <a:gd name="T6" fmla="*/ 3 w 4"/>
                  <a:gd name="T7" fmla="*/ 3 h 3"/>
                  <a:gd name="T8" fmla="*/ 4 w 4"/>
                  <a:gd name="T9" fmla="*/ 3 h 3"/>
                  <a:gd name="T10" fmla="*/ 4 w 4"/>
                  <a:gd name="T11" fmla="*/ 2 h 3"/>
                  <a:gd name="T12" fmla="*/ 4 w 4"/>
                  <a:gd name="T13" fmla="*/ 1 h 3"/>
                  <a:gd name="T14" fmla="*/ 3 w 4"/>
                  <a:gd name="T15" fmla="*/ 1 h 3"/>
                  <a:gd name="T16" fmla="*/ 3 w 4"/>
                  <a:gd name="T17" fmla="*/ 0 h 3"/>
                  <a:gd name="T18" fmla="*/ 2 w 4"/>
                  <a:gd name="T19" fmla="*/ 0 h 3"/>
                  <a:gd name="T20" fmla="*/ 1 w 4"/>
                  <a:gd name="T21" fmla="*/ 0 h 3"/>
                  <a:gd name="T22" fmla="*/ 0 w 4"/>
                  <a:gd name="T23" fmla="*/ 1 h 3"/>
                  <a:gd name="T24" fmla="*/ 1 w 4"/>
                  <a:gd name="T2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3">
                    <a:moveTo>
                      <a:pt x="1" y="1"/>
                    </a:moveTo>
                    <a:cubicBezTo>
                      <a:pt x="1" y="2"/>
                      <a:pt x="1" y="1"/>
                      <a:pt x="2" y="2"/>
                    </a:cubicBezTo>
                    <a:cubicBezTo>
                      <a:pt x="2" y="2"/>
                      <a:pt x="2" y="2"/>
                      <a:pt x="3" y="2"/>
                    </a:cubicBezTo>
                    <a:cubicBezTo>
                      <a:pt x="3" y="2"/>
                      <a:pt x="3" y="3"/>
                      <a:pt x="3" y="3"/>
                    </a:cubicBezTo>
                    <a:cubicBezTo>
                      <a:pt x="3" y="3"/>
                      <a:pt x="4" y="3"/>
                      <a:pt x="4" y="3"/>
                    </a:cubicBezTo>
                    <a:cubicBezTo>
                      <a:pt x="4" y="2"/>
                      <a:pt x="4" y="2"/>
                      <a:pt x="4" y="2"/>
                    </a:cubicBezTo>
                    <a:cubicBezTo>
                      <a:pt x="4" y="2"/>
                      <a:pt x="4" y="1"/>
                      <a:pt x="4" y="1"/>
                    </a:cubicBezTo>
                    <a:cubicBezTo>
                      <a:pt x="4" y="1"/>
                      <a:pt x="3" y="1"/>
                      <a:pt x="3" y="1"/>
                    </a:cubicBezTo>
                    <a:cubicBezTo>
                      <a:pt x="3" y="1"/>
                      <a:pt x="3" y="0"/>
                      <a:pt x="3" y="0"/>
                    </a:cubicBezTo>
                    <a:cubicBezTo>
                      <a:pt x="2" y="0"/>
                      <a:pt x="2" y="0"/>
                      <a:pt x="2" y="0"/>
                    </a:cubicBezTo>
                    <a:cubicBezTo>
                      <a:pt x="1" y="0"/>
                      <a:pt x="1" y="0"/>
                      <a:pt x="1" y="0"/>
                    </a:cubicBezTo>
                    <a:cubicBezTo>
                      <a:pt x="0" y="0"/>
                      <a:pt x="0" y="0"/>
                      <a:pt x="0" y="1"/>
                    </a:cubicBezTo>
                    <a:cubicBezTo>
                      <a:pt x="0" y="1"/>
                      <a:pt x="1" y="1"/>
                      <a:pt x="1"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67" name="Freeform 155">
                <a:extLst>
                  <a:ext uri="{FF2B5EF4-FFF2-40B4-BE49-F238E27FC236}">
                    <a16:creationId xmlns:a16="http://schemas.microsoft.com/office/drawing/2014/main" id="{3C337263-25C6-4DFC-78B2-C1C69B415001}"/>
                  </a:ext>
                </a:extLst>
              </p:cNvPr>
              <p:cNvSpPr>
                <a:spLocks/>
              </p:cNvSpPr>
              <p:nvPr/>
            </p:nvSpPr>
            <p:spPr bwMode="auto">
              <a:xfrm>
                <a:off x="7540627" y="3421064"/>
                <a:ext cx="22225" cy="22225"/>
              </a:xfrm>
              <a:custGeom>
                <a:avLst/>
                <a:gdLst>
                  <a:gd name="T0" fmla="*/ 1 w 2"/>
                  <a:gd name="T1" fmla="*/ 1 h 2"/>
                  <a:gd name="T2" fmla="*/ 2 w 2"/>
                  <a:gd name="T3" fmla="*/ 1 h 2"/>
                  <a:gd name="T4" fmla="*/ 2 w 2"/>
                  <a:gd name="T5" fmla="*/ 0 h 2"/>
                  <a:gd name="T6" fmla="*/ 1 w 2"/>
                  <a:gd name="T7" fmla="*/ 0 h 2"/>
                  <a:gd name="T8" fmla="*/ 1 w 2"/>
                  <a:gd name="T9" fmla="*/ 0 h 2"/>
                  <a:gd name="T10" fmla="*/ 0 w 2"/>
                  <a:gd name="T11" fmla="*/ 1 h 2"/>
                  <a:gd name="T12" fmla="*/ 1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1"/>
                    </a:moveTo>
                    <a:cubicBezTo>
                      <a:pt x="2" y="1"/>
                      <a:pt x="2" y="1"/>
                      <a:pt x="2" y="1"/>
                    </a:cubicBezTo>
                    <a:cubicBezTo>
                      <a:pt x="2" y="0"/>
                      <a:pt x="2" y="0"/>
                      <a:pt x="2" y="0"/>
                    </a:cubicBezTo>
                    <a:cubicBezTo>
                      <a:pt x="2" y="0"/>
                      <a:pt x="2" y="0"/>
                      <a:pt x="1" y="0"/>
                    </a:cubicBezTo>
                    <a:cubicBezTo>
                      <a:pt x="1" y="0"/>
                      <a:pt x="1" y="0"/>
                      <a:pt x="1" y="0"/>
                    </a:cubicBezTo>
                    <a:cubicBezTo>
                      <a:pt x="0" y="0"/>
                      <a:pt x="0" y="1"/>
                      <a:pt x="0" y="1"/>
                    </a:cubicBezTo>
                    <a:cubicBezTo>
                      <a:pt x="0" y="2"/>
                      <a:pt x="1" y="1"/>
                      <a:pt x="1"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68" name="Freeform 156">
                <a:extLst>
                  <a:ext uri="{FF2B5EF4-FFF2-40B4-BE49-F238E27FC236}">
                    <a16:creationId xmlns:a16="http://schemas.microsoft.com/office/drawing/2014/main" id="{768E6277-81D6-E60E-72B9-29F3B5CFC578}"/>
                  </a:ext>
                </a:extLst>
              </p:cNvPr>
              <p:cNvSpPr>
                <a:spLocks/>
              </p:cNvSpPr>
              <p:nvPr/>
            </p:nvSpPr>
            <p:spPr bwMode="auto">
              <a:xfrm>
                <a:off x="7562852" y="3346451"/>
                <a:ext cx="117475" cy="74613"/>
              </a:xfrm>
              <a:custGeom>
                <a:avLst/>
                <a:gdLst>
                  <a:gd name="T0" fmla="*/ 1 w 11"/>
                  <a:gd name="T1" fmla="*/ 7 h 7"/>
                  <a:gd name="T2" fmla="*/ 2 w 11"/>
                  <a:gd name="T3" fmla="*/ 6 h 7"/>
                  <a:gd name="T4" fmla="*/ 3 w 11"/>
                  <a:gd name="T5" fmla="*/ 5 h 7"/>
                  <a:gd name="T6" fmla="*/ 4 w 11"/>
                  <a:gd name="T7" fmla="*/ 5 h 7"/>
                  <a:gd name="T8" fmla="*/ 5 w 11"/>
                  <a:gd name="T9" fmla="*/ 4 h 7"/>
                  <a:gd name="T10" fmla="*/ 6 w 11"/>
                  <a:gd name="T11" fmla="*/ 4 h 7"/>
                  <a:gd name="T12" fmla="*/ 7 w 11"/>
                  <a:gd name="T13" fmla="*/ 3 h 7"/>
                  <a:gd name="T14" fmla="*/ 8 w 11"/>
                  <a:gd name="T15" fmla="*/ 3 h 7"/>
                  <a:gd name="T16" fmla="*/ 9 w 11"/>
                  <a:gd name="T17" fmla="*/ 2 h 7"/>
                  <a:gd name="T18" fmla="*/ 10 w 11"/>
                  <a:gd name="T19" fmla="*/ 1 h 7"/>
                  <a:gd name="T20" fmla="*/ 10 w 11"/>
                  <a:gd name="T21" fmla="*/ 0 h 7"/>
                  <a:gd name="T22" fmla="*/ 8 w 11"/>
                  <a:gd name="T23" fmla="*/ 0 h 7"/>
                  <a:gd name="T24" fmla="*/ 7 w 11"/>
                  <a:gd name="T25" fmla="*/ 1 h 7"/>
                  <a:gd name="T26" fmla="*/ 5 w 11"/>
                  <a:gd name="T27" fmla="*/ 1 h 7"/>
                  <a:gd name="T28" fmla="*/ 4 w 11"/>
                  <a:gd name="T29" fmla="*/ 2 h 7"/>
                  <a:gd name="T30" fmla="*/ 3 w 11"/>
                  <a:gd name="T31" fmla="*/ 3 h 7"/>
                  <a:gd name="T32" fmla="*/ 2 w 11"/>
                  <a:gd name="T33" fmla="*/ 3 h 7"/>
                  <a:gd name="T34" fmla="*/ 1 w 11"/>
                  <a:gd name="T35" fmla="*/ 4 h 7"/>
                  <a:gd name="T36" fmla="*/ 0 w 11"/>
                  <a:gd name="T37" fmla="*/ 5 h 7"/>
                  <a:gd name="T38" fmla="*/ 0 w 11"/>
                  <a:gd name="T39" fmla="*/ 6 h 7"/>
                  <a:gd name="T40" fmla="*/ 0 w 11"/>
                  <a:gd name="T41" fmla="*/ 7 h 7"/>
                  <a:gd name="T42" fmla="*/ 1 w 11"/>
                  <a:gd name="T43"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7">
                    <a:moveTo>
                      <a:pt x="1" y="7"/>
                    </a:moveTo>
                    <a:cubicBezTo>
                      <a:pt x="1" y="7"/>
                      <a:pt x="2" y="7"/>
                      <a:pt x="2" y="6"/>
                    </a:cubicBezTo>
                    <a:cubicBezTo>
                      <a:pt x="2" y="6"/>
                      <a:pt x="2" y="6"/>
                      <a:pt x="3" y="5"/>
                    </a:cubicBezTo>
                    <a:cubicBezTo>
                      <a:pt x="3" y="5"/>
                      <a:pt x="4" y="5"/>
                      <a:pt x="4" y="5"/>
                    </a:cubicBezTo>
                    <a:cubicBezTo>
                      <a:pt x="4" y="5"/>
                      <a:pt x="4" y="4"/>
                      <a:pt x="5" y="4"/>
                    </a:cubicBezTo>
                    <a:cubicBezTo>
                      <a:pt x="5" y="4"/>
                      <a:pt x="5" y="4"/>
                      <a:pt x="6" y="4"/>
                    </a:cubicBezTo>
                    <a:cubicBezTo>
                      <a:pt x="6" y="3"/>
                      <a:pt x="6" y="3"/>
                      <a:pt x="7" y="3"/>
                    </a:cubicBezTo>
                    <a:cubicBezTo>
                      <a:pt x="7" y="3"/>
                      <a:pt x="7" y="3"/>
                      <a:pt x="8" y="3"/>
                    </a:cubicBezTo>
                    <a:cubicBezTo>
                      <a:pt x="8" y="2"/>
                      <a:pt x="9" y="2"/>
                      <a:pt x="9" y="2"/>
                    </a:cubicBezTo>
                    <a:cubicBezTo>
                      <a:pt x="10" y="2"/>
                      <a:pt x="10" y="2"/>
                      <a:pt x="10" y="1"/>
                    </a:cubicBezTo>
                    <a:cubicBezTo>
                      <a:pt x="11" y="1"/>
                      <a:pt x="10" y="1"/>
                      <a:pt x="10" y="0"/>
                    </a:cubicBezTo>
                    <a:cubicBezTo>
                      <a:pt x="9" y="0"/>
                      <a:pt x="9" y="0"/>
                      <a:pt x="8" y="0"/>
                    </a:cubicBezTo>
                    <a:cubicBezTo>
                      <a:pt x="7" y="0"/>
                      <a:pt x="7" y="0"/>
                      <a:pt x="7" y="1"/>
                    </a:cubicBezTo>
                    <a:cubicBezTo>
                      <a:pt x="6" y="1"/>
                      <a:pt x="5" y="1"/>
                      <a:pt x="5" y="1"/>
                    </a:cubicBezTo>
                    <a:cubicBezTo>
                      <a:pt x="4" y="1"/>
                      <a:pt x="4" y="1"/>
                      <a:pt x="4" y="2"/>
                    </a:cubicBezTo>
                    <a:cubicBezTo>
                      <a:pt x="4" y="2"/>
                      <a:pt x="4" y="2"/>
                      <a:pt x="3" y="3"/>
                    </a:cubicBezTo>
                    <a:cubicBezTo>
                      <a:pt x="3" y="3"/>
                      <a:pt x="3" y="3"/>
                      <a:pt x="2" y="3"/>
                    </a:cubicBezTo>
                    <a:cubicBezTo>
                      <a:pt x="2" y="3"/>
                      <a:pt x="2" y="4"/>
                      <a:pt x="1" y="4"/>
                    </a:cubicBezTo>
                    <a:cubicBezTo>
                      <a:pt x="1" y="4"/>
                      <a:pt x="0" y="4"/>
                      <a:pt x="0" y="5"/>
                    </a:cubicBezTo>
                    <a:cubicBezTo>
                      <a:pt x="0" y="5"/>
                      <a:pt x="0" y="5"/>
                      <a:pt x="0" y="6"/>
                    </a:cubicBezTo>
                    <a:cubicBezTo>
                      <a:pt x="0" y="6"/>
                      <a:pt x="0" y="6"/>
                      <a:pt x="0" y="7"/>
                    </a:cubicBezTo>
                    <a:cubicBezTo>
                      <a:pt x="0" y="7"/>
                      <a:pt x="1" y="7"/>
                      <a:pt x="1" y="7"/>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69" name="Freeform 157">
                <a:extLst>
                  <a:ext uri="{FF2B5EF4-FFF2-40B4-BE49-F238E27FC236}">
                    <a16:creationId xmlns:a16="http://schemas.microsoft.com/office/drawing/2014/main" id="{F15AC16F-C68D-01F4-70F7-A0EA1808F9AD}"/>
                  </a:ext>
                </a:extLst>
              </p:cNvPr>
              <p:cNvSpPr>
                <a:spLocks/>
              </p:cNvSpPr>
              <p:nvPr/>
            </p:nvSpPr>
            <p:spPr bwMode="auto">
              <a:xfrm>
                <a:off x="7562852" y="3346451"/>
                <a:ext cx="20638" cy="11113"/>
              </a:xfrm>
              <a:custGeom>
                <a:avLst/>
                <a:gdLst>
                  <a:gd name="T0" fmla="*/ 1 w 2"/>
                  <a:gd name="T1" fmla="*/ 0 h 1"/>
                  <a:gd name="T2" fmla="*/ 0 w 2"/>
                  <a:gd name="T3" fmla="*/ 0 h 1"/>
                  <a:gd name="T4" fmla="*/ 0 w 2"/>
                  <a:gd name="T5" fmla="*/ 1 h 1"/>
                  <a:gd name="T6" fmla="*/ 1 w 2"/>
                  <a:gd name="T7" fmla="*/ 1 h 1"/>
                  <a:gd name="T8" fmla="*/ 2 w 2"/>
                  <a:gd name="T9" fmla="*/ 1 h 1"/>
                  <a:gd name="T10" fmla="*/ 2 w 2"/>
                  <a:gd name="T11" fmla="*/ 0 h 1"/>
                  <a:gd name="T12" fmla="*/ 1 w 2"/>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1" y="0"/>
                    </a:moveTo>
                    <a:cubicBezTo>
                      <a:pt x="0" y="0"/>
                      <a:pt x="0" y="0"/>
                      <a:pt x="0" y="0"/>
                    </a:cubicBezTo>
                    <a:cubicBezTo>
                      <a:pt x="0" y="1"/>
                      <a:pt x="0" y="1"/>
                      <a:pt x="0" y="1"/>
                    </a:cubicBezTo>
                    <a:cubicBezTo>
                      <a:pt x="0" y="1"/>
                      <a:pt x="0" y="1"/>
                      <a:pt x="1" y="1"/>
                    </a:cubicBezTo>
                    <a:cubicBezTo>
                      <a:pt x="1" y="1"/>
                      <a:pt x="1" y="1"/>
                      <a:pt x="2" y="1"/>
                    </a:cubicBezTo>
                    <a:cubicBezTo>
                      <a:pt x="2" y="1"/>
                      <a:pt x="2" y="0"/>
                      <a:pt x="2" y="0"/>
                    </a:cubicBezTo>
                    <a:cubicBezTo>
                      <a:pt x="1" y="0"/>
                      <a:pt x="1" y="0"/>
                      <a:pt x="1"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70" name="Freeform 158">
                <a:extLst>
                  <a:ext uri="{FF2B5EF4-FFF2-40B4-BE49-F238E27FC236}">
                    <a16:creationId xmlns:a16="http://schemas.microsoft.com/office/drawing/2014/main" id="{7AC2A36C-366C-3CD3-02D6-22F2FAE58A44}"/>
                  </a:ext>
                </a:extLst>
              </p:cNvPr>
              <p:cNvSpPr>
                <a:spLocks/>
              </p:cNvSpPr>
              <p:nvPr/>
            </p:nvSpPr>
            <p:spPr bwMode="auto">
              <a:xfrm>
                <a:off x="7626352" y="3324226"/>
                <a:ext cx="44450" cy="22225"/>
              </a:xfrm>
              <a:custGeom>
                <a:avLst/>
                <a:gdLst>
                  <a:gd name="T0" fmla="*/ 1 w 4"/>
                  <a:gd name="T1" fmla="*/ 1 h 2"/>
                  <a:gd name="T2" fmla="*/ 1 w 4"/>
                  <a:gd name="T3" fmla="*/ 1 h 2"/>
                  <a:gd name="T4" fmla="*/ 2 w 4"/>
                  <a:gd name="T5" fmla="*/ 1 h 2"/>
                  <a:gd name="T6" fmla="*/ 3 w 4"/>
                  <a:gd name="T7" fmla="*/ 1 h 2"/>
                  <a:gd name="T8" fmla="*/ 3 w 4"/>
                  <a:gd name="T9" fmla="*/ 1 h 2"/>
                  <a:gd name="T10" fmla="*/ 3 w 4"/>
                  <a:gd name="T11" fmla="*/ 0 h 2"/>
                  <a:gd name="T12" fmla="*/ 3 w 4"/>
                  <a:gd name="T13" fmla="*/ 0 h 2"/>
                  <a:gd name="T14" fmla="*/ 1 w 4"/>
                  <a:gd name="T15" fmla="*/ 1 h 2"/>
                  <a:gd name="T16" fmla="*/ 1 w 4"/>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1" y="1"/>
                    </a:moveTo>
                    <a:cubicBezTo>
                      <a:pt x="1" y="1"/>
                      <a:pt x="1" y="1"/>
                      <a:pt x="1" y="1"/>
                    </a:cubicBezTo>
                    <a:cubicBezTo>
                      <a:pt x="1" y="2"/>
                      <a:pt x="2" y="2"/>
                      <a:pt x="2" y="1"/>
                    </a:cubicBezTo>
                    <a:cubicBezTo>
                      <a:pt x="2" y="1"/>
                      <a:pt x="2" y="1"/>
                      <a:pt x="3" y="1"/>
                    </a:cubicBezTo>
                    <a:cubicBezTo>
                      <a:pt x="3" y="1"/>
                      <a:pt x="3" y="1"/>
                      <a:pt x="3" y="1"/>
                    </a:cubicBezTo>
                    <a:cubicBezTo>
                      <a:pt x="4" y="0"/>
                      <a:pt x="4" y="0"/>
                      <a:pt x="3" y="0"/>
                    </a:cubicBezTo>
                    <a:cubicBezTo>
                      <a:pt x="3" y="0"/>
                      <a:pt x="3" y="0"/>
                      <a:pt x="3" y="0"/>
                    </a:cubicBezTo>
                    <a:cubicBezTo>
                      <a:pt x="2" y="0"/>
                      <a:pt x="1" y="0"/>
                      <a:pt x="1" y="1"/>
                    </a:cubicBezTo>
                    <a:cubicBezTo>
                      <a:pt x="1" y="1"/>
                      <a:pt x="0" y="1"/>
                      <a:pt x="1"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71" name="Freeform 159">
                <a:extLst>
                  <a:ext uri="{FF2B5EF4-FFF2-40B4-BE49-F238E27FC236}">
                    <a16:creationId xmlns:a16="http://schemas.microsoft.com/office/drawing/2014/main" id="{B135200D-FA00-4631-2767-048CE0D7421C}"/>
                  </a:ext>
                </a:extLst>
              </p:cNvPr>
              <p:cNvSpPr>
                <a:spLocks/>
              </p:cNvSpPr>
              <p:nvPr/>
            </p:nvSpPr>
            <p:spPr bwMode="auto">
              <a:xfrm>
                <a:off x="7540627" y="3227389"/>
                <a:ext cx="42863" cy="42863"/>
              </a:xfrm>
              <a:custGeom>
                <a:avLst/>
                <a:gdLst>
                  <a:gd name="T0" fmla="*/ 2 w 4"/>
                  <a:gd name="T1" fmla="*/ 1 h 4"/>
                  <a:gd name="T2" fmla="*/ 2 w 4"/>
                  <a:gd name="T3" fmla="*/ 1 h 4"/>
                  <a:gd name="T4" fmla="*/ 1 w 4"/>
                  <a:gd name="T5" fmla="*/ 1 h 4"/>
                  <a:gd name="T6" fmla="*/ 0 w 4"/>
                  <a:gd name="T7" fmla="*/ 2 h 4"/>
                  <a:gd name="T8" fmla="*/ 1 w 4"/>
                  <a:gd name="T9" fmla="*/ 3 h 4"/>
                  <a:gd name="T10" fmla="*/ 1 w 4"/>
                  <a:gd name="T11" fmla="*/ 4 h 4"/>
                  <a:gd name="T12" fmla="*/ 2 w 4"/>
                  <a:gd name="T13" fmla="*/ 4 h 4"/>
                  <a:gd name="T14" fmla="*/ 3 w 4"/>
                  <a:gd name="T15" fmla="*/ 4 h 4"/>
                  <a:gd name="T16" fmla="*/ 3 w 4"/>
                  <a:gd name="T17" fmla="*/ 3 h 4"/>
                  <a:gd name="T18" fmla="*/ 3 w 4"/>
                  <a:gd name="T19" fmla="*/ 2 h 4"/>
                  <a:gd name="T20" fmla="*/ 3 w 4"/>
                  <a:gd name="T21" fmla="*/ 2 h 4"/>
                  <a:gd name="T22" fmla="*/ 3 w 4"/>
                  <a:gd name="T23" fmla="*/ 1 h 4"/>
                  <a:gd name="T24" fmla="*/ 4 w 4"/>
                  <a:gd name="T25" fmla="*/ 1 h 4"/>
                  <a:gd name="T26" fmla="*/ 4 w 4"/>
                  <a:gd name="T27" fmla="*/ 0 h 4"/>
                  <a:gd name="T28" fmla="*/ 3 w 4"/>
                  <a:gd name="T29" fmla="*/ 0 h 4"/>
                  <a:gd name="T30" fmla="*/ 2 w 4"/>
                  <a:gd name="T31"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4">
                    <a:moveTo>
                      <a:pt x="2" y="1"/>
                    </a:moveTo>
                    <a:cubicBezTo>
                      <a:pt x="2" y="1"/>
                      <a:pt x="2" y="1"/>
                      <a:pt x="2" y="1"/>
                    </a:cubicBezTo>
                    <a:cubicBezTo>
                      <a:pt x="1" y="1"/>
                      <a:pt x="1" y="1"/>
                      <a:pt x="1" y="1"/>
                    </a:cubicBezTo>
                    <a:cubicBezTo>
                      <a:pt x="0" y="2"/>
                      <a:pt x="0" y="2"/>
                      <a:pt x="0" y="2"/>
                    </a:cubicBezTo>
                    <a:cubicBezTo>
                      <a:pt x="0" y="3"/>
                      <a:pt x="1" y="3"/>
                      <a:pt x="1" y="3"/>
                    </a:cubicBezTo>
                    <a:cubicBezTo>
                      <a:pt x="1" y="4"/>
                      <a:pt x="1" y="4"/>
                      <a:pt x="1" y="4"/>
                    </a:cubicBezTo>
                    <a:cubicBezTo>
                      <a:pt x="1" y="4"/>
                      <a:pt x="2" y="4"/>
                      <a:pt x="2" y="4"/>
                    </a:cubicBezTo>
                    <a:cubicBezTo>
                      <a:pt x="2" y="4"/>
                      <a:pt x="2" y="4"/>
                      <a:pt x="3" y="4"/>
                    </a:cubicBezTo>
                    <a:cubicBezTo>
                      <a:pt x="3" y="4"/>
                      <a:pt x="3" y="3"/>
                      <a:pt x="3" y="3"/>
                    </a:cubicBezTo>
                    <a:cubicBezTo>
                      <a:pt x="3" y="3"/>
                      <a:pt x="3" y="3"/>
                      <a:pt x="3" y="2"/>
                    </a:cubicBezTo>
                    <a:cubicBezTo>
                      <a:pt x="3" y="2"/>
                      <a:pt x="3" y="2"/>
                      <a:pt x="3" y="2"/>
                    </a:cubicBezTo>
                    <a:cubicBezTo>
                      <a:pt x="3" y="2"/>
                      <a:pt x="3" y="1"/>
                      <a:pt x="3" y="1"/>
                    </a:cubicBezTo>
                    <a:cubicBezTo>
                      <a:pt x="3" y="1"/>
                      <a:pt x="4" y="1"/>
                      <a:pt x="4" y="1"/>
                    </a:cubicBezTo>
                    <a:cubicBezTo>
                      <a:pt x="4" y="1"/>
                      <a:pt x="4" y="0"/>
                      <a:pt x="4" y="0"/>
                    </a:cubicBezTo>
                    <a:cubicBezTo>
                      <a:pt x="3" y="0"/>
                      <a:pt x="3" y="0"/>
                      <a:pt x="3" y="0"/>
                    </a:cubicBezTo>
                    <a:cubicBezTo>
                      <a:pt x="3" y="0"/>
                      <a:pt x="3" y="1"/>
                      <a:pt x="2"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72" name="Freeform 160">
                <a:extLst>
                  <a:ext uri="{FF2B5EF4-FFF2-40B4-BE49-F238E27FC236}">
                    <a16:creationId xmlns:a16="http://schemas.microsoft.com/office/drawing/2014/main" id="{CF5BD50C-527F-EBE1-3FE5-794400EAF6D6}"/>
                  </a:ext>
                </a:extLst>
              </p:cNvPr>
              <p:cNvSpPr>
                <a:spLocks/>
              </p:cNvSpPr>
              <p:nvPr/>
            </p:nvSpPr>
            <p:spPr bwMode="auto">
              <a:xfrm>
                <a:off x="7648577" y="3162301"/>
                <a:ext cx="11113" cy="11113"/>
              </a:xfrm>
              <a:custGeom>
                <a:avLst/>
                <a:gdLst>
                  <a:gd name="T0" fmla="*/ 1 w 1"/>
                  <a:gd name="T1" fmla="*/ 0 h 1"/>
                  <a:gd name="T2" fmla="*/ 1 w 1"/>
                  <a:gd name="T3" fmla="*/ 0 h 1"/>
                  <a:gd name="T4" fmla="*/ 0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1" y="0"/>
                    </a:cubicBezTo>
                    <a:cubicBezTo>
                      <a:pt x="0" y="0"/>
                      <a:pt x="0" y="0"/>
                      <a:pt x="0" y="0"/>
                    </a:cubicBezTo>
                    <a:cubicBezTo>
                      <a:pt x="0" y="0"/>
                      <a:pt x="0" y="1"/>
                      <a:pt x="1"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73" name="Freeform 161">
                <a:extLst>
                  <a:ext uri="{FF2B5EF4-FFF2-40B4-BE49-F238E27FC236}">
                    <a16:creationId xmlns:a16="http://schemas.microsoft.com/office/drawing/2014/main" id="{0BCDD375-145B-7E4B-9541-6CD377AE2EBD}"/>
                  </a:ext>
                </a:extLst>
              </p:cNvPr>
              <p:cNvSpPr>
                <a:spLocks/>
              </p:cNvSpPr>
              <p:nvPr/>
            </p:nvSpPr>
            <p:spPr bwMode="auto">
              <a:xfrm>
                <a:off x="7648577" y="3184526"/>
                <a:ext cx="31750" cy="31750"/>
              </a:xfrm>
              <a:custGeom>
                <a:avLst/>
                <a:gdLst>
                  <a:gd name="T0" fmla="*/ 1 w 3"/>
                  <a:gd name="T1" fmla="*/ 1 h 3"/>
                  <a:gd name="T2" fmla="*/ 1 w 3"/>
                  <a:gd name="T3" fmla="*/ 1 h 3"/>
                  <a:gd name="T4" fmla="*/ 1 w 3"/>
                  <a:gd name="T5" fmla="*/ 2 h 3"/>
                  <a:gd name="T6" fmla="*/ 2 w 3"/>
                  <a:gd name="T7" fmla="*/ 2 h 3"/>
                  <a:gd name="T8" fmla="*/ 3 w 3"/>
                  <a:gd name="T9" fmla="*/ 2 h 3"/>
                  <a:gd name="T10" fmla="*/ 3 w 3"/>
                  <a:gd name="T11" fmla="*/ 2 h 3"/>
                  <a:gd name="T12" fmla="*/ 3 w 3"/>
                  <a:gd name="T13" fmla="*/ 1 h 3"/>
                  <a:gd name="T14" fmla="*/ 3 w 3"/>
                  <a:gd name="T15" fmla="*/ 0 h 3"/>
                  <a:gd name="T16" fmla="*/ 2 w 3"/>
                  <a:gd name="T17" fmla="*/ 0 h 3"/>
                  <a:gd name="T18" fmla="*/ 1 w 3"/>
                  <a:gd name="T19" fmla="*/ 0 h 3"/>
                  <a:gd name="T20" fmla="*/ 1 w 3"/>
                  <a:gd name="T21"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3">
                    <a:moveTo>
                      <a:pt x="1" y="1"/>
                    </a:moveTo>
                    <a:cubicBezTo>
                      <a:pt x="1" y="1"/>
                      <a:pt x="1" y="1"/>
                      <a:pt x="1" y="1"/>
                    </a:cubicBezTo>
                    <a:cubicBezTo>
                      <a:pt x="1" y="1"/>
                      <a:pt x="1" y="1"/>
                      <a:pt x="1" y="2"/>
                    </a:cubicBezTo>
                    <a:cubicBezTo>
                      <a:pt x="1" y="2"/>
                      <a:pt x="1" y="2"/>
                      <a:pt x="2" y="2"/>
                    </a:cubicBezTo>
                    <a:cubicBezTo>
                      <a:pt x="2" y="2"/>
                      <a:pt x="2" y="3"/>
                      <a:pt x="3" y="2"/>
                    </a:cubicBezTo>
                    <a:cubicBezTo>
                      <a:pt x="3" y="2"/>
                      <a:pt x="3" y="2"/>
                      <a:pt x="3" y="2"/>
                    </a:cubicBezTo>
                    <a:cubicBezTo>
                      <a:pt x="3" y="2"/>
                      <a:pt x="3" y="2"/>
                      <a:pt x="3" y="1"/>
                    </a:cubicBezTo>
                    <a:cubicBezTo>
                      <a:pt x="3" y="1"/>
                      <a:pt x="3" y="1"/>
                      <a:pt x="3" y="0"/>
                    </a:cubicBezTo>
                    <a:cubicBezTo>
                      <a:pt x="3" y="0"/>
                      <a:pt x="3" y="0"/>
                      <a:pt x="2" y="0"/>
                    </a:cubicBezTo>
                    <a:cubicBezTo>
                      <a:pt x="2" y="0"/>
                      <a:pt x="1" y="0"/>
                      <a:pt x="1" y="0"/>
                    </a:cubicBezTo>
                    <a:cubicBezTo>
                      <a:pt x="1" y="0"/>
                      <a:pt x="0" y="0"/>
                      <a:pt x="1"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74" name="Freeform 162">
                <a:extLst>
                  <a:ext uri="{FF2B5EF4-FFF2-40B4-BE49-F238E27FC236}">
                    <a16:creationId xmlns:a16="http://schemas.microsoft.com/office/drawing/2014/main" id="{9FF6C376-3BFA-E70A-648B-A9437350576E}"/>
                  </a:ext>
                </a:extLst>
              </p:cNvPr>
              <p:cNvSpPr>
                <a:spLocks/>
              </p:cNvSpPr>
              <p:nvPr/>
            </p:nvSpPr>
            <p:spPr bwMode="auto">
              <a:xfrm>
                <a:off x="7713664" y="3173414"/>
                <a:ext cx="74613" cy="42863"/>
              </a:xfrm>
              <a:custGeom>
                <a:avLst/>
                <a:gdLst>
                  <a:gd name="T0" fmla="*/ 7 w 7"/>
                  <a:gd name="T1" fmla="*/ 4 h 4"/>
                  <a:gd name="T2" fmla="*/ 7 w 7"/>
                  <a:gd name="T3" fmla="*/ 3 h 4"/>
                  <a:gd name="T4" fmla="*/ 6 w 7"/>
                  <a:gd name="T5" fmla="*/ 1 h 4"/>
                  <a:gd name="T6" fmla="*/ 5 w 7"/>
                  <a:gd name="T7" fmla="*/ 1 h 4"/>
                  <a:gd name="T8" fmla="*/ 4 w 7"/>
                  <a:gd name="T9" fmla="*/ 0 h 4"/>
                  <a:gd name="T10" fmla="*/ 3 w 7"/>
                  <a:gd name="T11" fmla="*/ 1 h 4"/>
                  <a:gd name="T12" fmla="*/ 2 w 7"/>
                  <a:gd name="T13" fmla="*/ 0 h 4"/>
                  <a:gd name="T14" fmla="*/ 0 w 7"/>
                  <a:gd name="T15" fmla="*/ 0 h 4"/>
                  <a:gd name="T16" fmla="*/ 0 w 7"/>
                  <a:gd name="T17" fmla="*/ 1 h 4"/>
                  <a:gd name="T18" fmla="*/ 0 w 7"/>
                  <a:gd name="T19" fmla="*/ 2 h 4"/>
                  <a:gd name="T20" fmla="*/ 0 w 7"/>
                  <a:gd name="T21" fmla="*/ 3 h 4"/>
                  <a:gd name="T22" fmla="*/ 1 w 7"/>
                  <a:gd name="T23" fmla="*/ 3 h 4"/>
                  <a:gd name="T24" fmla="*/ 3 w 7"/>
                  <a:gd name="T25" fmla="*/ 3 h 4"/>
                  <a:gd name="T26" fmla="*/ 4 w 7"/>
                  <a:gd name="T27" fmla="*/ 3 h 4"/>
                  <a:gd name="T28" fmla="*/ 5 w 7"/>
                  <a:gd name="T29" fmla="*/ 3 h 4"/>
                  <a:gd name="T30" fmla="*/ 6 w 7"/>
                  <a:gd name="T31" fmla="*/ 4 h 4"/>
                  <a:gd name="T32" fmla="*/ 7 w 7"/>
                  <a:gd name="T3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 h="4">
                    <a:moveTo>
                      <a:pt x="7" y="4"/>
                    </a:moveTo>
                    <a:cubicBezTo>
                      <a:pt x="7" y="3"/>
                      <a:pt x="7" y="3"/>
                      <a:pt x="7" y="3"/>
                    </a:cubicBezTo>
                    <a:cubicBezTo>
                      <a:pt x="7" y="2"/>
                      <a:pt x="7" y="2"/>
                      <a:pt x="6" y="1"/>
                    </a:cubicBezTo>
                    <a:cubicBezTo>
                      <a:pt x="6" y="1"/>
                      <a:pt x="5" y="1"/>
                      <a:pt x="5" y="1"/>
                    </a:cubicBezTo>
                    <a:cubicBezTo>
                      <a:pt x="5" y="1"/>
                      <a:pt x="4" y="1"/>
                      <a:pt x="4" y="0"/>
                    </a:cubicBezTo>
                    <a:cubicBezTo>
                      <a:pt x="3" y="0"/>
                      <a:pt x="3" y="1"/>
                      <a:pt x="3" y="1"/>
                    </a:cubicBezTo>
                    <a:cubicBezTo>
                      <a:pt x="2" y="1"/>
                      <a:pt x="2" y="1"/>
                      <a:pt x="2" y="0"/>
                    </a:cubicBezTo>
                    <a:cubicBezTo>
                      <a:pt x="1" y="0"/>
                      <a:pt x="1" y="0"/>
                      <a:pt x="0" y="0"/>
                    </a:cubicBezTo>
                    <a:cubicBezTo>
                      <a:pt x="0" y="1"/>
                      <a:pt x="0" y="1"/>
                      <a:pt x="0" y="1"/>
                    </a:cubicBezTo>
                    <a:cubicBezTo>
                      <a:pt x="0" y="1"/>
                      <a:pt x="0" y="2"/>
                      <a:pt x="0" y="2"/>
                    </a:cubicBezTo>
                    <a:cubicBezTo>
                      <a:pt x="0" y="2"/>
                      <a:pt x="0" y="2"/>
                      <a:pt x="0" y="3"/>
                    </a:cubicBezTo>
                    <a:cubicBezTo>
                      <a:pt x="0" y="3"/>
                      <a:pt x="0" y="3"/>
                      <a:pt x="1" y="3"/>
                    </a:cubicBezTo>
                    <a:cubicBezTo>
                      <a:pt x="1" y="2"/>
                      <a:pt x="2" y="3"/>
                      <a:pt x="3" y="3"/>
                    </a:cubicBezTo>
                    <a:cubicBezTo>
                      <a:pt x="3" y="3"/>
                      <a:pt x="4" y="2"/>
                      <a:pt x="4" y="3"/>
                    </a:cubicBezTo>
                    <a:cubicBezTo>
                      <a:pt x="4" y="3"/>
                      <a:pt x="4" y="3"/>
                      <a:pt x="5" y="3"/>
                    </a:cubicBezTo>
                    <a:cubicBezTo>
                      <a:pt x="5" y="3"/>
                      <a:pt x="5" y="4"/>
                      <a:pt x="6" y="4"/>
                    </a:cubicBezTo>
                    <a:cubicBezTo>
                      <a:pt x="6" y="4"/>
                      <a:pt x="6" y="4"/>
                      <a:pt x="7" y="4"/>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75" name="Freeform 163">
                <a:extLst>
                  <a:ext uri="{FF2B5EF4-FFF2-40B4-BE49-F238E27FC236}">
                    <a16:creationId xmlns:a16="http://schemas.microsoft.com/office/drawing/2014/main" id="{0F6D2BB4-0925-2BFB-0F79-E53204F4EBC5}"/>
                  </a:ext>
                </a:extLst>
              </p:cNvPr>
              <p:cNvSpPr>
                <a:spLocks/>
              </p:cNvSpPr>
              <p:nvPr/>
            </p:nvSpPr>
            <p:spPr bwMode="auto">
              <a:xfrm>
                <a:off x="7767639" y="3313114"/>
                <a:ext cx="42863" cy="33338"/>
              </a:xfrm>
              <a:custGeom>
                <a:avLst/>
                <a:gdLst>
                  <a:gd name="T0" fmla="*/ 3 w 4"/>
                  <a:gd name="T1" fmla="*/ 0 h 3"/>
                  <a:gd name="T2" fmla="*/ 2 w 4"/>
                  <a:gd name="T3" fmla="*/ 0 h 3"/>
                  <a:gd name="T4" fmla="*/ 1 w 4"/>
                  <a:gd name="T5" fmla="*/ 1 h 3"/>
                  <a:gd name="T6" fmla="*/ 1 w 4"/>
                  <a:gd name="T7" fmla="*/ 2 h 3"/>
                  <a:gd name="T8" fmla="*/ 0 w 4"/>
                  <a:gd name="T9" fmla="*/ 3 h 3"/>
                  <a:gd name="T10" fmla="*/ 1 w 4"/>
                  <a:gd name="T11" fmla="*/ 3 h 3"/>
                  <a:gd name="T12" fmla="*/ 2 w 4"/>
                  <a:gd name="T13" fmla="*/ 3 h 3"/>
                  <a:gd name="T14" fmla="*/ 2 w 4"/>
                  <a:gd name="T15" fmla="*/ 2 h 3"/>
                  <a:gd name="T16" fmla="*/ 3 w 4"/>
                  <a:gd name="T17" fmla="*/ 1 h 3"/>
                  <a:gd name="T18" fmla="*/ 4 w 4"/>
                  <a:gd name="T19" fmla="*/ 0 h 3"/>
                  <a:gd name="T20" fmla="*/ 3 w 4"/>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3">
                    <a:moveTo>
                      <a:pt x="3" y="0"/>
                    </a:moveTo>
                    <a:cubicBezTo>
                      <a:pt x="3" y="0"/>
                      <a:pt x="2" y="0"/>
                      <a:pt x="2" y="0"/>
                    </a:cubicBezTo>
                    <a:cubicBezTo>
                      <a:pt x="2" y="1"/>
                      <a:pt x="2" y="1"/>
                      <a:pt x="1" y="1"/>
                    </a:cubicBezTo>
                    <a:cubicBezTo>
                      <a:pt x="1" y="2"/>
                      <a:pt x="1" y="2"/>
                      <a:pt x="1" y="2"/>
                    </a:cubicBezTo>
                    <a:cubicBezTo>
                      <a:pt x="1" y="2"/>
                      <a:pt x="0" y="2"/>
                      <a:pt x="0" y="3"/>
                    </a:cubicBezTo>
                    <a:cubicBezTo>
                      <a:pt x="0" y="3"/>
                      <a:pt x="1" y="3"/>
                      <a:pt x="1" y="3"/>
                    </a:cubicBezTo>
                    <a:cubicBezTo>
                      <a:pt x="1" y="3"/>
                      <a:pt x="1" y="3"/>
                      <a:pt x="2" y="3"/>
                    </a:cubicBezTo>
                    <a:cubicBezTo>
                      <a:pt x="2" y="3"/>
                      <a:pt x="2" y="2"/>
                      <a:pt x="2" y="2"/>
                    </a:cubicBezTo>
                    <a:cubicBezTo>
                      <a:pt x="3" y="2"/>
                      <a:pt x="3" y="2"/>
                      <a:pt x="3" y="1"/>
                    </a:cubicBezTo>
                    <a:cubicBezTo>
                      <a:pt x="4" y="1"/>
                      <a:pt x="4" y="1"/>
                      <a:pt x="4" y="0"/>
                    </a:cubicBezTo>
                    <a:cubicBezTo>
                      <a:pt x="4" y="0"/>
                      <a:pt x="3" y="0"/>
                      <a:pt x="3"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76" name="Freeform 164">
                <a:extLst>
                  <a:ext uri="{FF2B5EF4-FFF2-40B4-BE49-F238E27FC236}">
                    <a16:creationId xmlns:a16="http://schemas.microsoft.com/office/drawing/2014/main" id="{9B54B9D7-96A3-4308-DDC8-8CE21088C89A}"/>
                  </a:ext>
                </a:extLst>
              </p:cNvPr>
              <p:cNvSpPr>
                <a:spLocks/>
              </p:cNvSpPr>
              <p:nvPr/>
            </p:nvSpPr>
            <p:spPr bwMode="auto">
              <a:xfrm>
                <a:off x="7832727" y="3259139"/>
                <a:ext cx="9525" cy="11113"/>
              </a:xfrm>
              <a:custGeom>
                <a:avLst/>
                <a:gdLst>
                  <a:gd name="T0" fmla="*/ 1 w 1"/>
                  <a:gd name="T1" fmla="*/ 0 h 1"/>
                  <a:gd name="T2" fmla="*/ 0 w 1"/>
                  <a:gd name="T3" fmla="*/ 1 h 1"/>
                  <a:gd name="T4" fmla="*/ 1 w 1"/>
                  <a:gd name="T5" fmla="*/ 1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0" y="0"/>
                      <a:pt x="0" y="1"/>
                      <a:pt x="0" y="1"/>
                    </a:cubicBezTo>
                    <a:cubicBezTo>
                      <a:pt x="0" y="1"/>
                      <a:pt x="1" y="1"/>
                      <a:pt x="1" y="1"/>
                    </a:cubicBezTo>
                    <a:cubicBezTo>
                      <a:pt x="1" y="1"/>
                      <a:pt x="1" y="1"/>
                      <a:pt x="1" y="0"/>
                    </a:cubicBezTo>
                    <a:cubicBezTo>
                      <a:pt x="1" y="0"/>
                      <a:pt x="1" y="0"/>
                      <a:pt x="1" y="0"/>
                    </a:cubicBezTo>
                    <a:cubicBezTo>
                      <a:pt x="1" y="0"/>
                      <a:pt x="1" y="0"/>
                      <a:pt x="1"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77" name="Freeform 165">
                <a:extLst>
                  <a:ext uri="{FF2B5EF4-FFF2-40B4-BE49-F238E27FC236}">
                    <a16:creationId xmlns:a16="http://schemas.microsoft.com/office/drawing/2014/main" id="{BDA4CEC4-00AA-48AC-58B9-6F76AA875D51}"/>
                  </a:ext>
                </a:extLst>
              </p:cNvPr>
              <p:cNvSpPr>
                <a:spLocks/>
              </p:cNvSpPr>
              <p:nvPr/>
            </p:nvSpPr>
            <p:spPr bwMode="auto">
              <a:xfrm>
                <a:off x="7864477" y="3259139"/>
                <a:ext cx="31750" cy="53975"/>
              </a:xfrm>
              <a:custGeom>
                <a:avLst/>
                <a:gdLst>
                  <a:gd name="T0" fmla="*/ 2 w 3"/>
                  <a:gd name="T1" fmla="*/ 0 h 5"/>
                  <a:gd name="T2" fmla="*/ 2 w 3"/>
                  <a:gd name="T3" fmla="*/ 1 h 5"/>
                  <a:gd name="T4" fmla="*/ 1 w 3"/>
                  <a:gd name="T5" fmla="*/ 2 h 5"/>
                  <a:gd name="T6" fmla="*/ 0 w 3"/>
                  <a:gd name="T7" fmla="*/ 3 h 5"/>
                  <a:gd name="T8" fmla="*/ 0 w 3"/>
                  <a:gd name="T9" fmla="*/ 4 h 5"/>
                  <a:gd name="T10" fmla="*/ 1 w 3"/>
                  <a:gd name="T11" fmla="*/ 4 h 5"/>
                  <a:gd name="T12" fmla="*/ 2 w 3"/>
                  <a:gd name="T13" fmla="*/ 4 h 5"/>
                  <a:gd name="T14" fmla="*/ 2 w 3"/>
                  <a:gd name="T15" fmla="*/ 2 h 5"/>
                  <a:gd name="T16" fmla="*/ 3 w 3"/>
                  <a:gd name="T17" fmla="*/ 0 h 5"/>
                  <a:gd name="T18" fmla="*/ 2 w 3"/>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5">
                    <a:moveTo>
                      <a:pt x="2" y="0"/>
                    </a:moveTo>
                    <a:cubicBezTo>
                      <a:pt x="2" y="0"/>
                      <a:pt x="2" y="1"/>
                      <a:pt x="2" y="1"/>
                    </a:cubicBezTo>
                    <a:cubicBezTo>
                      <a:pt x="1" y="1"/>
                      <a:pt x="1" y="1"/>
                      <a:pt x="1" y="2"/>
                    </a:cubicBezTo>
                    <a:cubicBezTo>
                      <a:pt x="0" y="2"/>
                      <a:pt x="0" y="2"/>
                      <a:pt x="0" y="3"/>
                    </a:cubicBezTo>
                    <a:cubicBezTo>
                      <a:pt x="0" y="3"/>
                      <a:pt x="0" y="4"/>
                      <a:pt x="0" y="4"/>
                    </a:cubicBezTo>
                    <a:cubicBezTo>
                      <a:pt x="0" y="5"/>
                      <a:pt x="1" y="4"/>
                      <a:pt x="1" y="4"/>
                    </a:cubicBezTo>
                    <a:cubicBezTo>
                      <a:pt x="1" y="4"/>
                      <a:pt x="1" y="4"/>
                      <a:pt x="2" y="4"/>
                    </a:cubicBezTo>
                    <a:cubicBezTo>
                      <a:pt x="2" y="3"/>
                      <a:pt x="2" y="3"/>
                      <a:pt x="2" y="2"/>
                    </a:cubicBezTo>
                    <a:cubicBezTo>
                      <a:pt x="2" y="2"/>
                      <a:pt x="3" y="1"/>
                      <a:pt x="3" y="0"/>
                    </a:cubicBezTo>
                    <a:cubicBezTo>
                      <a:pt x="2" y="0"/>
                      <a:pt x="2" y="0"/>
                      <a:pt x="2"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78" name="Freeform 166">
                <a:extLst>
                  <a:ext uri="{FF2B5EF4-FFF2-40B4-BE49-F238E27FC236}">
                    <a16:creationId xmlns:a16="http://schemas.microsoft.com/office/drawing/2014/main" id="{94D96C46-2A42-8055-85B8-F7812B753544}"/>
                  </a:ext>
                </a:extLst>
              </p:cNvPr>
              <p:cNvSpPr>
                <a:spLocks/>
              </p:cNvSpPr>
              <p:nvPr/>
            </p:nvSpPr>
            <p:spPr bwMode="auto">
              <a:xfrm>
                <a:off x="7961314" y="3313114"/>
                <a:ext cx="42863" cy="44450"/>
              </a:xfrm>
              <a:custGeom>
                <a:avLst/>
                <a:gdLst>
                  <a:gd name="T0" fmla="*/ 3 w 4"/>
                  <a:gd name="T1" fmla="*/ 1 h 4"/>
                  <a:gd name="T2" fmla="*/ 2 w 4"/>
                  <a:gd name="T3" fmla="*/ 1 h 4"/>
                  <a:gd name="T4" fmla="*/ 1 w 4"/>
                  <a:gd name="T5" fmla="*/ 1 h 4"/>
                  <a:gd name="T6" fmla="*/ 1 w 4"/>
                  <a:gd name="T7" fmla="*/ 2 h 4"/>
                  <a:gd name="T8" fmla="*/ 0 w 4"/>
                  <a:gd name="T9" fmla="*/ 3 h 4"/>
                  <a:gd name="T10" fmla="*/ 0 w 4"/>
                  <a:gd name="T11" fmla="*/ 4 h 4"/>
                  <a:gd name="T12" fmla="*/ 1 w 4"/>
                  <a:gd name="T13" fmla="*/ 4 h 4"/>
                  <a:gd name="T14" fmla="*/ 2 w 4"/>
                  <a:gd name="T15" fmla="*/ 3 h 4"/>
                  <a:gd name="T16" fmla="*/ 3 w 4"/>
                  <a:gd name="T17" fmla="*/ 3 h 4"/>
                  <a:gd name="T18" fmla="*/ 3 w 4"/>
                  <a:gd name="T19" fmla="*/ 2 h 4"/>
                  <a:gd name="T20" fmla="*/ 3 w 4"/>
                  <a:gd name="T21" fmla="*/ 1 h 4"/>
                  <a:gd name="T22" fmla="*/ 3 w 4"/>
                  <a:gd name="T23"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4">
                    <a:moveTo>
                      <a:pt x="3" y="1"/>
                    </a:moveTo>
                    <a:cubicBezTo>
                      <a:pt x="3" y="0"/>
                      <a:pt x="2" y="1"/>
                      <a:pt x="2" y="1"/>
                    </a:cubicBezTo>
                    <a:cubicBezTo>
                      <a:pt x="2" y="1"/>
                      <a:pt x="2" y="1"/>
                      <a:pt x="1" y="1"/>
                    </a:cubicBezTo>
                    <a:cubicBezTo>
                      <a:pt x="1" y="2"/>
                      <a:pt x="1" y="2"/>
                      <a:pt x="1" y="2"/>
                    </a:cubicBezTo>
                    <a:cubicBezTo>
                      <a:pt x="0" y="3"/>
                      <a:pt x="0" y="3"/>
                      <a:pt x="0" y="3"/>
                    </a:cubicBezTo>
                    <a:cubicBezTo>
                      <a:pt x="0" y="3"/>
                      <a:pt x="0" y="4"/>
                      <a:pt x="0" y="4"/>
                    </a:cubicBezTo>
                    <a:cubicBezTo>
                      <a:pt x="0" y="4"/>
                      <a:pt x="1" y="4"/>
                      <a:pt x="1" y="4"/>
                    </a:cubicBezTo>
                    <a:cubicBezTo>
                      <a:pt x="1" y="4"/>
                      <a:pt x="1" y="3"/>
                      <a:pt x="2" y="3"/>
                    </a:cubicBezTo>
                    <a:cubicBezTo>
                      <a:pt x="2" y="3"/>
                      <a:pt x="3" y="3"/>
                      <a:pt x="3" y="3"/>
                    </a:cubicBezTo>
                    <a:cubicBezTo>
                      <a:pt x="3" y="3"/>
                      <a:pt x="3" y="3"/>
                      <a:pt x="3" y="2"/>
                    </a:cubicBezTo>
                    <a:cubicBezTo>
                      <a:pt x="3" y="2"/>
                      <a:pt x="4" y="2"/>
                      <a:pt x="3" y="1"/>
                    </a:cubicBezTo>
                    <a:cubicBezTo>
                      <a:pt x="3" y="1"/>
                      <a:pt x="3" y="1"/>
                      <a:pt x="3"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79" name="Freeform 167">
                <a:extLst>
                  <a:ext uri="{FF2B5EF4-FFF2-40B4-BE49-F238E27FC236}">
                    <a16:creationId xmlns:a16="http://schemas.microsoft.com/office/drawing/2014/main" id="{997C86F4-A1BD-716E-B242-50FC751A7F72}"/>
                  </a:ext>
                </a:extLst>
              </p:cNvPr>
              <p:cNvSpPr>
                <a:spLocks/>
              </p:cNvSpPr>
              <p:nvPr/>
            </p:nvSpPr>
            <p:spPr bwMode="auto">
              <a:xfrm>
                <a:off x="7788277" y="3097214"/>
                <a:ext cx="269875" cy="269875"/>
              </a:xfrm>
              <a:custGeom>
                <a:avLst/>
                <a:gdLst>
                  <a:gd name="T0" fmla="*/ 5 w 25"/>
                  <a:gd name="T1" fmla="*/ 7 h 25"/>
                  <a:gd name="T2" fmla="*/ 3 w 25"/>
                  <a:gd name="T3" fmla="*/ 7 h 25"/>
                  <a:gd name="T4" fmla="*/ 4 w 25"/>
                  <a:gd name="T5" fmla="*/ 8 h 25"/>
                  <a:gd name="T6" fmla="*/ 4 w 25"/>
                  <a:gd name="T7" fmla="*/ 10 h 25"/>
                  <a:gd name="T8" fmla="*/ 6 w 25"/>
                  <a:gd name="T9" fmla="*/ 11 h 25"/>
                  <a:gd name="T10" fmla="*/ 7 w 25"/>
                  <a:gd name="T11" fmla="*/ 10 h 25"/>
                  <a:gd name="T12" fmla="*/ 9 w 25"/>
                  <a:gd name="T13" fmla="*/ 11 h 25"/>
                  <a:gd name="T14" fmla="*/ 10 w 25"/>
                  <a:gd name="T15" fmla="*/ 12 h 25"/>
                  <a:gd name="T16" fmla="*/ 13 w 25"/>
                  <a:gd name="T17" fmla="*/ 13 h 25"/>
                  <a:gd name="T18" fmla="*/ 16 w 25"/>
                  <a:gd name="T19" fmla="*/ 14 h 25"/>
                  <a:gd name="T20" fmla="*/ 18 w 25"/>
                  <a:gd name="T21" fmla="*/ 16 h 25"/>
                  <a:gd name="T22" fmla="*/ 19 w 25"/>
                  <a:gd name="T23" fmla="*/ 18 h 25"/>
                  <a:gd name="T24" fmla="*/ 20 w 25"/>
                  <a:gd name="T25" fmla="*/ 21 h 25"/>
                  <a:gd name="T26" fmla="*/ 20 w 25"/>
                  <a:gd name="T27" fmla="*/ 23 h 25"/>
                  <a:gd name="T28" fmla="*/ 22 w 25"/>
                  <a:gd name="T29" fmla="*/ 23 h 25"/>
                  <a:gd name="T30" fmla="*/ 24 w 25"/>
                  <a:gd name="T31" fmla="*/ 25 h 25"/>
                  <a:gd name="T32" fmla="*/ 24 w 25"/>
                  <a:gd name="T33" fmla="*/ 21 h 25"/>
                  <a:gd name="T34" fmla="*/ 25 w 25"/>
                  <a:gd name="T35" fmla="*/ 11 h 25"/>
                  <a:gd name="T36" fmla="*/ 25 w 25"/>
                  <a:gd name="T37" fmla="*/ 7 h 25"/>
                  <a:gd name="T38" fmla="*/ 23 w 25"/>
                  <a:gd name="T39" fmla="*/ 6 h 25"/>
                  <a:gd name="T40" fmla="*/ 20 w 25"/>
                  <a:gd name="T41" fmla="*/ 5 h 25"/>
                  <a:gd name="T42" fmla="*/ 19 w 25"/>
                  <a:gd name="T43" fmla="*/ 5 h 25"/>
                  <a:gd name="T44" fmla="*/ 17 w 25"/>
                  <a:gd name="T45" fmla="*/ 4 h 25"/>
                  <a:gd name="T46" fmla="*/ 16 w 25"/>
                  <a:gd name="T47" fmla="*/ 6 h 25"/>
                  <a:gd name="T48" fmla="*/ 14 w 25"/>
                  <a:gd name="T49" fmla="*/ 6 h 25"/>
                  <a:gd name="T50" fmla="*/ 12 w 25"/>
                  <a:gd name="T51" fmla="*/ 7 h 25"/>
                  <a:gd name="T52" fmla="*/ 12 w 25"/>
                  <a:gd name="T53" fmla="*/ 9 h 25"/>
                  <a:gd name="T54" fmla="*/ 10 w 25"/>
                  <a:gd name="T55" fmla="*/ 8 h 25"/>
                  <a:gd name="T56" fmla="*/ 9 w 25"/>
                  <a:gd name="T57" fmla="*/ 6 h 25"/>
                  <a:gd name="T58" fmla="*/ 8 w 25"/>
                  <a:gd name="T59" fmla="*/ 3 h 25"/>
                  <a:gd name="T60" fmla="*/ 7 w 25"/>
                  <a:gd name="T61" fmla="*/ 1 h 25"/>
                  <a:gd name="T62" fmla="*/ 5 w 25"/>
                  <a:gd name="T63" fmla="*/ 1 h 25"/>
                  <a:gd name="T64" fmla="*/ 3 w 25"/>
                  <a:gd name="T65" fmla="*/ 1 h 25"/>
                  <a:gd name="T66" fmla="*/ 1 w 25"/>
                  <a:gd name="T67" fmla="*/ 2 h 25"/>
                  <a:gd name="T68" fmla="*/ 0 w 25"/>
                  <a:gd name="T69" fmla="*/ 3 h 25"/>
                  <a:gd name="T70" fmla="*/ 1 w 25"/>
                  <a:gd name="T71" fmla="*/ 4 h 25"/>
                  <a:gd name="T72" fmla="*/ 2 w 25"/>
                  <a:gd name="T73" fmla="*/ 5 h 25"/>
                  <a:gd name="T74" fmla="*/ 4 w 25"/>
                  <a:gd name="T75" fmla="*/ 6 h 25"/>
                  <a:gd name="T76" fmla="*/ 7 w 25"/>
                  <a:gd name="T77" fmla="*/ 6 h 25"/>
                  <a:gd name="T78" fmla="*/ 5 w 25"/>
                  <a:gd name="T79"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 h="25">
                    <a:moveTo>
                      <a:pt x="5" y="6"/>
                    </a:moveTo>
                    <a:cubicBezTo>
                      <a:pt x="5" y="7"/>
                      <a:pt x="5" y="7"/>
                      <a:pt x="5" y="7"/>
                    </a:cubicBezTo>
                    <a:cubicBezTo>
                      <a:pt x="4" y="7"/>
                      <a:pt x="4" y="7"/>
                      <a:pt x="4" y="7"/>
                    </a:cubicBezTo>
                    <a:cubicBezTo>
                      <a:pt x="3" y="7"/>
                      <a:pt x="3" y="7"/>
                      <a:pt x="3" y="7"/>
                    </a:cubicBezTo>
                    <a:cubicBezTo>
                      <a:pt x="2" y="7"/>
                      <a:pt x="3" y="8"/>
                      <a:pt x="3" y="8"/>
                    </a:cubicBezTo>
                    <a:cubicBezTo>
                      <a:pt x="3" y="8"/>
                      <a:pt x="4" y="8"/>
                      <a:pt x="4" y="8"/>
                    </a:cubicBezTo>
                    <a:cubicBezTo>
                      <a:pt x="4" y="9"/>
                      <a:pt x="4" y="9"/>
                      <a:pt x="4" y="9"/>
                    </a:cubicBezTo>
                    <a:cubicBezTo>
                      <a:pt x="5" y="10"/>
                      <a:pt x="4" y="10"/>
                      <a:pt x="4" y="10"/>
                    </a:cubicBezTo>
                    <a:cubicBezTo>
                      <a:pt x="4" y="11"/>
                      <a:pt x="4" y="11"/>
                      <a:pt x="5" y="11"/>
                    </a:cubicBezTo>
                    <a:cubicBezTo>
                      <a:pt x="5" y="12"/>
                      <a:pt x="6" y="11"/>
                      <a:pt x="6" y="11"/>
                    </a:cubicBezTo>
                    <a:cubicBezTo>
                      <a:pt x="6" y="11"/>
                      <a:pt x="6" y="11"/>
                      <a:pt x="7" y="10"/>
                    </a:cubicBezTo>
                    <a:cubicBezTo>
                      <a:pt x="7" y="10"/>
                      <a:pt x="7" y="10"/>
                      <a:pt x="7" y="10"/>
                    </a:cubicBezTo>
                    <a:cubicBezTo>
                      <a:pt x="8" y="10"/>
                      <a:pt x="7" y="11"/>
                      <a:pt x="8" y="11"/>
                    </a:cubicBezTo>
                    <a:cubicBezTo>
                      <a:pt x="8" y="11"/>
                      <a:pt x="8" y="11"/>
                      <a:pt x="9" y="11"/>
                    </a:cubicBezTo>
                    <a:cubicBezTo>
                      <a:pt x="9" y="11"/>
                      <a:pt x="9" y="11"/>
                      <a:pt x="9" y="11"/>
                    </a:cubicBezTo>
                    <a:cubicBezTo>
                      <a:pt x="10" y="12"/>
                      <a:pt x="9" y="12"/>
                      <a:pt x="10" y="12"/>
                    </a:cubicBezTo>
                    <a:cubicBezTo>
                      <a:pt x="10" y="12"/>
                      <a:pt x="10" y="12"/>
                      <a:pt x="11" y="12"/>
                    </a:cubicBezTo>
                    <a:cubicBezTo>
                      <a:pt x="12" y="13"/>
                      <a:pt x="12" y="13"/>
                      <a:pt x="13" y="13"/>
                    </a:cubicBezTo>
                    <a:cubicBezTo>
                      <a:pt x="14" y="13"/>
                      <a:pt x="14" y="13"/>
                      <a:pt x="14" y="13"/>
                    </a:cubicBezTo>
                    <a:cubicBezTo>
                      <a:pt x="15" y="14"/>
                      <a:pt x="16" y="13"/>
                      <a:pt x="16" y="14"/>
                    </a:cubicBezTo>
                    <a:cubicBezTo>
                      <a:pt x="16" y="14"/>
                      <a:pt x="16" y="14"/>
                      <a:pt x="17" y="15"/>
                    </a:cubicBezTo>
                    <a:cubicBezTo>
                      <a:pt x="17" y="15"/>
                      <a:pt x="18" y="15"/>
                      <a:pt x="18" y="16"/>
                    </a:cubicBezTo>
                    <a:cubicBezTo>
                      <a:pt x="18" y="16"/>
                      <a:pt x="18" y="16"/>
                      <a:pt x="18" y="17"/>
                    </a:cubicBezTo>
                    <a:cubicBezTo>
                      <a:pt x="18" y="17"/>
                      <a:pt x="19" y="18"/>
                      <a:pt x="19" y="18"/>
                    </a:cubicBezTo>
                    <a:cubicBezTo>
                      <a:pt x="19" y="18"/>
                      <a:pt x="19" y="19"/>
                      <a:pt x="19" y="19"/>
                    </a:cubicBezTo>
                    <a:cubicBezTo>
                      <a:pt x="20" y="20"/>
                      <a:pt x="20" y="20"/>
                      <a:pt x="20" y="21"/>
                    </a:cubicBezTo>
                    <a:cubicBezTo>
                      <a:pt x="20" y="21"/>
                      <a:pt x="20" y="21"/>
                      <a:pt x="20" y="22"/>
                    </a:cubicBezTo>
                    <a:cubicBezTo>
                      <a:pt x="20" y="22"/>
                      <a:pt x="19" y="23"/>
                      <a:pt x="20" y="23"/>
                    </a:cubicBezTo>
                    <a:cubicBezTo>
                      <a:pt x="20" y="23"/>
                      <a:pt x="20" y="23"/>
                      <a:pt x="21" y="23"/>
                    </a:cubicBezTo>
                    <a:cubicBezTo>
                      <a:pt x="21" y="23"/>
                      <a:pt x="22" y="23"/>
                      <a:pt x="22" y="23"/>
                    </a:cubicBezTo>
                    <a:cubicBezTo>
                      <a:pt x="23" y="23"/>
                      <a:pt x="23" y="23"/>
                      <a:pt x="23" y="24"/>
                    </a:cubicBezTo>
                    <a:cubicBezTo>
                      <a:pt x="23" y="24"/>
                      <a:pt x="24" y="25"/>
                      <a:pt x="24" y="25"/>
                    </a:cubicBezTo>
                    <a:cubicBezTo>
                      <a:pt x="24" y="25"/>
                      <a:pt x="24" y="25"/>
                      <a:pt x="24" y="25"/>
                    </a:cubicBezTo>
                    <a:cubicBezTo>
                      <a:pt x="24" y="21"/>
                      <a:pt x="24" y="21"/>
                      <a:pt x="24" y="21"/>
                    </a:cubicBezTo>
                    <a:cubicBezTo>
                      <a:pt x="25" y="16"/>
                      <a:pt x="25" y="16"/>
                      <a:pt x="25" y="16"/>
                    </a:cubicBezTo>
                    <a:cubicBezTo>
                      <a:pt x="25" y="11"/>
                      <a:pt x="25" y="11"/>
                      <a:pt x="25" y="11"/>
                    </a:cubicBezTo>
                    <a:cubicBezTo>
                      <a:pt x="25" y="7"/>
                      <a:pt x="25" y="7"/>
                      <a:pt x="25" y="7"/>
                    </a:cubicBezTo>
                    <a:cubicBezTo>
                      <a:pt x="25" y="7"/>
                      <a:pt x="25" y="7"/>
                      <a:pt x="25" y="7"/>
                    </a:cubicBezTo>
                    <a:cubicBezTo>
                      <a:pt x="25" y="7"/>
                      <a:pt x="25" y="6"/>
                      <a:pt x="24" y="6"/>
                    </a:cubicBezTo>
                    <a:cubicBezTo>
                      <a:pt x="24" y="6"/>
                      <a:pt x="23" y="6"/>
                      <a:pt x="23" y="6"/>
                    </a:cubicBezTo>
                    <a:cubicBezTo>
                      <a:pt x="23" y="6"/>
                      <a:pt x="22" y="6"/>
                      <a:pt x="22" y="6"/>
                    </a:cubicBezTo>
                    <a:cubicBezTo>
                      <a:pt x="21" y="6"/>
                      <a:pt x="21" y="6"/>
                      <a:pt x="20" y="5"/>
                    </a:cubicBezTo>
                    <a:cubicBezTo>
                      <a:pt x="20" y="5"/>
                      <a:pt x="20" y="5"/>
                      <a:pt x="20" y="5"/>
                    </a:cubicBezTo>
                    <a:cubicBezTo>
                      <a:pt x="20" y="5"/>
                      <a:pt x="19" y="5"/>
                      <a:pt x="19" y="5"/>
                    </a:cubicBezTo>
                    <a:cubicBezTo>
                      <a:pt x="19" y="4"/>
                      <a:pt x="19" y="4"/>
                      <a:pt x="18" y="4"/>
                    </a:cubicBezTo>
                    <a:cubicBezTo>
                      <a:pt x="18" y="4"/>
                      <a:pt x="18" y="4"/>
                      <a:pt x="17" y="4"/>
                    </a:cubicBezTo>
                    <a:cubicBezTo>
                      <a:pt x="17" y="4"/>
                      <a:pt x="16" y="4"/>
                      <a:pt x="16" y="4"/>
                    </a:cubicBezTo>
                    <a:cubicBezTo>
                      <a:pt x="16" y="5"/>
                      <a:pt x="16" y="5"/>
                      <a:pt x="16" y="6"/>
                    </a:cubicBezTo>
                    <a:cubicBezTo>
                      <a:pt x="16" y="6"/>
                      <a:pt x="15" y="6"/>
                      <a:pt x="15" y="6"/>
                    </a:cubicBezTo>
                    <a:cubicBezTo>
                      <a:pt x="15" y="6"/>
                      <a:pt x="14" y="6"/>
                      <a:pt x="14" y="6"/>
                    </a:cubicBezTo>
                    <a:cubicBezTo>
                      <a:pt x="13" y="6"/>
                      <a:pt x="13" y="7"/>
                      <a:pt x="13" y="7"/>
                    </a:cubicBezTo>
                    <a:cubicBezTo>
                      <a:pt x="13" y="7"/>
                      <a:pt x="13" y="7"/>
                      <a:pt x="12" y="7"/>
                    </a:cubicBezTo>
                    <a:cubicBezTo>
                      <a:pt x="12" y="8"/>
                      <a:pt x="13" y="8"/>
                      <a:pt x="12" y="8"/>
                    </a:cubicBezTo>
                    <a:cubicBezTo>
                      <a:pt x="12" y="8"/>
                      <a:pt x="12" y="9"/>
                      <a:pt x="12" y="9"/>
                    </a:cubicBezTo>
                    <a:cubicBezTo>
                      <a:pt x="11" y="9"/>
                      <a:pt x="11" y="9"/>
                      <a:pt x="10" y="9"/>
                    </a:cubicBezTo>
                    <a:cubicBezTo>
                      <a:pt x="10" y="8"/>
                      <a:pt x="10" y="8"/>
                      <a:pt x="10" y="8"/>
                    </a:cubicBezTo>
                    <a:cubicBezTo>
                      <a:pt x="9" y="7"/>
                      <a:pt x="9" y="7"/>
                      <a:pt x="9" y="7"/>
                    </a:cubicBezTo>
                    <a:cubicBezTo>
                      <a:pt x="9" y="6"/>
                      <a:pt x="9" y="6"/>
                      <a:pt x="9" y="6"/>
                    </a:cubicBezTo>
                    <a:cubicBezTo>
                      <a:pt x="9" y="5"/>
                      <a:pt x="9" y="5"/>
                      <a:pt x="9" y="4"/>
                    </a:cubicBezTo>
                    <a:cubicBezTo>
                      <a:pt x="8" y="3"/>
                      <a:pt x="8" y="3"/>
                      <a:pt x="8" y="3"/>
                    </a:cubicBezTo>
                    <a:cubicBezTo>
                      <a:pt x="8" y="2"/>
                      <a:pt x="8" y="2"/>
                      <a:pt x="8" y="2"/>
                    </a:cubicBezTo>
                    <a:cubicBezTo>
                      <a:pt x="7" y="1"/>
                      <a:pt x="7" y="1"/>
                      <a:pt x="7" y="1"/>
                    </a:cubicBezTo>
                    <a:cubicBezTo>
                      <a:pt x="6" y="1"/>
                      <a:pt x="6" y="1"/>
                      <a:pt x="6" y="1"/>
                    </a:cubicBezTo>
                    <a:cubicBezTo>
                      <a:pt x="5" y="1"/>
                      <a:pt x="5" y="1"/>
                      <a:pt x="5" y="1"/>
                    </a:cubicBezTo>
                    <a:cubicBezTo>
                      <a:pt x="4" y="0"/>
                      <a:pt x="4" y="0"/>
                      <a:pt x="4" y="0"/>
                    </a:cubicBezTo>
                    <a:cubicBezTo>
                      <a:pt x="3" y="0"/>
                      <a:pt x="3" y="0"/>
                      <a:pt x="3" y="1"/>
                    </a:cubicBezTo>
                    <a:cubicBezTo>
                      <a:pt x="3" y="1"/>
                      <a:pt x="2" y="1"/>
                      <a:pt x="2" y="1"/>
                    </a:cubicBezTo>
                    <a:cubicBezTo>
                      <a:pt x="1" y="1"/>
                      <a:pt x="1" y="1"/>
                      <a:pt x="1" y="2"/>
                    </a:cubicBezTo>
                    <a:cubicBezTo>
                      <a:pt x="0" y="2"/>
                      <a:pt x="1" y="2"/>
                      <a:pt x="0" y="2"/>
                    </a:cubicBezTo>
                    <a:cubicBezTo>
                      <a:pt x="0" y="3"/>
                      <a:pt x="0" y="3"/>
                      <a:pt x="0" y="3"/>
                    </a:cubicBezTo>
                    <a:cubicBezTo>
                      <a:pt x="0" y="3"/>
                      <a:pt x="0" y="4"/>
                      <a:pt x="0" y="4"/>
                    </a:cubicBezTo>
                    <a:cubicBezTo>
                      <a:pt x="0" y="4"/>
                      <a:pt x="1" y="4"/>
                      <a:pt x="1" y="4"/>
                    </a:cubicBezTo>
                    <a:cubicBezTo>
                      <a:pt x="2" y="4"/>
                      <a:pt x="2" y="4"/>
                      <a:pt x="2" y="4"/>
                    </a:cubicBezTo>
                    <a:cubicBezTo>
                      <a:pt x="2" y="4"/>
                      <a:pt x="2" y="5"/>
                      <a:pt x="2" y="5"/>
                    </a:cubicBezTo>
                    <a:cubicBezTo>
                      <a:pt x="2" y="5"/>
                      <a:pt x="3" y="5"/>
                      <a:pt x="3" y="6"/>
                    </a:cubicBezTo>
                    <a:cubicBezTo>
                      <a:pt x="3" y="6"/>
                      <a:pt x="3" y="6"/>
                      <a:pt x="4" y="6"/>
                    </a:cubicBezTo>
                    <a:cubicBezTo>
                      <a:pt x="5" y="6"/>
                      <a:pt x="5" y="6"/>
                      <a:pt x="6" y="6"/>
                    </a:cubicBezTo>
                    <a:cubicBezTo>
                      <a:pt x="6" y="6"/>
                      <a:pt x="6" y="6"/>
                      <a:pt x="7" y="6"/>
                    </a:cubicBezTo>
                    <a:cubicBezTo>
                      <a:pt x="7" y="6"/>
                      <a:pt x="7" y="6"/>
                      <a:pt x="7" y="7"/>
                    </a:cubicBezTo>
                    <a:cubicBezTo>
                      <a:pt x="7" y="7"/>
                      <a:pt x="6" y="6"/>
                      <a:pt x="5" y="6"/>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80" name="Freeform 168">
                <a:extLst>
                  <a:ext uri="{FF2B5EF4-FFF2-40B4-BE49-F238E27FC236}">
                    <a16:creationId xmlns:a16="http://schemas.microsoft.com/office/drawing/2014/main" id="{F28F6BC6-97D7-9568-272E-CF02EDB669E2}"/>
                  </a:ext>
                </a:extLst>
              </p:cNvPr>
              <p:cNvSpPr>
                <a:spLocks/>
              </p:cNvSpPr>
              <p:nvPr/>
            </p:nvSpPr>
            <p:spPr bwMode="auto">
              <a:xfrm>
                <a:off x="9029702" y="3605214"/>
                <a:ext cx="22225" cy="33338"/>
              </a:xfrm>
              <a:custGeom>
                <a:avLst/>
                <a:gdLst>
                  <a:gd name="T0" fmla="*/ 2 w 2"/>
                  <a:gd name="T1" fmla="*/ 2 h 3"/>
                  <a:gd name="T2" fmla="*/ 2 w 2"/>
                  <a:gd name="T3" fmla="*/ 0 h 3"/>
                  <a:gd name="T4" fmla="*/ 1 w 2"/>
                  <a:gd name="T5" fmla="*/ 0 h 3"/>
                  <a:gd name="T6" fmla="*/ 0 w 2"/>
                  <a:gd name="T7" fmla="*/ 0 h 3"/>
                  <a:gd name="T8" fmla="*/ 0 w 2"/>
                  <a:gd name="T9" fmla="*/ 1 h 3"/>
                  <a:gd name="T10" fmla="*/ 0 w 2"/>
                  <a:gd name="T11" fmla="*/ 2 h 3"/>
                  <a:gd name="T12" fmla="*/ 2 w 2"/>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2" y="2"/>
                    </a:moveTo>
                    <a:cubicBezTo>
                      <a:pt x="2" y="1"/>
                      <a:pt x="2" y="1"/>
                      <a:pt x="2" y="0"/>
                    </a:cubicBezTo>
                    <a:cubicBezTo>
                      <a:pt x="2" y="0"/>
                      <a:pt x="2" y="0"/>
                      <a:pt x="1" y="0"/>
                    </a:cubicBezTo>
                    <a:cubicBezTo>
                      <a:pt x="1" y="0"/>
                      <a:pt x="1" y="0"/>
                      <a:pt x="0" y="0"/>
                    </a:cubicBezTo>
                    <a:cubicBezTo>
                      <a:pt x="0" y="1"/>
                      <a:pt x="0" y="1"/>
                      <a:pt x="0" y="1"/>
                    </a:cubicBezTo>
                    <a:cubicBezTo>
                      <a:pt x="0" y="2"/>
                      <a:pt x="0" y="2"/>
                      <a:pt x="0" y="2"/>
                    </a:cubicBezTo>
                    <a:cubicBezTo>
                      <a:pt x="1" y="3"/>
                      <a:pt x="1" y="2"/>
                      <a:pt x="2"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81" name="Freeform 169">
                <a:extLst>
                  <a:ext uri="{FF2B5EF4-FFF2-40B4-BE49-F238E27FC236}">
                    <a16:creationId xmlns:a16="http://schemas.microsoft.com/office/drawing/2014/main" id="{6F0FA6BE-BABC-57A6-3A19-532CD83D139F}"/>
                  </a:ext>
                </a:extLst>
              </p:cNvPr>
              <p:cNvSpPr>
                <a:spLocks/>
              </p:cNvSpPr>
              <p:nvPr/>
            </p:nvSpPr>
            <p:spPr bwMode="auto">
              <a:xfrm>
                <a:off x="8986839" y="3627439"/>
                <a:ext cx="42863" cy="42863"/>
              </a:xfrm>
              <a:custGeom>
                <a:avLst/>
                <a:gdLst>
                  <a:gd name="T0" fmla="*/ 0 w 4"/>
                  <a:gd name="T1" fmla="*/ 4 h 4"/>
                  <a:gd name="T2" fmla="*/ 2 w 4"/>
                  <a:gd name="T3" fmla="*/ 4 h 4"/>
                  <a:gd name="T4" fmla="*/ 3 w 4"/>
                  <a:gd name="T5" fmla="*/ 3 h 4"/>
                  <a:gd name="T6" fmla="*/ 4 w 4"/>
                  <a:gd name="T7" fmla="*/ 3 h 4"/>
                  <a:gd name="T8" fmla="*/ 4 w 4"/>
                  <a:gd name="T9" fmla="*/ 1 h 4"/>
                  <a:gd name="T10" fmla="*/ 3 w 4"/>
                  <a:gd name="T11" fmla="*/ 1 h 4"/>
                  <a:gd name="T12" fmla="*/ 2 w 4"/>
                  <a:gd name="T13" fmla="*/ 1 h 4"/>
                  <a:gd name="T14" fmla="*/ 1 w 4"/>
                  <a:gd name="T15" fmla="*/ 1 h 4"/>
                  <a:gd name="T16" fmla="*/ 0 w 4"/>
                  <a:gd name="T17" fmla="*/ 2 h 4"/>
                  <a:gd name="T18" fmla="*/ 0 w 4"/>
                  <a:gd name="T19" fmla="*/ 3 h 4"/>
                  <a:gd name="T20" fmla="*/ 0 w 4"/>
                  <a:gd name="T21"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4">
                    <a:moveTo>
                      <a:pt x="0" y="4"/>
                    </a:moveTo>
                    <a:cubicBezTo>
                      <a:pt x="1" y="4"/>
                      <a:pt x="1" y="4"/>
                      <a:pt x="2" y="4"/>
                    </a:cubicBezTo>
                    <a:cubicBezTo>
                      <a:pt x="2" y="4"/>
                      <a:pt x="3" y="4"/>
                      <a:pt x="3" y="3"/>
                    </a:cubicBezTo>
                    <a:cubicBezTo>
                      <a:pt x="3" y="3"/>
                      <a:pt x="4" y="3"/>
                      <a:pt x="4" y="3"/>
                    </a:cubicBezTo>
                    <a:cubicBezTo>
                      <a:pt x="4" y="2"/>
                      <a:pt x="4" y="2"/>
                      <a:pt x="4" y="1"/>
                    </a:cubicBezTo>
                    <a:cubicBezTo>
                      <a:pt x="4" y="1"/>
                      <a:pt x="4" y="1"/>
                      <a:pt x="3" y="1"/>
                    </a:cubicBezTo>
                    <a:cubicBezTo>
                      <a:pt x="3" y="0"/>
                      <a:pt x="3" y="0"/>
                      <a:pt x="2" y="1"/>
                    </a:cubicBezTo>
                    <a:cubicBezTo>
                      <a:pt x="2" y="1"/>
                      <a:pt x="2" y="1"/>
                      <a:pt x="1" y="1"/>
                    </a:cubicBezTo>
                    <a:cubicBezTo>
                      <a:pt x="1" y="2"/>
                      <a:pt x="0" y="2"/>
                      <a:pt x="0" y="2"/>
                    </a:cubicBezTo>
                    <a:cubicBezTo>
                      <a:pt x="0" y="3"/>
                      <a:pt x="0" y="3"/>
                      <a:pt x="0" y="3"/>
                    </a:cubicBezTo>
                    <a:cubicBezTo>
                      <a:pt x="0" y="3"/>
                      <a:pt x="0" y="4"/>
                      <a:pt x="0" y="4"/>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82" name="Freeform 170">
                <a:extLst>
                  <a:ext uri="{FF2B5EF4-FFF2-40B4-BE49-F238E27FC236}">
                    <a16:creationId xmlns:a16="http://schemas.microsoft.com/office/drawing/2014/main" id="{3EA0094F-0B8A-48F1-D28F-F3B3F082B277}"/>
                  </a:ext>
                </a:extLst>
              </p:cNvPr>
              <p:cNvSpPr>
                <a:spLocks/>
              </p:cNvSpPr>
              <p:nvPr/>
            </p:nvSpPr>
            <p:spPr bwMode="auto">
              <a:xfrm>
                <a:off x="8997952" y="3681414"/>
                <a:ext cx="22225" cy="11113"/>
              </a:xfrm>
              <a:custGeom>
                <a:avLst/>
                <a:gdLst>
                  <a:gd name="T0" fmla="*/ 1 w 2"/>
                  <a:gd name="T1" fmla="*/ 0 h 1"/>
                  <a:gd name="T2" fmla="*/ 0 w 2"/>
                  <a:gd name="T3" fmla="*/ 1 h 1"/>
                  <a:gd name="T4" fmla="*/ 1 w 2"/>
                  <a:gd name="T5" fmla="*/ 1 h 1"/>
                  <a:gd name="T6" fmla="*/ 2 w 2"/>
                  <a:gd name="T7" fmla="*/ 1 h 1"/>
                  <a:gd name="T8" fmla="*/ 2 w 2"/>
                  <a:gd name="T9" fmla="*/ 0 h 1"/>
                  <a:gd name="T10" fmla="*/ 1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1" y="0"/>
                    </a:moveTo>
                    <a:cubicBezTo>
                      <a:pt x="1" y="0"/>
                      <a:pt x="0" y="0"/>
                      <a:pt x="0" y="1"/>
                    </a:cubicBezTo>
                    <a:cubicBezTo>
                      <a:pt x="0" y="1"/>
                      <a:pt x="1" y="1"/>
                      <a:pt x="1" y="1"/>
                    </a:cubicBezTo>
                    <a:cubicBezTo>
                      <a:pt x="1" y="1"/>
                      <a:pt x="1" y="1"/>
                      <a:pt x="2" y="1"/>
                    </a:cubicBezTo>
                    <a:cubicBezTo>
                      <a:pt x="2" y="0"/>
                      <a:pt x="2" y="0"/>
                      <a:pt x="2" y="0"/>
                    </a:cubicBezTo>
                    <a:cubicBezTo>
                      <a:pt x="2" y="0"/>
                      <a:pt x="1" y="0"/>
                      <a:pt x="1"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83" name="Freeform 171">
                <a:extLst>
                  <a:ext uri="{FF2B5EF4-FFF2-40B4-BE49-F238E27FC236}">
                    <a16:creationId xmlns:a16="http://schemas.microsoft.com/office/drawing/2014/main" id="{ABFC95CD-66BB-60EE-4FD9-ECC50A163035}"/>
                  </a:ext>
                </a:extLst>
              </p:cNvPr>
              <p:cNvSpPr>
                <a:spLocks/>
              </p:cNvSpPr>
              <p:nvPr/>
            </p:nvSpPr>
            <p:spPr bwMode="auto">
              <a:xfrm>
                <a:off x="4387852" y="708026"/>
                <a:ext cx="280988" cy="96838"/>
              </a:xfrm>
              <a:custGeom>
                <a:avLst/>
                <a:gdLst>
                  <a:gd name="T0" fmla="*/ 2 w 26"/>
                  <a:gd name="T1" fmla="*/ 3 h 9"/>
                  <a:gd name="T2" fmla="*/ 3 w 26"/>
                  <a:gd name="T3" fmla="*/ 4 h 9"/>
                  <a:gd name="T4" fmla="*/ 5 w 26"/>
                  <a:gd name="T5" fmla="*/ 5 h 9"/>
                  <a:gd name="T6" fmla="*/ 6 w 26"/>
                  <a:gd name="T7" fmla="*/ 5 h 9"/>
                  <a:gd name="T8" fmla="*/ 7 w 26"/>
                  <a:gd name="T9" fmla="*/ 4 h 9"/>
                  <a:gd name="T10" fmla="*/ 9 w 26"/>
                  <a:gd name="T11" fmla="*/ 5 h 9"/>
                  <a:gd name="T12" fmla="*/ 8 w 26"/>
                  <a:gd name="T13" fmla="*/ 5 h 9"/>
                  <a:gd name="T14" fmla="*/ 6 w 26"/>
                  <a:gd name="T15" fmla="*/ 6 h 9"/>
                  <a:gd name="T16" fmla="*/ 8 w 26"/>
                  <a:gd name="T17" fmla="*/ 6 h 9"/>
                  <a:gd name="T18" fmla="*/ 8 w 26"/>
                  <a:gd name="T19" fmla="*/ 8 h 9"/>
                  <a:gd name="T20" fmla="*/ 9 w 26"/>
                  <a:gd name="T21" fmla="*/ 8 h 9"/>
                  <a:gd name="T22" fmla="*/ 12 w 26"/>
                  <a:gd name="T23" fmla="*/ 9 h 9"/>
                  <a:gd name="T24" fmla="*/ 13 w 26"/>
                  <a:gd name="T25" fmla="*/ 7 h 9"/>
                  <a:gd name="T26" fmla="*/ 14 w 26"/>
                  <a:gd name="T27" fmla="*/ 5 h 9"/>
                  <a:gd name="T28" fmla="*/ 14 w 26"/>
                  <a:gd name="T29" fmla="*/ 5 h 9"/>
                  <a:gd name="T30" fmla="*/ 15 w 26"/>
                  <a:gd name="T31" fmla="*/ 5 h 9"/>
                  <a:gd name="T32" fmla="*/ 17 w 26"/>
                  <a:gd name="T33" fmla="*/ 6 h 9"/>
                  <a:gd name="T34" fmla="*/ 18 w 26"/>
                  <a:gd name="T35" fmla="*/ 8 h 9"/>
                  <a:gd name="T36" fmla="*/ 20 w 26"/>
                  <a:gd name="T37" fmla="*/ 6 h 9"/>
                  <a:gd name="T38" fmla="*/ 20 w 26"/>
                  <a:gd name="T39" fmla="*/ 5 h 9"/>
                  <a:gd name="T40" fmla="*/ 18 w 26"/>
                  <a:gd name="T41" fmla="*/ 4 h 9"/>
                  <a:gd name="T42" fmla="*/ 15 w 26"/>
                  <a:gd name="T43" fmla="*/ 3 h 9"/>
                  <a:gd name="T44" fmla="*/ 16 w 26"/>
                  <a:gd name="T45" fmla="*/ 2 h 9"/>
                  <a:gd name="T46" fmla="*/ 17 w 26"/>
                  <a:gd name="T47" fmla="*/ 3 h 9"/>
                  <a:gd name="T48" fmla="*/ 20 w 26"/>
                  <a:gd name="T49" fmla="*/ 3 h 9"/>
                  <a:gd name="T50" fmla="*/ 23 w 26"/>
                  <a:gd name="T51" fmla="*/ 3 h 9"/>
                  <a:gd name="T52" fmla="*/ 25 w 26"/>
                  <a:gd name="T53" fmla="*/ 3 h 9"/>
                  <a:gd name="T54" fmla="*/ 26 w 26"/>
                  <a:gd name="T55" fmla="*/ 2 h 9"/>
                  <a:gd name="T56" fmla="*/ 24 w 26"/>
                  <a:gd name="T57" fmla="*/ 1 h 9"/>
                  <a:gd name="T58" fmla="*/ 22 w 26"/>
                  <a:gd name="T59" fmla="*/ 1 h 9"/>
                  <a:gd name="T60" fmla="*/ 19 w 26"/>
                  <a:gd name="T61" fmla="*/ 1 h 9"/>
                  <a:gd name="T62" fmla="*/ 14 w 26"/>
                  <a:gd name="T63" fmla="*/ 1 h 9"/>
                  <a:gd name="T64" fmla="*/ 13 w 26"/>
                  <a:gd name="T65" fmla="*/ 2 h 9"/>
                  <a:gd name="T66" fmla="*/ 13 w 26"/>
                  <a:gd name="T67" fmla="*/ 3 h 9"/>
                  <a:gd name="T68" fmla="*/ 11 w 26"/>
                  <a:gd name="T69" fmla="*/ 2 h 9"/>
                  <a:gd name="T70" fmla="*/ 9 w 26"/>
                  <a:gd name="T71" fmla="*/ 2 h 9"/>
                  <a:gd name="T72" fmla="*/ 9 w 26"/>
                  <a:gd name="T73" fmla="*/ 4 h 9"/>
                  <a:gd name="T74" fmla="*/ 8 w 26"/>
                  <a:gd name="T75" fmla="*/ 3 h 9"/>
                  <a:gd name="T76" fmla="*/ 7 w 26"/>
                  <a:gd name="T77" fmla="*/ 2 h 9"/>
                  <a:gd name="T78" fmla="*/ 5 w 26"/>
                  <a:gd name="T79" fmla="*/ 3 h 9"/>
                  <a:gd name="T80" fmla="*/ 4 w 26"/>
                  <a:gd name="T81" fmla="*/ 2 h 9"/>
                  <a:gd name="T82" fmla="*/ 1 w 26"/>
                  <a:gd name="T83" fmla="*/ 2 h 9"/>
                  <a:gd name="T84" fmla="*/ 1 w 26"/>
                  <a:gd name="T85"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 h="9">
                    <a:moveTo>
                      <a:pt x="1" y="3"/>
                    </a:moveTo>
                    <a:cubicBezTo>
                      <a:pt x="1" y="3"/>
                      <a:pt x="2" y="3"/>
                      <a:pt x="2" y="3"/>
                    </a:cubicBezTo>
                    <a:cubicBezTo>
                      <a:pt x="2" y="3"/>
                      <a:pt x="3" y="3"/>
                      <a:pt x="3" y="4"/>
                    </a:cubicBezTo>
                    <a:cubicBezTo>
                      <a:pt x="3" y="4"/>
                      <a:pt x="3" y="4"/>
                      <a:pt x="3" y="4"/>
                    </a:cubicBezTo>
                    <a:cubicBezTo>
                      <a:pt x="4" y="5"/>
                      <a:pt x="4" y="4"/>
                      <a:pt x="4" y="4"/>
                    </a:cubicBezTo>
                    <a:cubicBezTo>
                      <a:pt x="5" y="4"/>
                      <a:pt x="5" y="5"/>
                      <a:pt x="5" y="5"/>
                    </a:cubicBezTo>
                    <a:cubicBezTo>
                      <a:pt x="5" y="5"/>
                      <a:pt x="5" y="5"/>
                      <a:pt x="5" y="5"/>
                    </a:cubicBezTo>
                    <a:cubicBezTo>
                      <a:pt x="5" y="5"/>
                      <a:pt x="6" y="5"/>
                      <a:pt x="6" y="5"/>
                    </a:cubicBezTo>
                    <a:cubicBezTo>
                      <a:pt x="6" y="5"/>
                      <a:pt x="6" y="5"/>
                      <a:pt x="6" y="5"/>
                    </a:cubicBezTo>
                    <a:cubicBezTo>
                      <a:pt x="7" y="5"/>
                      <a:pt x="7" y="4"/>
                      <a:pt x="7" y="4"/>
                    </a:cubicBezTo>
                    <a:cubicBezTo>
                      <a:pt x="8" y="4"/>
                      <a:pt x="8" y="4"/>
                      <a:pt x="9" y="4"/>
                    </a:cubicBezTo>
                    <a:cubicBezTo>
                      <a:pt x="9" y="5"/>
                      <a:pt x="9" y="5"/>
                      <a:pt x="9" y="5"/>
                    </a:cubicBezTo>
                    <a:cubicBezTo>
                      <a:pt x="9" y="5"/>
                      <a:pt x="9" y="5"/>
                      <a:pt x="9" y="5"/>
                    </a:cubicBezTo>
                    <a:cubicBezTo>
                      <a:pt x="8" y="5"/>
                      <a:pt x="8" y="5"/>
                      <a:pt x="8" y="5"/>
                    </a:cubicBezTo>
                    <a:cubicBezTo>
                      <a:pt x="7" y="5"/>
                      <a:pt x="7" y="5"/>
                      <a:pt x="7" y="6"/>
                    </a:cubicBezTo>
                    <a:cubicBezTo>
                      <a:pt x="7" y="6"/>
                      <a:pt x="6" y="6"/>
                      <a:pt x="6" y="6"/>
                    </a:cubicBezTo>
                    <a:cubicBezTo>
                      <a:pt x="6" y="6"/>
                      <a:pt x="6" y="6"/>
                      <a:pt x="7" y="6"/>
                    </a:cubicBezTo>
                    <a:cubicBezTo>
                      <a:pt x="7" y="7"/>
                      <a:pt x="8" y="6"/>
                      <a:pt x="8" y="6"/>
                    </a:cubicBezTo>
                    <a:cubicBezTo>
                      <a:pt x="8" y="7"/>
                      <a:pt x="7" y="7"/>
                      <a:pt x="7" y="7"/>
                    </a:cubicBezTo>
                    <a:cubicBezTo>
                      <a:pt x="7" y="7"/>
                      <a:pt x="7" y="7"/>
                      <a:pt x="8" y="8"/>
                    </a:cubicBezTo>
                    <a:cubicBezTo>
                      <a:pt x="8" y="8"/>
                      <a:pt x="8" y="7"/>
                      <a:pt x="8" y="7"/>
                    </a:cubicBezTo>
                    <a:cubicBezTo>
                      <a:pt x="9" y="7"/>
                      <a:pt x="9" y="8"/>
                      <a:pt x="9" y="8"/>
                    </a:cubicBezTo>
                    <a:cubicBezTo>
                      <a:pt x="10" y="8"/>
                      <a:pt x="10" y="8"/>
                      <a:pt x="10" y="9"/>
                    </a:cubicBezTo>
                    <a:cubicBezTo>
                      <a:pt x="11" y="9"/>
                      <a:pt x="11" y="9"/>
                      <a:pt x="12" y="9"/>
                    </a:cubicBezTo>
                    <a:cubicBezTo>
                      <a:pt x="12" y="9"/>
                      <a:pt x="12" y="9"/>
                      <a:pt x="12" y="8"/>
                    </a:cubicBezTo>
                    <a:cubicBezTo>
                      <a:pt x="13" y="8"/>
                      <a:pt x="13" y="8"/>
                      <a:pt x="13" y="7"/>
                    </a:cubicBezTo>
                    <a:cubicBezTo>
                      <a:pt x="13" y="7"/>
                      <a:pt x="13" y="7"/>
                      <a:pt x="14" y="7"/>
                    </a:cubicBezTo>
                    <a:cubicBezTo>
                      <a:pt x="14" y="6"/>
                      <a:pt x="14" y="6"/>
                      <a:pt x="14" y="5"/>
                    </a:cubicBezTo>
                    <a:cubicBezTo>
                      <a:pt x="14" y="5"/>
                      <a:pt x="14" y="5"/>
                      <a:pt x="14" y="5"/>
                    </a:cubicBezTo>
                    <a:cubicBezTo>
                      <a:pt x="14" y="5"/>
                      <a:pt x="14" y="5"/>
                      <a:pt x="14" y="5"/>
                    </a:cubicBezTo>
                    <a:cubicBezTo>
                      <a:pt x="14" y="4"/>
                      <a:pt x="15" y="5"/>
                      <a:pt x="15" y="5"/>
                    </a:cubicBezTo>
                    <a:cubicBezTo>
                      <a:pt x="15" y="5"/>
                      <a:pt x="15" y="5"/>
                      <a:pt x="15" y="5"/>
                    </a:cubicBezTo>
                    <a:cubicBezTo>
                      <a:pt x="16" y="5"/>
                      <a:pt x="16" y="5"/>
                      <a:pt x="16" y="5"/>
                    </a:cubicBezTo>
                    <a:cubicBezTo>
                      <a:pt x="17" y="6"/>
                      <a:pt x="17" y="6"/>
                      <a:pt x="17" y="6"/>
                    </a:cubicBezTo>
                    <a:cubicBezTo>
                      <a:pt x="17" y="7"/>
                      <a:pt x="17" y="7"/>
                      <a:pt x="18" y="7"/>
                    </a:cubicBezTo>
                    <a:cubicBezTo>
                      <a:pt x="18" y="8"/>
                      <a:pt x="18" y="8"/>
                      <a:pt x="18" y="8"/>
                    </a:cubicBezTo>
                    <a:cubicBezTo>
                      <a:pt x="19" y="8"/>
                      <a:pt x="19" y="7"/>
                      <a:pt x="20" y="7"/>
                    </a:cubicBezTo>
                    <a:cubicBezTo>
                      <a:pt x="20" y="7"/>
                      <a:pt x="20" y="6"/>
                      <a:pt x="20" y="6"/>
                    </a:cubicBezTo>
                    <a:cubicBezTo>
                      <a:pt x="20" y="5"/>
                      <a:pt x="20" y="5"/>
                      <a:pt x="20" y="5"/>
                    </a:cubicBezTo>
                    <a:cubicBezTo>
                      <a:pt x="20" y="5"/>
                      <a:pt x="20" y="5"/>
                      <a:pt x="20" y="5"/>
                    </a:cubicBezTo>
                    <a:cubicBezTo>
                      <a:pt x="19" y="5"/>
                      <a:pt x="19" y="4"/>
                      <a:pt x="19" y="4"/>
                    </a:cubicBezTo>
                    <a:cubicBezTo>
                      <a:pt x="19" y="4"/>
                      <a:pt x="18" y="4"/>
                      <a:pt x="18" y="4"/>
                    </a:cubicBezTo>
                    <a:cubicBezTo>
                      <a:pt x="17" y="4"/>
                      <a:pt x="17" y="3"/>
                      <a:pt x="17" y="3"/>
                    </a:cubicBezTo>
                    <a:cubicBezTo>
                      <a:pt x="16" y="3"/>
                      <a:pt x="16" y="3"/>
                      <a:pt x="15" y="3"/>
                    </a:cubicBezTo>
                    <a:cubicBezTo>
                      <a:pt x="15" y="3"/>
                      <a:pt x="15" y="3"/>
                      <a:pt x="15" y="3"/>
                    </a:cubicBezTo>
                    <a:cubicBezTo>
                      <a:pt x="15" y="2"/>
                      <a:pt x="15" y="3"/>
                      <a:pt x="16" y="2"/>
                    </a:cubicBezTo>
                    <a:cubicBezTo>
                      <a:pt x="16" y="2"/>
                      <a:pt x="17" y="2"/>
                      <a:pt x="17" y="2"/>
                    </a:cubicBezTo>
                    <a:cubicBezTo>
                      <a:pt x="17" y="2"/>
                      <a:pt x="17" y="3"/>
                      <a:pt x="17" y="3"/>
                    </a:cubicBezTo>
                    <a:cubicBezTo>
                      <a:pt x="17" y="3"/>
                      <a:pt x="18" y="3"/>
                      <a:pt x="18" y="3"/>
                    </a:cubicBezTo>
                    <a:cubicBezTo>
                      <a:pt x="19" y="3"/>
                      <a:pt x="19" y="3"/>
                      <a:pt x="20" y="3"/>
                    </a:cubicBezTo>
                    <a:cubicBezTo>
                      <a:pt x="20" y="3"/>
                      <a:pt x="20" y="3"/>
                      <a:pt x="21" y="3"/>
                    </a:cubicBezTo>
                    <a:cubicBezTo>
                      <a:pt x="22" y="4"/>
                      <a:pt x="22" y="3"/>
                      <a:pt x="23" y="3"/>
                    </a:cubicBezTo>
                    <a:cubicBezTo>
                      <a:pt x="23" y="3"/>
                      <a:pt x="23" y="3"/>
                      <a:pt x="23" y="3"/>
                    </a:cubicBezTo>
                    <a:cubicBezTo>
                      <a:pt x="24" y="3"/>
                      <a:pt x="24" y="3"/>
                      <a:pt x="25" y="3"/>
                    </a:cubicBezTo>
                    <a:cubicBezTo>
                      <a:pt x="25" y="3"/>
                      <a:pt x="25" y="2"/>
                      <a:pt x="25" y="2"/>
                    </a:cubicBezTo>
                    <a:cubicBezTo>
                      <a:pt x="26" y="2"/>
                      <a:pt x="26" y="2"/>
                      <a:pt x="26" y="2"/>
                    </a:cubicBezTo>
                    <a:cubicBezTo>
                      <a:pt x="26" y="1"/>
                      <a:pt x="26" y="1"/>
                      <a:pt x="26" y="1"/>
                    </a:cubicBezTo>
                    <a:cubicBezTo>
                      <a:pt x="26" y="0"/>
                      <a:pt x="25" y="1"/>
                      <a:pt x="24" y="1"/>
                    </a:cubicBezTo>
                    <a:cubicBezTo>
                      <a:pt x="24" y="1"/>
                      <a:pt x="24" y="1"/>
                      <a:pt x="23" y="1"/>
                    </a:cubicBezTo>
                    <a:cubicBezTo>
                      <a:pt x="22" y="1"/>
                      <a:pt x="22" y="1"/>
                      <a:pt x="22" y="1"/>
                    </a:cubicBezTo>
                    <a:cubicBezTo>
                      <a:pt x="21" y="1"/>
                      <a:pt x="21" y="1"/>
                      <a:pt x="20" y="1"/>
                    </a:cubicBezTo>
                    <a:cubicBezTo>
                      <a:pt x="20" y="1"/>
                      <a:pt x="19" y="1"/>
                      <a:pt x="19" y="1"/>
                    </a:cubicBezTo>
                    <a:cubicBezTo>
                      <a:pt x="18" y="1"/>
                      <a:pt x="18" y="1"/>
                      <a:pt x="17" y="1"/>
                    </a:cubicBezTo>
                    <a:cubicBezTo>
                      <a:pt x="16" y="1"/>
                      <a:pt x="15" y="1"/>
                      <a:pt x="14" y="1"/>
                    </a:cubicBezTo>
                    <a:cubicBezTo>
                      <a:pt x="14" y="1"/>
                      <a:pt x="13" y="1"/>
                      <a:pt x="13" y="1"/>
                    </a:cubicBezTo>
                    <a:cubicBezTo>
                      <a:pt x="12" y="1"/>
                      <a:pt x="13" y="2"/>
                      <a:pt x="13" y="2"/>
                    </a:cubicBezTo>
                    <a:cubicBezTo>
                      <a:pt x="13" y="2"/>
                      <a:pt x="14" y="2"/>
                      <a:pt x="14" y="3"/>
                    </a:cubicBezTo>
                    <a:cubicBezTo>
                      <a:pt x="13" y="3"/>
                      <a:pt x="13" y="3"/>
                      <a:pt x="13" y="3"/>
                    </a:cubicBezTo>
                    <a:cubicBezTo>
                      <a:pt x="13" y="4"/>
                      <a:pt x="12" y="3"/>
                      <a:pt x="12" y="3"/>
                    </a:cubicBezTo>
                    <a:cubicBezTo>
                      <a:pt x="12" y="3"/>
                      <a:pt x="12" y="3"/>
                      <a:pt x="11" y="2"/>
                    </a:cubicBezTo>
                    <a:cubicBezTo>
                      <a:pt x="11" y="2"/>
                      <a:pt x="11" y="2"/>
                      <a:pt x="10" y="2"/>
                    </a:cubicBezTo>
                    <a:cubicBezTo>
                      <a:pt x="10" y="2"/>
                      <a:pt x="9" y="2"/>
                      <a:pt x="9" y="2"/>
                    </a:cubicBezTo>
                    <a:cubicBezTo>
                      <a:pt x="9" y="2"/>
                      <a:pt x="10" y="3"/>
                      <a:pt x="10" y="3"/>
                    </a:cubicBezTo>
                    <a:cubicBezTo>
                      <a:pt x="9" y="3"/>
                      <a:pt x="9" y="4"/>
                      <a:pt x="9" y="4"/>
                    </a:cubicBezTo>
                    <a:cubicBezTo>
                      <a:pt x="9" y="4"/>
                      <a:pt x="9" y="3"/>
                      <a:pt x="9" y="3"/>
                    </a:cubicBezTo>
                    <a:cubicBezTo>
                      <a:pt x="8" y="3"/>
                      <a:pt x="8" y="3"/>
                      <a:pt x="8" y="3"/>
                    </a:cubicBezTo>
                    <a:cubicBezTo>
                      <a:pt x="8" y="3"/>
                      <a:pt x="7" y="2"/>
                      <a:pt x="7" y="2"/>
                    </a:cubicBezTo>
                    <a:cubicBezTo>
                      <a:pt x="7" y="2"/>
                      <a:pt x="7" y="2"/>
                      <a:pt x="7" y="2"/>
                    </a:cubicBezTo>
                    <a:cubicBezTo>
                      <a:pt x="6" y="2"/>
                      <a:pt x="6" y="2"/>
                      <a:pt x="6" y="3"/>
                    </a:cubicBezTo>
                    <a:cubicBezTo>
                      <a:pt x="6" y="3"/>
                      <a:pt x="6" y="3"/>
                      <a:pt x="5" y="3"/>
                    </a:cubicBezTo>
                    <a:cubicBezTo>
                      <a:pt x="5" y="4"/>
                      <a:pt x="5" y="3"/>
                      <a:pt x="5" y="2"/>
                    </a:cubicBezTo>
                    <a:cubicBezTo>
                      <a:pt x="4" y="2"/>
                      <a:pt x="4" y="2"/>
                      <a:pt x="4" y="2"/>
                    </a:cubicBezTo>
                    <a:cubicBezTo>
                      <a:pt x="4" y="1"/>
                      <a:pt x="3" y="2"/>
                      <a:pt x="2" y="2"/>
                    </a:cubicBezTo>
                    <a:cubicBezTo>
                      <a:pt x="2" y="2"/>
                      <a:pt x="2" y="2"/>
                      <a:pt x="1" y="2"/>
                    </a:cubicBezTo>
                    <a:cubicBezTo>
                      <a:pt x="1" y="2"/>
                      <a:pt x="0" y="2"/>
                      <a:pt x="0" y="3"/>
                    </a:cubicBezTo>
                    <a:cubicBezTo>
                      <a:pt x="1" y="3"/>
                      <a:pt x="1" y="3"/>
                      <a:pt x="1" y="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84" name="Freeform 172">
                <a:extLst>
                  <a:ext uri="{FF2B5EF4-FFF2-40B4-BE49-F238E27FC236}">
                    <a16:creationId xmlns:a16="http://schemas.microsoft.com/office/drawing/2014/main" id="{80FB6D3C-E48C-CB0E-793A-D2FB6CD099C1}"/>
                  </a:ext>
                </a:extLst>
              </p:cNvPr>
              <p:cNvSpPr>
                <a:spLocks/>
              </p:cNvSpPr>
              <p:nvPr/>
            </p:nvSpPr>
            <p:spPr bwMode="auto">
              <a:xfrm>
                <a:off x="6892927" y="3119439"/>
                <a:ext cx="22225" cy="20638"/>
              </a:xfrm>
              <a:custGeom>
                <a:avLst/>
                <a:gdLst>
                  <a:gd name="T0" fmla="*/ 1 w 2"/>
                  <a:gd name="T1" fmla="*/ 2 h 2"/>
                  <a:gd name="T2" fmla="*/ 1 w 2"/>
                  <a:gd name="T3" fmla="*/ 2 h 2"/>
                  <a:gd name="T4" fmla="*/ 2 w 2"/>
                  <a:gd name="T5" fmla="*/ 2 h 2"/>
                  <a:gd name="T6" fmla="*/ 2 w 2"/>
                  <a:gd name="T7" fmla="*/ 1 h 2"/>
                  <a:gd name="T8" fmla="*/ 1 w 2"/>
                  <a:gd name="T9" fmla="*/ 0 h 2"/>
                  <a:gd name="T10" fmla="*/ 0 w 2"/>
                  <a:gd name="T11" fmla="*/ 0 h 2"/>
                  <a:gd name="T12" fmla="*/ 0 w 2"/>
                  <a:gd name="T13" fmla="*/ 1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1" y="2"/>
                      <a:pt x="1" y="2"/>
                      <a:pt x="1" y="2"/>
                    </a:cubicBezTo>
                    <a:cubicBezTo>
                      <a:pt x="2" y="2"/>
                      <a:pt x="2" y="2"/>
                      <a:pt x="2" y="2"/>
                    </a:cubicBezTo>
                    <a:cubicBezTo>
                      <a:pt x="2" y="2"/>
                      <a:pt x="2" y="1"/>
                      <a:pt x="2" y="1"/>
                    </a:cubicBezTo>
                    <a:cubicBezTo>
                      <a:pt x="2" y="1"/>
                      <a:pt x="2" y="0"/>
                      <a:pt x="1" y="0"/>
                    </a:cubicBezTo>
                    <a:cubicBezTo>
                      <a:pt x="1" y="0"/>
                      <a:pt x="1" y="0"/>
                      <a:pt x="0" y="0"/>
                    </a:cubicBezTo>
                    <a:cubicBezTo>
                      <a:pt x="0" y="0"/>
                      <a:pt x="0" y="0"/>
                      <a:pt x="0" y="1"/>
                    </a:cubicBezTo>
                    <a:cubicBezTo>
                      <a:pt x="0" y="1"/>
                      <a:pt x="1" y="1"/>
                      <a:pt x="1"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85" name="Freeform 173">
                <a:extLst>
                  <a:ext uri="{FF2B5EF4-FFF2-40B4-BE49-F238E27FC236}">
                    <a16:creationId xmlns:a16="http://schemas.microsoft.com/office/drawing/2014/main" id="{588B2177-F20F-0793-0799-67830A805E70}"/>
                  </a:ext>
                </a:extLst>
              </p:cNvPr>
              <p:cNvSpPr>
                <a:spLocks/>
              </p:cNvSpPr>
              <p:nvPr/>
            </p:nvSpPr>
            <p:spPr bwMode="auto">
              <a:xfrm>
                <a:off x="7486652" y="3270251"/>
                <a:ext cx="11113" cy="22225"/>
              </a:xfrm>
              <a:custGeom>
                <a:avLst/>
                <a:gdLst>
                  <a:gd name="T0" fmla="*/ 1 w 1"/>
                  <a:gd name="T1" fmla="*/ 1 h 2"/>
                  <a:gd name="T2" fmla="*/ 1 w 1"/>
                  <a:gd name="T3" fmla="*/ 1 h 2"/>
                  <a:gd name="T4" fmla="*/ 1 w 1"/>
                  <a:gd name="T5" fmla="*/ 0 h 2"/>
                  <a:gd name="T6" fmla="*/ 1 w 1"/>
                  <a:gd name="T7" fmla="*/ 1 h 2"/>
                  <a:gd name="T8" fmla="*/ 0 w 1"/>
                  <a:gd name="T9" fmla="*/ 1 h 2"/>
                  <a:gd name="T10" fmla="*/ 1 w 1"/>
                  <a:gd name="T11" fmla="*/ 1 h 2"/>
                </a:gdLst>
                <a:ahLst/>
                <a:cxnLst>
                  <a:cxn ang="0">
                    <a:pos x="T0" y="T1"/>
                  </a:cxn>
                  <a:cxn ang="0">
                    <a:pos x="T2" y="T3"/>
                  </a:cxn>
                  <a:cxn ang="0">
                    <a:pos x="T4" y="T5"/>
                  </a:cxn>
                  <a:cxn ang="0">
                    <a:pos x="T6" y="T7"/>
                  </a:cxn>
                  <a:cxn ang="0">
                    <a:pos x="T8" y="T9"/>
                  </a:cxn>
                  <a:cxn ang="0">
                    <a:pos x="T10" y="T11"/>
                  </a:cxn>
                </a:cxnLst>
                <a:rect l="0" t="0" r="r" b="b"/>
                <a:pathLst>
                  <a:path w="1" h="2">
                    <a:moveTo>
                      <a:pt x="1" y="1"/>
                    </a:moveTo>
                    <a:cubicBezTo>
                      <a:pt x="1" y="1"/>
                      <a:pt x="1" y="1"/>
                      <a:pt x="1" y="1"/>
                    </a:cubicBezTo>
                    <a:cubicBezTo>
                      <a:pt x="1" y="1"/>
                      <a:pt x="1" y="0"/>
                      <a:pt x="1" y="0"/>
                    </a:cubicBezTo>
                    <a:cubicBezTo>
                      <a:pt x="1" y="0"/>
                      <a:pt x="1" y="0"/>
                      <a:pt x="1" y="1"/>
                    </a:cubicBezTo>
                    <a:cubicBezTo>
                      <a:pt x="0" y="1"/>
                      <a:pt x="0" y="1"/>
                      <a:pt x="0" y="1"/>
                    </a:cubicBezTo>
                    <a:cubicBezTo>
                      <a:pt x="1" y="2"/>
                      <a:pt x="1" y="2"/>
                      <a:pt x="1"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86" name="Freeform 174">
                <a:extLst>
                  <a:ext uri="{FF2B5EF4-FFF2-40B4-BE49-F238E27FC236}">
                    <a16:creationId xmlns:a16="http://schemas.microsoft.com/office/drawing/2014/main" id="{7E894BCC-B9D1-9878-1578-09A7983C333B}"/>
                  </a:ext>
                </a:extLst>
              </p:cNvPr>
              <p:cNvSpPr>
                <a:spLocks/>
              </p:cNvSpPr>
              <p:nvPr/>
            </p:nvSpPr>
            <p:spPr bwMode="auto">
              <a:xfrm>
                <a:off x="6924677" y="3151189"/>
                <a:ext cx="11113" cy="11113"/>
              </a:xfrm>
              <a:custGeom>
                <a:avLst/>
                <a:gdLst>
                  <a:gd name="T0" fmla="*/ 0 w 1"/>
                  <a:gd name="T1" fmla="*/ 1 h 1"/>
                  <a:gd name="T2" fmla="*/ 1 w 1"/>
                  <a:gd name="T3" fmla="*/ 1 h 1"/>
                  <a:gd name="T4" fmla="*/ 1 w 1"/>
                  <a:gd name="T5" fmla="*/ 1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1" y="1"/>
                    </a:cubicBezTo>
                    <a:cubicBezTo>
                      <a:pt x="1" y="1"/>
                      <a:pt x="1" y="1"/>
                      <a:pt x="1" y="1"/>
                    </a:cubicBezTo>
                    <a:cubicBezTo>
                      <a:pt x="1" y="0"/>
                      <a:pt x="0" y="0"/>
                      <a:pt x="0"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87" name="Freeform 175">
                <a:extLst>
                  <a:ext uri="{FF2B5EF4-FFF2-40B4-BE49-F238E27FC236}">
                    <a16:creationId xmlns:a16="http://schemas.microsoft.com/office/drawing/2014/main" id="{BC2E32FC-A465-4E16-C7A3-67CA370FDA4B}"/>
                  </a:ext>
                </a:extLst>
              </p:cNvPr>
              <p:cNvSpPr>
                <a:spLocks/>
              </p:cNvSpPr>
              <p:nvPr/>
            </p:nvSpPr>
            <p:spPr bwMode="auto">
              <a:xfrm>
                <a:off x="5262564" y="3270251"/>
                <a:ext cx="11113" cy="11113"/>
              </a:xfrm>
              <a:custGeom>
                <a:avLst/>
                <a:gdLst>
                  <a:gd name="T0" fmla="*/ 0 w 1"/>
                  <a:gd name="T1" fmla="*/ 0 h 1"/>
                  <a:gd name="T2" fmla="*/ 0 w 1"/>
                  <a:gd name="T3" fmla="*/ 1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1"/>
                      <a:pt x="0" y="1"/>
                    </a:cubicBezTo>
                    <a:cubicBezTo>
                      <a:pt x="0" y="1"/>
                      <a:pt x="1" y="1"/>
                      <a:pt x="1" y="1"/>
                    </a:cubicBezTo>
                    <a:cubicBezTo>
                      <a:pt x="1" y="1"/>
                      <a:pt x="1" y="1"/>
                      <a:pt x="1" y="1"/>
                    </a:cubicBezTo>
                    <a:cubicBezTo>
                      <a:pt x="1" y="0"/>
                      <a:pt x="1"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88" name="Freeform 176">
                <a:extLst>
                  <a:ext uri="{FF2B5EF4-FFF2-40B4-BE49-F238E27FC236}">
                    <a16:creationId xmlns:a16="http://schemas.microsoft.com/office/drawing/2014/main" id="{0448BE77-6A62-2877-7AD6-786FA06EA4B0}"/>
                  </a:ext>
                </a:extLst>
              </p:cNvPr>
              <p:cNvSpPr>
                <a:spLocks/>
              </p:cNvSpPr>
              <p:nvPr/>
            </p:nvSpPr>
            <p:spPr bwMode="auto">
              <a:xfrm>
                <a:off x="7853364" y="1649414"/>
                <a:ext cx="22225" cy="20638"/>
              </a:xfrm>
              <a:custGeom>
                <a:avLst/>
                <a:gdLst>
                  <a:gd name="T0" fmla="*/ 2 w 2"/>
                  <a:gd name="T1" fmla="*/ 0 h 2"/>
                  <a:gd name="T2" fmla="*/ 1 w 2"/>
                  <a:gd name="T3" fmla="*/ 1 h 2"/>
                  <a:gd name="T4" fmla="*/ 1 w 2"/>
                  <a:gd name="T5" fmla="*/ 2 h 2"/>
                  <a:gd name="T6" fmla="*/ 2 w 2"/>
                  <a:gd name="T7" fmla="*/ 2 h 2"/>
                  <a:gd name="T8" fmla="*/ 2 w 2"/>
                  <a:gd name="T9" fmla="*/ 1 h 2"/>
                  <a:gd name="T10" fmla="*/ 2 w 2"/>
                  <a:gd name="T11" fmla="*/ 0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cubicBezTo>
                      <a:pt x="1" y="0"/>
                      <a:pt x="1" y="1"/>
                      <a:pt x="1" y="1"/>
                    </a:cubicBezTo>
                    <a:cubicBezTo>
                      <a:pt x="1" y="1"/>
                      <a:pt x="0" y="2"/>
                      <a:pt x="1" y="2"/>
                    </a:cubicBezTo>
                    <a:cubicBezTo>
                      <a:pt x="1" y="2"/>
                      <a:pt x="1" y="2"/>
                      <a:pt x="2" y="2"/>
                    </a:cubicBezTo>
                    <a:cubicBezTo>
                      <a:pt x="2" y="2"/>
                      <a:pt x="2" y="1"/>
                      <a:pt x="2" y="1"/>
                    </a:cubicBezTo>
                    <a:cubicBezTo>
                      <a:pt x="2" y="1"/>
                      <a:pt x="2" y="1"/>
                      <a:pt x="2" y="0"/>
                    </a:cubicBezTo>
                    <a:cubicBezTo>
                      <a:pt x="2" y="0"/>
                      <a:pt x="2" y="0"/>
                      <a:pt x="2"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89" name="Freeform 177">
                <a:extLst>
                  <a:ext uri="{FF2B5EF4-FFF2-40B4-BE49-F238E27FC236}">
                    <a16:creationId xmlns:a16="http://schemas.microsoft.com/office/drawing/2014/main" id="{C0611361-6698-9363-D07C-895A2C6DF5D4}"/>
                  </a:ext>
                </a:extLst>
              </p:cNvPr>
              <p:cNvSpPr>
                <a:spLocks/>
              </p:cNvSpPr>
              <p:nvPr/>
            </p:nvSpPr>
            <p:spPr bwMode="auto">
              <a:xfrm>
                <a:off x="7821614" y="1670051"/>
                <a:ext cx="31750" cy="44450"/>
              </a:xfrm>
              <a:custGeom>
                <a:avLst/>
                <a:gdLst>
                  <a:gd name="T0" fmla="*/ 2 w 3"/>
                  <a:gd name="T1" fmla="*/ 2 h 4"/>
                  <a:gd name="T2" fmla="*/ 3 w 3"/>
                  <a:gd name="T3" fmla="*/ 1 h 4"/>
                  <a:gd name="T4" fmla="*/ 2 w 3"/>
                  <a:gd name="T5" fmla="*/ 0 h 4"/>
                  <a:gd name="T6" fmla="*/ 1 w 3"/>
                  <a:gd name="T7" fmla="*/ 1 h 4"/>
                  <a:gd name="T8" fmla="*/ 0 w 3"/>
                  <a:gd name="T9" fmla="*/ 2 h 4"/>
                  <a:gd name="T10" fmla="*/ 0 w 3"/>
                  <a:gd name="T11" fmla="*/ 3 h 4"/>
                  <a:gd name="T12" fmla="*/ 0 w 3"/>
                  <a:gd name="T13" fmla="*/ 3 h 4"/>
                  <a:gd name="T14" fmla="*/ 1 w 3"/>
                  <a:gd name="T15" fmla="*/ 3 h 4"/>
                  <a:gd name="T16" fmla="*/ 1 w 3"/>
                  <a:gd name="T17" fmla="*/ 2 h 4"/>
                  <a:gd name="T18" fmla="*/ 2 w 3"/>
                  <a:gd name="T1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4">
                    <a:moveTo>
                      <a:pt x="2" y="2"/>
                    </a:moveTo>
                    <a:cubicBezTo>
                      <a:pt x="2" y="1"/>
                      <a:pt x="3" y="1"/>
                      <a:pt x="3" y="1"/>
                    </a:cubicBezTo>
                    <a:cubicBezTo>
                      <a:pt x="2" y="0"/>
                      <a:pt x="2" y="0"/>
                      <a:pt x="2" y="0"/>
                    </a:cubicBezTo>
                    <a:cubicBezTo>
                      <a:pt x="1" y="0"/>
                      <a:pt x="1" y="0"/>
                      <a:pt x="1" y="1"/>
                    </a:cubicBezTo>
                    <a:cubicBezTo>
                      <a:pt x="0" y="1"/>
                      <a:pt x="0" y="1"/>
                      <a:pt x="0" y="2"/>
                    </a:cubicBezTo>
                    <a:cubicBezTo>
                      <a:pt x="0" y="2"/>
                      <a:pt x="0" y="2"/>
                      <a:pt x="0" y="3"/>
                    </a:cubicBezTo>
                    <a:cubicBezTo>
                      <a:pt x="0" y="3"/>
                      <a:pt x="0" y="3"/>
                      <a:pt x="0" y="3"/>
                    </a:cubicBezTo>
                    <a:cubicBezTo>
                      <a:pt x="1" y="4"/>
                      <a:pt x="1" y="3"/>
                      <a:pt x="1" y="3"/>
                    </a:cubicBezTo>
                    <a:cubicBezTo>
                      <a:pt x="2" y="3"/>
                      <a:pt x="1" y="2"/>
                      <a:pt x="1" y="2"/>
                    </a:cubicBezTo>
                    <a:cubicBezTo>
                      <a:pt x="2" y="2"/>
                      <a:pt x="2" y="2"/>
                      <a:pt x="2"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90" name="Freeform 178">
                <a:extLst>
                  <a:ext uri="{FF2B5EF4-FFF2-40B4-BE49-F238E27FC236}">
                    <a16:creationId xmlns:a16="http://schemas.microsoft.com/office/drawing/2014/main" id="{08DF898A-BD4C-FDA7-AF9F-38480E728124}"/>
                  </a:ext>
                </a:extLst>
              </p:cNvPr>
              <p:cNvSpPr>
                <a:spLocks/>
              </p:cNvSpPr>
              <p:nvPr/>
            </p:nvSpPr>
            <p:spPr bwMode="auto">
              <a:xfrm>
                <a:off x="7486652" y="1400176"/>
                <a:ext cx="227013" cy="258763"/>
              </a:xfrm>
              <a:custGeom>
                <a:avLst/>
                <a:gdLst>
                  <a:gd name="T0" fmla="*/ 19 w 21"/>
                  <a:gd name="T1" fmla="*/ 22 h 24"/>
                  <a:gd name="T2" fmla="*/ 18 w 21"/>
                  <a:gd name="T3" fmla="*/ 20 h 24"/>
                  <a:gd name="T4" fmla="*/ 17 w 21"/>
                  <a:gd name="T5" fmla="*/ 20 h 24"/>
                  <a:gd name="T6" fmla="*/ 16 w 21"/>
                  <a:gd name="T7" fmla="*/ 19 h 24"/>
                  <a:gd name="T8" fmla="*/ 15 w 21"/>
                  <a:gd name="T9" fmla="*/ 18 h 24"/>
                  <a:gd name="T10" fmla="*/ 15 w 21"/>
                  <a:gd name="T11" fmla="*/ 16 h 24"/>
                  <a:gd name="T12" fmla="*/ 14 w 21"/>
                  <a:gd name="T13" fmla="*/ 16 h 24"/>
                  <a:gd name="T14" fmla="*/ 15 w 21"/>
                  <a:gd name="T15" fmla="*/ 15 h 24"/>
                  <a:gd name="T16" fmla="*/ 16 w 21"/>
                  <a:gd name="T17" fmla="*/ 15 h 24"/>
                  <a:gd name="T18" fmla="*/ 17 w 21"/>
                  <a:gd name="T19" fmla="*/ 16 h 24"/>
                  <a:gd name="T20" fmla="*/ 17 w 21"/>
                  <a:gd name="T21" fmla="*/ 17 h 24"/>
                  <a:gd name="T22" fmla="*/ 18 w 21"/>
                  <a:gd name="T23" fmla="*/ 16 h 24"/>
                  <a:gd name="T24" fmla="*/ 18 w 21"/>
                  <a:gd name="T25" fmla="*/ 15 h 24"/>
                  <a:gd name="T26" fmla="*/ 17 w 21"/>
                  <a:gd name="T27" fmla="*/ 15 h 24"/>
                  <a:gd name="T28" fmla="*/ 16 w 21"/>
                  <a:gd name="T29" fmla="*/ 14 h 24"/>
                  <a:gd name="T30" fmla="*/ 16 w 21"/>
                  <a:gd name="T31" fmla="*/ 14 h 24"/>
                  <a:gd name="T32" fmla="*/ 14 w 21"/>
                  <a:gd name="T33" fmla="*/ 13 h 24"/>
                  <a:gd name="T34" fmla="*/ 13 w 21"/>
                  <a:gd name="T35" fmla="*/ 12 h 24"/>
                  <a:gd name="T36" fmla="*/ 12 w 21"/>
                  <a:gd name="T37" fmla="*/ 11 h 24"/>
                  <a:gd name="T38" fmla="*/ 11 w 21"/>
                  <a:gd name="T39" fmla="*/ 10 h 24"/>
                  <a:gd name="T40" fmla="*/ 11 w 21"/>
                  <a:gd name="T41" fmla="*/ 9 h 24"/>
                  <a:gd name="T42" fmla="*/ 10 w 21"/>
                  <a:gd name="T43" fmla="*/ 8 h 24"/>
                  <a:gd name="T44" fmla="*/ 9 w 21"/>
                  <a:gd name="T45" fmla="*/ 8 h 24"/>
                  <a:gd name="T46" fmla="*/ 8 w 21"/>
                  <a:gd name="T47" fmla="*/ 7 h 24"/>
                  <a:gd name="T48" fmla="*/ 7 w 21"/>
                  <a:gd name="T49" fmla="*/ 7 h 24"/>
                  <a:gd name="T50" fmla="*/ 7 w 21"/>
                  <a:gd name="T51" fmla="*/ 6 h 24"/>
                  <a:gd name="T52" fmla="*/ 6 w 21"/>
                  <a:gd name="T53" fmla="*/ 5 h 24"/>
                  <a:gd name="T54" fmla="*/ 5 w 21"/>
                  <a:gd name="T55" fmla="*/ 3 h 24"/>
                  <a:gd name="T56" fmla="*/ 4 w 21"/>
                  <a:gd name="T57" fmla="*/ 2 h 24"/>
                  <a:gd name="T58" fmla="*/ 3 w 21"/>
                  <a:gd name="T59" fmla="*/ 2 h 24"/>
                  <a:gd name="T60" fmla="*/ 2 w 21"/>
                  <a:gd name="T61" fmla="*/ 1 h 24"/>
                  <a:gd name="T62" fmla="*/ 1 w 21"/>
                  <a:gd name="T63" fmla="*/ 1 h 24"/>
                  <a:gd name="T64" fmla="*/ 0 w 21"/>
                  <a:gd name="T65" fmla="*/ 0 h 24"/>
                  <a:gd name="T66" fmla="*/ 1 w 21"/>
                  <a:gd name="T67" fmla="*/ 1 h 24"/>
                  <a:gd name="T68" fmla="*/ 1 w 21"/>
                  <a:gd name="T69" fmla="*/ 2 h 24"/>
                  <a:gd name="T70" fmla="*/ 1 w 21"/>
                  <a:gd name="T71" fmla="*/ 3 h 24"/>
                  <a:gd name="T72" fmla="*/ 2 w 21"/>
                  <a:gd name="T73" fmla="*/ 5 h 24"/>
                  <a:gd name="T74" fmla="*/ 4 w 21"/>
                  <a:gd name="T75" fmla="*/ 6 h 24"/>
                  <a:gd name="T76" fmla="*/ 5 w 21"/>
                  <a:gd name="T77" fmla="*/ 8 h 24"/>
                  <a:gd name="T78" fmla="*/ 6 w 21"/>
                  <a:gd name="T79" fmla="*/ 8 h 24"/>
                  <a:gd name="T80" fmla="*/ 7 w 21"/>
                  <a:gd name="T81" fmla="*/ 9 h 24"/>
                  <a:gd name="T82" fmla="*/ 8 w 21"/>
                  <a:gd name="T83" fmla="*/ 10 h 24"/>
                  <a:gd name="T84" fmla="*/ 9 w 21"/>
                  <a:gd name="T85" fmla="*/ 11 h 24"/>
                  <a:gd name="T86" fmla="*/ 9 w 21"/>
                  <a:gd name="T87" fmla="*/ 13 h 24"/>
                  <a:gd name="T88" fmla="*/ 11 w 21"/>
                  <a:gd name="T89" fmla="*/ 14 h 24"/>
                  <a:gd name="T90" fmla="*/ 12 w 21"/>
                  <a:gd name="T91" fmla="*/ 16 h 24"/>
                  <a:gd name="T92" fmla="*/ 12 w 21"/>
                  <a:gd name="T93" fmla="*/ 17 h 24"/>
                  <a:gd name="T94" fmla="*/ 14 w 21"/>
                  <a:gd name="T95" fmla="*/ 18 h 24"/>
                  <a:gd name="T96" fmla="*/ 14 w 21"/>
                  <a:gd name="T97" fmla="*/ 19 h 24"/>
                  <a:gd name="T98" fmla="*/ 14 w 21"/>
                  <a:gd name="T99" fmla="*/ 20 h 24"/>
                  <a:gd name="T100" fmla="*/ 15 w 21"/>
                  <a:gd name="T101" fmla="*/ 21 h 24"/>
                  <a:gd name="T102" fmla="*/ 16 w 21"/>
                  <a:gd name="T103" fmla="*/ 22 h 24"/>
                  <a:gd name="T104" fmla="*/ 16 w 21"/>
                  <a:gd name="T105" fmla="*/ 23 h 24"/>
                  <a:gd name="T106" fmla="*/ 18 w 21"/>
                  <a:gd name="T107" fmla="*/ 24 h 24"/>
                  <a:gd name="T108" fmla="*/ 18 w 21"/>
                  <a:gd name="T109" fmla="*/ 22 h 24"/>
                  <a:gd name="T110" fmla="*/ 18 w 21"/>
                  <a:gd name="T111" fmla="*/ 22 h 24"/>
                  <a:gd name="T112" fmla="*/ 19 w 21"/>
                  <a:gd name="T113" fmla="*/ 23 h 24"/>
                  <a:gd name="T114" fmla="*/ 21 w 21"/>
                  <a:gd name="T115" fmla="*/ 23 h 24"/>
                  <a:gd name="T116" fmla="*/ 19 w 21"/>
                  <a:gd name="T117"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 h="24">
                    <a:moveTo>
                      <a:pt x="19" y="22"/>
                    </a:moveTo>
                    <a:cubicBezTo>
                      <a:pt x="19" y="21"/>
                      <a:pt x="18" y="21"/>
                      <a:pt x="18" y="20"/>
                    </a:cubicBezTo>
                    <a:cubicBezTo>
                      <a:pt x="17" y="20"/>
                      <a:pt x="17" y="20"/>
                      <a:pt x="17" y="20"/>
                    </a:cubicBezTo>
                    <a:cubicBezTo>
                      <a:pt x="17" y="19"/>
                      <a:pt x="16" y="19"/>
                      <a:pt x="16" y="19"/>
                    </a:cubicBezTo>
                    <a:cubicBezTo>
                      <a:pt x="16" y="19"/>
                      <a:pt x="16" y="18"/>
                      <a:pt x="15" y="18"/>
                    </a:cubicBezTo>
                    <a:cubicBezTo>
                      <a:pt x="15" y="17"/>
                      <a:pt x="15" y="17"/>
                      <a:pt x="15" y="16"/>
                    </a:cubicBezTo>
                    <a:cubicBezTo>
                      <a:pt x="15" y="16"/>
                      <a:pt x="14" y="16"/>
                      <a:pt x="14" y="16"/>
                    </a:cubicBezTo>
                    <a:cubicBezTo>
                      <a:pt x="14" y="15"/>
                      <a:pt x="14" y="15"/>
                      <a:pt x="15" y="15"/>
                    </a:cubicBezTo>
                    <a:cubicBezTo>
                      <a:pt x="15" y="15"/>
                      <a:pt x="15" y="15"/>
                      <a:pt x="16" y="15"/>
                    </a:cubicBezTo>
                    <a:cubicBezTo>
                      <a:pt x="16" y="15"/>
                      <a:pt x="16" y="16"/>
                      <a:pt x="17" y="16"/>
                    </a:cubicBezTo>
                    <a:cubicBezTo>
                      <a:pt x="17" y="16"/>
                      <a:pt x="17" y="17"/>
                      <a:pt x="17" y="17"/>
                    </a:cubicBezTo>
                    <a:cubicBezTo>
                      <a:pt x="18" y="17"/>
                      <a:pt x="18" y="17"/>
                      <a:pt x="18" y="16"/>
                    </a:cubicBezTo>
                    <a:cubicBezTo>
                      <a:pt x="19" y="16"/>
                      <a:pt x="18" y="16"/>
                      <a:pt x="18" y="15"/>
                    </a:cubicBezTo>
                    <a:cubicBezTo>
                      <a:pt x="17" y="15"/>
                      <a:pt x="17" y="15"/>
                      <a:pt x="17" y="15"/>
                    </a:cubicBezTo>
                    <a:cubicBezTo>
                      <a:pt x="17" y="15"/>
                      <a:pt x="17" y="15"/>
                      <a:pt x="16" y="14"/>
                    </a:cubicBezTo>
                    <a:cubicBezTo>
                      <a:pt x="16" y="14"/>
                      <a:pt x="16" y="14"/>
                      <a:pt x="16" y="14"/>
                    </a:cubicBezTo>
                    <a:cubicBezTo>
                      <a:pt x="15" y="13"/>
                      <a:pt x="15" y="13"/>
                      <a:pt x="14" y="13"/>
                    </a:cubicBezTo>
                    <a:cubicBezTo>
                      <a:pt x="14" y="12"/>
                      <a:pt x="14" y="12"/>
                      <a:pt x="13" y="12"/>
                    </a:cubicBezTo>
                    <a:cubicBezTo>
                      <a:pt x="13" y="12"/>
                      <a:pt x="13" y="12"/>
                      <a:pt x="12" y="11"/>
                    </a:cubicBezTo>
                    <a:cubicBezTo>
                      <a:pt x="12" y="11"/>
                      <a:pt x="12" y="11"/>
                      <a:pt x="11" y="10"/>
                    </a:cubicBezTo>
                    <a:cubicBezTo>
                      <a:pt x="11" y="10"/>
                      <a:pt x="11" y="10"/>
                      <a:pt x="11" y="9"/>
                    </a:cubicBezTo>
                    <a:cubicBezTo>
                      <a:pt x="11" y="9"/>
                      <a:pt x="10" y="8"/>
                      <a:pt x="10" y="8"/>
                    </a:cubicBezTo>
                    <a:cubicBezTo>
                      <a:pt x="10" y="8"/>
                      <a:pt x="9" y="8"/>
                      <a:pt x="9" y="8"/>
                    </a:cubicBezTo>
                    <a:cubicBezTo>
                      <a:pt x="8" y="8"/>
                      <a:pt x="9" y="7"/>
                      <a:pt x="8" y="7"/>
                    </a:cubicBezTo>
                    <a:cubicBezTo>
                      <a:pt x="8" y="7"/>
                      <a:pt x="8" y="7"/>
                      <a:pt x="7" y="7"/>
                    </a:cubicBezTo>
                    <a:cubicBezTo>
                      <a:pt x="7" y="6"/>
                      <a:pt x="7" y="6"/>
                      <a:pt x="7" y="6"/>
                    </a:cubicBezTo>
                    <a:cubicBezTo>
                      <a:pt x="7" y="5"/>
                      <a:pt x="7" y="5"/>
                      <a:pt x="6" y="5"/>
                    </a:cubicBezTo>
                    <a:cubicBezTo>
                      <a:pt x="6" y="4"/>
                      <a:pt x="5" y="4"/>
                      <a:pt x="5" y="3"/>
                    </a:cubicBezTo>
                    <a:cubicBezTo>
                      <a:pt x="4" y="3"/>
                      <a:pt x="4" y="3"/>
                      <a:pt x="4" y="2"/>
                    </a:cubicBezTo>
                    <a:cubicBezTo>
                      <a:pt x="4" y="2"/>
                      <a:pt x="3" y="2"/>
                      <a:pt x="3" y="2"/>
                    </a:cubicBezTo>
                    <a:cubicBezTo>
                      <a:pt x="3" y="2"/>
                      <a:pt x="3" y="2"/>
                      <a:pt x="2" y="1"/>
                    </a:cubicBezTo>
                    <a:cubicBezTo>
                      <a:pt x="2" y="1"/>
                      <a:pt x="2" y="1"/>
                      <a:pt x="1" y="1"/>
                    </a:cubicBezTo>
                    <a:cubicBezTo>
                      <a:pt x="1" y="0"/>
                      <a:pt x="1" y="0"/>
                      <a:pt x="0" y="0"/>
                    </a:cubicBezTo>
                    <a:cubicBezTo>
                      <a:pt x="0" y="1"/>
                      <a:pt x="0" y="1"/>
                      <a:pt x="1" y="1"/>
                    </a:cubicBezTo>
                    <a:cubicBezTo>
                      <a:pt x="1" y="2"/>
                      <a:pt x="1" y="2"/>
                      <a:pt x="1" y="2"/>
                    </a:cubicBezTo>
                    <a:cubicBezTo>
                      <a:pt x="2" y="3"/>
                      <a:pt x="1" y="3"/>
                      <a:pt x="1" y="3"/>
                    </a:cubicBezTo>
                    <a:cubicBezTo>
                      <a:pt x="1" y="4"/>
                      <a:pt x="2" y="4"/>
                      <a:pt x="2" y="5"/>
                    </a:cubicBezTo>
                    <a:cubicBezTo>
                      <a:pt x="3" y="5"/>
                      <a:pt x="3" y="6"/>
                      <a:pt x="4" y="6"/>
                    </a:cubicBezTo>
                    <a:cubicBezTo>
                      <a:pt x="4" y="7"/>
                      <a:pt x="5" y="7"/>
                      <a:pt x="5" y="8"/>
                    </a:cubicBezTo>
                    <a:cubicBezTo>
                      <a:pt x="6" y="8"/>
                      <a:pt x="6" y="8"/>
                      <a:pt x="6" y="8"/>
                    </a:cubicBezTo>
                    <a:cubicBezTo>
                      <a:pt x="7" y="9"/>
                      <a:pt x="7" y="9"/>
                      <a:pt x="7" y="9"/>
                    </a:cubicBezTo>
                    <a:cubicBezTo>
                      <a:pt x="7" y="9"/>
                      <a:pt x="8" y="10"/>
                      <a:pt x="8" y="10"/>
                    </a:cubicBezTo>
                    <a:cubicBezTo>
                      <a:pt x="8" y="10"/>
                      <a:pt x="8" y="11"/>
                      <a:pt x="9" y="11"/>
                    </a:cubicBezTo>
                    <a:cubicBezTo>
                      <a:pt x="9" y="12"/>
                      <a:pt x="9" y="12"/>
                      <a:pt x="9" y="13"/>
                    </a:cubicBezTo>
                    <a:cubicBezTo>
                      <a:pt x="10" y="13"/>
                      <a:pt x="10" y="14"/>
                      <a:pt x="11" y="14"/>
                    </a:cubicBezTo>
                    <a:cubicBezTo>
                      <a:pt x="11" y="15"/>
                      <a:pt x="11" y="15"/>
                      <a:pt x="12" y="16"/>
                    </a:cubicBezTo>
                    <a:cubicBezTo>
                      <a:pt x="12" y="17"/>
                      <a:pt x="12" y="17"/>
                      <a:pt x="12" y="17"/>
                    </a:cubicBezTo>
                    <a:cubicBezTo>
                      <a:pt x="13" y="18"/>
                      <a:pt x="13" y="17"/>
                      <a:pt x="14" y="18"/>
                    </a:cubicBezTo>
                    <a:cubicBezTo>
                      <a:pt x="14" y="18"/>
                      <a:pt x="14" y="19"/>
                      <a:pt x="14" y="19"/>
                    </a:cubicBezTo>
                    <a:cubicBezTo>
                      <a:pt x="14" y="19"/>
                      <a:pt x="14" y="20"/>
                      <a:pt x="14" y="20"/>
                    </a:cubicBezTo>
                    <a:cubicBezTo>
                      <a:pt x="14" y="20"/>
                      <a:pt x="15" y="21"/>
                      <a:pt x="15" y="21"/>
                    </a:cubicBezTo>
                    <a:cubicBezTo>
                      <a:pt x="15" y="21"/>
                      <a:pt x="15" y="22"/>
                      <a:pt x="16" y="22"/>
                    </a:cubicBezTo>
                    <a:cubicBezTo>
                      <a:pt x="16" y="22"/>
                      <a:pt x="16" y="23"/>
                      <a:pt x="16" y="23"/>
                    </a:cubicBezTo>
                    <a:cubicBezTo>
                      <a:pt x="17" y="24"/>
                      <a:pt x="17" y="24"/>
                      <a:pt x="18" y="24"/>
                    </a:cubicBezTo>
                    <a:cubicBezTo>
                      <a:pt x="18" y="23"/>
                      <a:pt x="17" y="23"/>
                      <a:pt x="18" y="22"/>
                    </a:cubicBezTo>
                    <a:cubicBezTo>
                      <a:pt x="18" y="22"/>
                      <a:pt x="18" y="22"/>
                      <a:pt x="18" y="22"/>
                    </a:cubicBezTo>
                    <a:cubicBezTo>
                      <a:pt x="19" y="22"/>
                      <a:pt x="19" y="23"/>
                      <a:pt x="19" y="23"/>
                    </a:cubicBezTo>
                    <a:cubicBezTo>
                      <a:pt x="20" y="23"/>
                      <a:pt x="20" y="23"/>
                      <a:pt x="21" y="23"/>
                    </a:cubicBezTo>
                    <a:cubicBezTo>
                      <a:pt x="21" y="22"/>
                      <a:pt x="20" y="22"/>
                      <a:pt x="19" y="2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91" name="Freeform 179">
                <a:extLst>
                  <a:ext uri="{FF2B5EF4-FFF2-40B4-BE49-F238E27FC236}">
                    <a16:creationId xmlns:a16="http://schemas.microsoft.com/office/drawing/2014/main" id="{519F54FD-FA69-83C1-B9C5-3311E8044DD3}"/>
                  </a:ext>
                </a:extLst>
              </p:cNvPr>
              <p:cNvSpPr>
                <a:spLocks/>
              </p:cNvSpPr>
              <p:nvPr/>
            </p:nvSpPr>
            <p:spPr bwMode="auto">
              <a:xfrm>
                <a:off x="6234114" y="2103439"/>
                <a:ext cx="312738" cy="161925"/>
              </a:xfrm>
              <a:custGeom>
                <a:avLst/>
                <a:gdLst>
                  <a:gd name="T0" fmla="*/ 27 w 29"/>
                  <a:gd name="T1" fmla="*/ 15 h 15"/>
                  <a:gd name="T2" fmla="*/ 28 w 29"/>
                  <a:gd name="T3" fmla="*/ 15 h 15"/>
                  <a:gd name="T4" fmla="*/ 28 w 29"/>
                  <a:gd name="T5" fmla="*/ 13 h 15"/>
                  <a:gd name="T6" fmla="*/ 28 w 29"/>
                  <a:gd name="T7" fmla="*/ 13 h 15"/>
                  <a:gd name="T8" fmla="*/ 27 w 29"/>
                  <a:gd name="T9" fmla="*/ 12 h 15"/>
                  <a:gd name="T10" fmla="*/ 27 w 29"/>
                  <a:gd name="T11" fmla="*/ 10 h 15"/>
                  <a:gd name="T12" fmla="*/ 27 w 29"/>
                  <a:gd name="T13" fmla="*/ 10 h 15"/>
                  <a:gd name="T14" fmla="*/ 26 w 29"/>
                  <a:gd name="T15" fmla="*/ 10 h 15"/>
                  <a:gd name="T16" fmla="*/ 25 w 29"/>
                  <a:gd name="T17" fmla="*/ 9 h 15"/>
                  <a:gd name="T18" fmla="*/ 24 w 29"/>
                  <a:gd name="T19" fmla="*/ 9 h 15"/>
                  <a:gd name="T20" fmla="*/ 23 w 29"/>
                  <a:gd name="T21" fmla="*/ 8 h 15"/>
                  <a:gd name="T22" fmla="*/ 22 w 29"/>
                  <a:gd name="T23" fmla="*/ 8 h 15"/>
                  <a:gd name="T24" fmla="*/ 21 w 29"/>
                  <a:gd name="T25" fmla="*/ 9 h 15"/>
                  <a:gd name="T26" fmla="*/ 19 w 29"/>
                  <a:gd name="T27" fmla="*/ 8 h 15"/>
                  <a:gd name="T28" fmla="*/ 19 w 29"/>
                  <a:gd name="T29" fmla="*/ 7 h 15"/>
                  <a:gd name="T30" fmla="*/ 18 w 29"/>
                  <a:gd name="T31" fmla="*/ 7 h 15"/>
                  <a:gd name="T32" fmla="*/ 17 w 29"/>
                  <a:gd name="T33" fmla="*/ 7 h 15"/>
                  <a:gd name="T34" fmla="*/ 16 w 29"/>
                  <a:gd name="T35" fmla="*/ 6 h 15"/>
                  <a:gd name="T36" fmla="*/ 14 w 29"/>
                  <a:gd name="T37" fmla="*/ 5 h 15"/>
                  <a:gd name="T38" fmla="*/ 13 w 29"/>
                  <a:gd name="T39" fmla="*/ 5 h 15"/>
                  <a:gd name="T40" fmla="*/ 13 w 29"/>
                  <a:gd name="T41" fmla="*/ 4 h 15"/>
                  <a:gd name="T42" fmla="*/ 12 w 29"/>
                  <a:gd name="T43" fmla="*/ 4 h 15"/>
                  <a:gd name="T44" fmla="*/ 11 w 29"/>
                  <a:gd name="T45" fmla="*/ 3 h 15"/>
                  <a:gd name="T46" fmla="*/ 10 w 29"/>
                  <a:gd name="T47" fmla="*/ 3 h 15"/>
                  <a:gd name="T48" fmla="*/ 9 w 29"/>
                  <a:gd name="T49" fmla="*/ 2 h 15"/>
                  <a:gd name="T50" fmla="*/ 8 w 29"/>
                  <a:gd name="T51" fmla="*/ 2 h 15"/>
                  <a:gd name="T52" fmla="*/ 7 w 29"/>
                  <a:gd name="T53" fmla="*/ 2 h 15"/>
                  <a:gd name="T54" fmla="*/ 6 w 29"/>
                  <a:gd name="T55" fmla="*/ 2 h 15"/>
                  <a:gd name="T56" fmla="*/ 4 w 29"/>
                  <a:gd name="T57" fmla="*/ 1 h 15"/>
                  <a:gd name="T58" fmla="*/ 3 w 29"/>
                  <a:gd name="T59" fmla="*/ 0 h 15"/>
                  <a:gd name="T60" fmla="*/ 3 w 29"/>
                  <a:gd name="T61" fmla="*/ 0 h 15"/>
                  <a:gd name="T62" fmla="*/ 3 w 29"/>
                  <a:gd name="T63" fmla="*/ 1 h 15"/>
                  <a:gd name="T64" fmla="*/ 2 w 29"/>
                  <a:gd name="T65" fmla="*/ 2 h 15"/>
                  <a:gd name="T66" fmla="*/ 1 w 29"/>
                  <a:gd name="T67" fmla="*/ 3 h 15"/>
                  <a:gd name="T68" fmla="*/ 1 w 29"/>
                  <a:gd name="T69" fmla="*/ 4 h 15"/>
                  <a:gd name="T70" fmla="*/ 2 w 29"/>
                  <a:gd name="T71" fmla="*/ 4 h 15"/>
                  <a:gd name="T72" fmla="*/ 3 w 29"/>
                  <a:gd name="T73" fmla="*/ 5 h 15"/>
                  <a:gd name="T74" fmla="*/ 4 w 29"/>
                  <a:gd name="T75" fmla="*/ 6 h 15"/>
                  <a:gd name="T76" fmla="*/ 5 w 29"/>
                  <a:gd name="T77" fmla="*/ 6 h 15"/>
                  <a:gd name="T78" fmla="*/ 6 w 29"/>
                  <a:gd name="T79" fmla="*/ 6 h 15"/>
                  <a:gd name="T80" fmla="*/ 7 w 29"/>
                  <a:gd name="T81" fmla="*/ 7 h 15"/>
                  <a:gd name="T82" fmla="*/ 8 w 29"/>
                  <a:gd name="T83" fmla="*/ 8 h 15"/>
                  <a:gd name="T84" fmla="*/ 9 w 29"/>
                  <a:gd name="T85" fmla="*/ 9 h 15"/>
                  <a:gd name="T86" fmla="*/ 10 w 29"/>
                  <a:gd name="T87" fmla="*/ 9 h 15"/>
                  <a:gd name="T88" fmla="*/ 11 w 29"/>
                  <a:gd name="T89" fmla="*/ 9 h 15"/>
                  <a:gd name="T90" fmla="*/ 12 w 29"/>
                  <a:gd name="T91" fmla="*/ 10 h 15"/>
                  <a:gd name="T92" fmla="*/ 12 w 29"/>
                  <a:gd name="T93" fmla="*/ 11 h 15"/>
                  <a:gd name="T94" fmla="*/ 13 w 29"/>
                  <a:gd name="T95" fmla="*/ 11 h 15"/>
                  <a:gd name="T96" fmla="*/ 14 w 29"/>
                  <a:gd name="T97" fmla="*/ 11 h 15"/>
                  <a:gd name="T98" fmla="*/ 15 w 29"/>
                  <a:gd name="T99" fmla="*/ 11 h 15"/>
                  <a:gd name="T100" fmla="*/ 15 w 29"/>
                  <a:gd name="T101" fmla="*/ 13 h 15"/>
                  <a:gd name="T102" fmla="*/ 17 w 29"/>
                  <a:gd name="T103" fmla="*/ 13 h 15"/>
                  <a:gd name="T104" fmla="*/ 18 w 29"/>
                  <a:gd name="T105" fmla="*/ 13 h 15"/>
                  <a:gd name="T106" fmla="*/ 19 w 29"/>
                  <a:gd name="T107" fmla="*/ 12 h 15"/>
                  <a:gd name="T108" fmla="*/ 20 w 29"/>
                  <a:gd name="T109" fmla="*/ 12 h 15"/>
                  <a:gd name="T110" fmla="*/ 21 w 29"/>
                  <a:gd name="T111" fmla="*/ 13 h 15"/>
                  <a:gd name="T112" fmla="*/ 22 w 29"/>
                  <a:gd name="T113" fmla="*/ 14 h 15"/>
                  <a:gd name="T114" fmla="*/ 23 w 29"/>
                  <a:gd name="T115" fmla="*/ 14 h 15"/>
                  <a:gd name="T116" fmla="*/ 24 w 29"/>
                  <a:gd name="T117" fmla="*/ 14 h 15"/>
                  <a:gd name="T118" fmla="*/ 25 w 29"/>
                  <a:gd name="T119" fmla="*/ 14 h 15"/>
                  <a:gd name="T120" fmla="*/ 26 w 29"/>
                  <a:gd name="T121" fmla="*/ 15 h 15"/>
                  <a:gd name="T122" fmla="*/ 27 w 29"/>
                  <a:gd name="T123"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 h="15">
                    <a:moveTo>
                      <a:pt x="27" y="15"/>
                    </a:moveTo>
                    <a:cubicBezTo>
                      <a:pt x="28" y="15"/>
                      <a:pt x="28" y="15"/>
                      <a:pt x="28" y="15"/>
                    </a:cubicBezTo>
                    <a:cubicBezTo>
                      <a:pt x="29" y="14"/>
                      <a:pt x="28" y="14"/>
                      <a:pt x="28" y="13"/>
                    </a:cubicBezTo>
                    <a:cubicBezTo>
                      <a:pt x="28" y="13"/>
                      <a:pt x="28" y="13"/>
                      <a:pt x="28" y="13"/>
                    </a:cubicBezTo>
                    <a:cubicBezTo>
                      <a:pt x="27" y="12"/>
                      <a:pt x="27" y="12"/>
                      <a:pt x="27" y="12"/>
                    </a:cubicBezTo>
                    <a:cubicBezTo>
                      <a:pt x="27" y="11"/>
                      <a:pt x="27" y="11"/>
                      <a:pt x="27" y="10"/>
                    </a:cubicBezTo>
                    <a:cubicBezTo>
                      <a:pt x="27" y="10"/>
                      <a:pt x="27" y="10"/>
                      <a:pt x="27" y="10"/>
                    </a:cubicBezTo>
                    <a:cubicBezTo>
                      <a:pt x="27" y="10"/>
                      <a:pt x="27" y="10"/>
                      <a:pt x="26" y="10"/>
                    </a:cubicBezTo>
                    <a:cubicBezTo>
                      <a:pt x="26" y="10"/>
                      <a:pt x="26" y="10"/>
                      <a:pt x="25" y="9"/>
                    </a:cubicBezTo>
                    <a:cubicBezTo>
                      <a:pt x="25" y="9"/>
                      <a:pt x="25" y="9"/>
                      <a:pt x="24" y="9"/>
                    </a:cubicBezTo>
                    <a:cubicBezTo>
                      <a:pt x="24" y="9"/>
                      <a:pt x="24" y="8"/>
                      <a:pt x="23" y="8"/>
                    </a:cubicBezTo>
                    <a:cubicBezTo>
                      <a:pt x="23" y="8"/>
                      <a:pt x="23" y="8"/>
                      <a:pt x="22" y="8"/>
                    </a:cubicBezTo>
                    <a:cubicBezTo>
                      <a:pt x="22" y="8"/>
                      <a:pt x="21" y="9"/>
                      <a:pt x="21" y="9"/>
                    </a:cubicBezTo>
                    <a:cubicBezTo>
                      <a:pt x="20" y="9"/>
                      <a:pt x="20" y="9"/>
                      <a:pt x="19" y="8"/>
                    </a:cubicBezTo>
                    <a:cubicBezTo>
                      <a:pt x="19" y="8"/>
                      <a:pt x="19" y="7"/>
                      <a:pt x="19" y="7"/>
                    </a:cubicBezTo>
                    <a:cubicBezTo>
                      <a:pt x="18" y="7"/>
                      <a:pt x="18" y="7"/>
                      <a:pt x="18" y="7"/>
                    </a:cubicBezTo>
                    <a:cubicBezTo>
                      <a:pt x="17" y="7"/>
                      <a:pt x="17" y="7"/>
                      <a:pt x="17" y="7"/>
                    </a:cubicBezTo>
                    <a:cubicBezTo>
                      <a:pt x="16" y="7"/>
                      <a:pt x="16" y="7"/>
                      <a:pt x="16" y="6"/>
                    </a:cubicBezTo>
                    <a:cubicBezTo>
                      <a:pt x="15" y="6"/>
                      <a:pt x="15" y="6"/>
                      <a:pt x="14" y="5"/>
                    </a:cubicBezTo>
                    <a:cubicBezTo>
                      <a:pt x="14" y="5"/>
                      <a:pt x="14" y="5"/>
                      <a:pt x="13" y="5"/>
                    </a:cubicBezTo>
                    <a:cubicBezTo>
                      <a:pt x="13" y="5"/>
                      <a:pt x="13" y="5"/>
                      <a:pt x="13" y="4"/>
                    </a:cubicBezTo>
                    <a:cubicBezTo>
                      <a:pt x="12" y="4"/>
                      <a:pt x="12" y="4"/>
                      <a:pt x="12" y="4"/>
                    </a:cubicBezTo>
                    <a:cubicBezTo>
                      <a:pt x="11" y="4"/>
                      <a:pt x="11" y="4"/>
                      <a:pt x="11" y="3"/>
                    </a:cubicBezTo>
                    <a:cubicBezTo>
                      <a:pt x="10" y="3"/>
                      <a:pt x="10" y="3"/>
                      <a:pt x="10" y="3"/>
                    </a:cubicBezTo>
                    <a:cubicBezTo>
                      <a:pt x="10" y="3"/>
                      <a:pt x="9" y="2"/>
                      <a:pt x="9" y="2"/>
                    </a:cubicBezTo>
                    <a:cubicBezTo>
                      <a:pt x="9" y="2"/>
                      <a:pt x="8" y="2"/>
                      <a:pt x="8" y="2"/>
                    </a:cubicBezTo>
                    <a:cubicBezTo>
                      <a:pt x="8" y="2"/>
                      <a:pt x="8" y="2"/>
                      <a:pt x="7" y="2"/>
                    </a:cubicBezTo>
                    <a:cubicBezTo>
                      <a:pt x="7" y="2"/>
                      <a:pt x="6" y="2"/>
                      <a:pt x="6" y="2"/>
                    </a:cubicBezTo>
                    <a:cubicBezTo>
                      <a:pt x="5" y="2"/>
                      <a:pt x="5" y="1"/>
                      <a:pt x="4" y="1"/>
                    </a:cubicBezTo>
                    <a:cubicBezTo>
                      <a:pt x="4" y="0"/>
                      <a:pt x="3" y="1"/>
                      <a:pt x="3" y="0"/>
                    </a:cubicBezTo>
                    <a:cubicBezTo>
                      <a:pt x="3" y="0"/>
                      <a:pt x="3" y="0"/>
                      <a:pt x="3" y="0"/>
                    </a:cubicBezTo>
                    <a:cubicBezTo>
                      <a:pt x="3" y="1"/>
                      <a:pt x="3" y="1"/>
                      <a:pt x="3" y="1"/>
                    </a:cubicBezTo>
                    <a:cubicBezTo>
                      <a:pt x="2" y="1"/>
                      <a:pt x="2" y="2"/>
                      <a:pt x="2" y="2"/>
                    </a:cubicBezTo>
                    <a:cubicBezTo>
                      <a:pt x="1" y="2"/>
                      <a:pt x="0" y="3"/>
                      <a:pt x="1" y="3"/>
                    </a:cubicBezTo>
                    <a:cubicBezTo>
                      <a:pt x="1" y="3"/>
                      <a:pt x="1" y="4"/>
                      <a:pt x="1" y="4"/>
                    </a:cubicBezTo>
                    <a:cubicBezTo>
                      <a:pt x="1" y="4"/>
                      <a:pt x="2" y="4"/>
                      <a:pt x="2" y="4"/>
                    </a:cubicBezTo>
                    <a:cubicBezTo>
                      <a:pt x="3" y="4"/>
                      <a:pt x="3" y="4"/>
                      <a:pt x="3" y="5"/>
                    </a:cubicBezTo>
                    <a:cubicBezTo>
                      <a:pt x="3" y="5"/>
                      <a:pt x="3" y="5"/>
                      <a:pt x="4" y="6"/>
                    </a:cubicBezTo>
                    <a:cubicBezTo>
                      <a:pt x="4" y="6"/>
                      <a:pt x="4" y="6"/>
                      <a:pt x="5" y="6"/>
                    </a:cubicBezTo>
                    <a:cubicBezTo>
                      <a:pt x="5" y="6"/>
                      <a:pt x="5" y="6"/>
                      <a:pt x="6" y="6"/>
                    </a:cubicBezTo>
                    <a:cubicBezTo>
                      <a:pt x="6" y="6"/>
                      <a:pt x="7" y="7"/>
                      <a:pt x="7" y="7"/>
                    </a:cubicBezTo>
                    <a:cubicBezTo>
                      <a:pt x="8" y="7"/>
                      <a:pt x="8" y="8"/>
                      <a:pt x="8" y="8"/>
                    </a:cubicBezTo>
                    <a:cubicBezTo>
                      <a:pt x="8" y="9"/>
                      <a:pt x="8" y="9"/>
                      <a:pt x="9" y="9"/>
                    </a:cubicBezTo>
                    <a:cubicBezTo>
                      <a:pt x="9" y="9"/>
                      <a:pt x="9" y="9"/>
                      <a:pt x="10" y="9"/>
                    </a:cubicBezTo>
                    <a:cubicBezTo>
                      <a:pt x="10" y="9"/>
                      <a:pt x="10" y="9"/>
                      <a:pt x="11" y="9"/>
                    </a:cubicBezTo>
                    <a:cubicBezTo>
                      <a:pt x="11" y="10"/>
                      <a:pt x="11" y="10"/>
                      <a:pt x="12" y="10"/>
                    </a:cubicBezTo>
                    <a:cubicBezTo>
                      <a:pt x="12" y="10"/>
                      <a:pt x="12" y="11"/>
                      <a:pt x="12" y="11"/>
                    </a:cubicBezTo>
                    <a:cubicBezTo>
                      <a:pt x="12" y="11"/>
                      <a:pt x="12" y="11"/>
                      <a:pt x="13" y="11"/>
                    </a:cubicBezTo>
                    <a:cubicBezTo>
                      <a:pt x="13" y="11"/>
                      <a:pt x="13" y="11"/>
                      <a:pt x="14" y="11"/>
                    </a:cubicBezTo>
                    <a:cubicBezTo>
                      <a:pt x="14" y="11"/>
                      <a:pt x="14" y="11"/>
                      <a:pt x="15" y="11"/>
                    </a:cubicBezTo>
                    <a:cubicBezTo>
                      <a:pt x="15" y="12"/>
                      <a:pt x="15" y="12"/>
                      <a:pt x="15" y="13"/>
                    </a:cubicBezTo>
                    <a:cubicBezTo>
                      <a:pt x="16" y="13"/>
                      <a:pt x="16" y="13"/>
                      <a:pt x="17" y="13"/>
                    </a:cubicBezTo>
                    <a:cubicBezTo>
                      <a:pt x="17" y="13"/>
                      <a:pt x="18" y="13"/>
                      <a:pt x="18" y="13"/>
                    </a:cubicBezTo>
                    <a:cubicBezTo>
                      <a:pt x="18" y="13"/>
                      <a:pt x="19" y="12"/>
                      <a:pt x="19" y="12"/>
                    </a:cubicBezTo>
                    <a:cubicBezTo>
                      <a:pt x="19" y="12"/>
                      <a:pt x="20" y="12"/>
                      <a:pt x="20" y="12"/>
                    </a:cubicBezTo>
                    <a:cubicBezTo>
                      <a:pt x="20" y="13"/>
                      <a:pt x="20" y="13"/>
                      <a:pt x="21" y="13"/>
                    </a:cubicBezTo>
                    <a:cubicBezTo>
                      <a:pt x="21" y="14"/>
                      <a:pt x="21" y="14"/>
                      <a:pt x="22" y="14"/>
                    </a:cubicBezTo>
                    <a:cubicBezTo>
                      <a:pt x="22" y="14"/>
                      <a:pt x="22" y="14"/>
                      <a:pt x="23" y="14"/>
                    </a:cubicBezTo>
                    <a:cubicBezTo>
                      <a:pt x="23" y="14"/>
                      <a:pt x="23" y="14"/>
                      <a:pt x="24" y="14"/>
                    </a:cubicBezTo>
                    <a:cubicBezTo>
                      <a:pt x="24" y="14"/>
                      <a:pt x="24" y="14"/>
                      <a:pt x="25" y="14"/>
                    </a:cubicBezTo>
                    <a:cubicBezTo>
                      <a:pt x="25" y="14"/>
                      <a:pt x="26" y="14"/>
                      <a:pt x="26" y="15"/>
                    </a:cubicBezTo>
                    <a:cubicBezTo>
                      <a:pt x="26" y="15"/>
                      <a:pt x="27" y="15"/>
                      <a:pt x="27" y="15"/>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92" name="Freeform 180">
                <a:extLst>
                  <a:ext uri="{FF2B5EF4-FFF2-40B4-BE49-F238E27FC236}">
                    <a16:creationId xmlns:a16="http://schemas.microsoft.com/office/drawing/2014/main" id="{72B845FA-2666-9DB7-44BF-66F35ABEB36A}"/>
                  </a:ext>
                </a:extLst>
              </p:cNvPr>
              <p:cNvSpPr>
                <a:spLocks/>
              </p:cNvSpPr>
              <p:nvPr/>
            </p:nvSpPr>
            <p:spPr bwMode="auto">
              <a:xfrm>
                <a:off x="6904039" y="2395539"/>
                <a:ext cx="215900" cy="258763"/>
              </a:xfrm>
              <a:custGeom>
                <a:avLst/>
                <a:gdLst>
                  <a:gd name="T0" fmla="*/ 0 w 20"/>
                  <a:gd name="T1" fmla="*/ 3 h 24"/>
                  <a:gd name="T2" fmla="*/ 0 w 20"/>
                  <a:gd name="T3" fmla="*/ 5 h 24"/>
                  <a:gd name="T4" fmla="*/ 1 w 20"/>
                  <a:gd name="T5" fmla="*/ 7 h 24"/>
                  <a:gd name="T6" fmla="*/ 1 w 20"/>
                  <a:gd name="T7" fmla="*/ 9 h 24"/>
                  <a:gd name="T8" fmla="*/ 2 w 20"/>
                  <a:gd name="T9" fmla="*/ 11 h 24"/>
                  <a:gd name="T10" fmla="*/ 2 w 20"/>
                  <a:gd name="T11" fmla="*/ 12 h 24"/>
                  <a:gd name="T12" fmla="*/ 3 w 20"/>
                  <a:gd name="T13" fmla="*/ 13 h 24"/>
                  <a:gd name="T14" fmla="*/ 4 w 20"/>
                  <a:gd name="T15" fmla="*/ 12 h 24"/>
                  <a:gd name="T16" fmla="*/ 6 w 20"/>
                  <a:gd name="T17" fmla="*/ 12 h 24"/>
                  <a:gd name="T18" fmla="*/ 7 w 20"/>
                  <a:gd name="T19" fmla="*/ 12 h 24"/>
                  <a:gd name="T20" fmla="*/ 9 w 20"/>
                  <a:gd name="T21" fmla="*/ 12 h 24"/>
                  <a:gd name="T22" fmla="*/ 10 w 20"/>
                  <a:gd name="T23" fmla="*/ 13 h 24"/>
                  <a:gd name="T24" fmla="*/ 12 w 20"/>
                  <a:gd name="T25" fmla="*/ 15 h 24"/>
                  <a:gd name="T26" fmla="*/ 13 w 20"/>
                  <a:gd name="T27" fmla="*/ 17 h 24"/>
                  <a:gd name="T28" fmla="*/ 14 w 20"/>
                  <a:gd name="T29" fmla="*/ 19 h 24"/>
                  <a:gd name="T30" fmla="*/ 15 w 20"/>
                  <a:gd name="T31" fmla="*/ 21 h 24"/>
                  <a:gd name="T32" fmla="*/ 14 w 20"/>
                  <a:gd name="T33" fmla="*/ 23 h 24"/>
                  <a:gd name="T34" fmla="*/ 14 w 20"/>
                  <a:gd name="T35" fmla="*/ 23 h 24"/>
                  <a:gd name="T36" fmla="*/ 16 w 20"/>
                  <a:gd name="T37" fmla="*/ 24 h 24"/>
                  <a:gd name="T38" fmla="*/ 17 w 20"/>
                  <a:gd name="T39" fmla="*/ 22 h 24"/>
                  <a:gd name="T40" fmla="*/ 19 w 20"/>
                  <a:gd name="T41" fmla="*/ 23 h 24"/>
                  <a:gd name="T42" fmla="*/ 20 w 20"/>
                  <a:gd name="T43" fmla="*/ 21 h 24"/>
                  <a:gd name="T44" fmla="*/ 19 w 20"/>
                  <a:gd name="T45" fmla="*/ 19 h 24"/>
                  <a:gd name="T46" fmla="*/ 18 w 20"/>
                  <a:gd name="T47" fmla="*/ 17 h 24"/>
                  <a:gd name="T48" fmla="*/ 17 w 20"/>
                  <a:gd name="T49" fmla="*/ 16 h 24"/>
                  <a:gd name="T50" fmla="*/ 15 w 20"/>
                  <a:gd name="T51" fmla="*/ 14 h 24"/>
                  <a:gd name="T52" fmla="*/ 14 w 20"/>
                  <a:gd name="T53" fmla="*/ 13 h 24"/>
                  <a:gd name="T54" fmla="*/ 13 w 20"/>
                  <a:gd name="T55" fmla="*/ 11 h 24"/>
                  <a:gd name="T56" fmla="*/ 12 w 20"/>
                  <a:gd name="T57" fmla="*/ 8 h 24"/>
                  <a:gd name="T58" fmla="*/ 10 w 20"/>
                  <a:gd name="T59" fmla="*/ 5 h 24"/>
                  <a:gd name="T60" fmla="*/ 10 w 20"/>
                  <a:gd name="T61" fmla="*/ 4 h 24"/>
                  <a:gd name="T62" fmla="*/ 8 w 20"/>
                  <a:gd name="T63" fmla="*/ 4 h 24"/>
                  <a:gd name="T64" fmla="*/ 6 w 20"/>
                  <a:gd name="T65" fmla="*/ 3 h 24"/>
                  <a:gd name="T66" fmla="*/ 5 w 20"/>
                  <a:gd name="T67" fmla="*/ 1 h 24"/>
                  <a:gd name="T68" fmla="*/ 3 w 20"/>
                  <a:gd name="T69" fmla="*/ 0 h 24"/>
                  <a:gd name="T70" fmla="*/ 2 w 20"/>
                  <a:gd name="T71" fmla="*/ 0 h 24"/>
                  <a:gd name="T72" fmla="*/ 3 w 20"/>
                  <a:gd name="T73" fmla="*/ 2 h 24"/>
                  <a:gd name="T74" fmla="*/ 2 w 20"/>
                  <a:gd name="T75"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 h="24">
                    <a:moveTo>
                      <a:pt x="2" y="3"/>
                    </a:moveTo>
                    <a:cubicBezTo>
                      <a:pt x="1" y="3"/>
                      <a:pt x="1" y="3"/>
                      <a:pt x="0" y="3"/>
                    </a:cubicBezTo>
                    <a:cubicBezTo>
                      <a:pt x="0" y="4"/>
                      <a:pt x="0" y="4"/>
                      <a:pt x="0" y="4"/>
                    </a:cubicBezTo>
                    <a:cubicBezTo>
                      <a:pt x="0" y="4"/>
                      <a:pt x="0" y="5"/>
                      <a:pt x="0" y="5"/>
                    </a:cubicBezTo>
                    <a:cubicBezTo>
                      <a:pt x="0" y="6"/>
                      <a:pt x="0" y="6"/>
                      <a:pt x="0" y="6"/>
                    </a:cubicBezTo>
                    <a:cubicBezTo>
                      <a:pt x="0" y="7"/>
                      <a:pt x="0" y="7"/>
                      <a:pt x="1" y="7"/>
                    </a:cubicBezTo>
                    <a:cubicBezTo>
                      <a:pt x="1" y="7"/>
                      <a:pt x="1" y="8"/>
                      <a:pt x="1" y="8"/>
                    </a:cubicBezTo>
                    <a:cubicBezTo>
                      <a:pt x="1" y="8"/>
                      <a:pt x="1" y="9"/>
                      <a:pt x="1" y="9"/>
                    </a:cubicBezTo>
                    <a:cubicBezTo>
                      <a:pt x="1" y="9"/>
                      <a:pt x="1" y="9"/>
                      <a:pt x="2" y="10"/>
                    </a:cubicBezTo>
                    <a:cubicBezTo>
                      <a:pt x="2" y="10"/>
                      <a:pt x="2" y="10"/>
                      <a:pt x="2" y="11"/>
                    </a:cubicBezTo>
                    <a:cubicBezTo>
                      <a:pt x="3" y="11"/>
                      <a:pt x="2" y="11"/>
                      <a:pt x="2" y="11"/>
                    </a:cubicBezTo>
                    <a:cubicBezTo>
                      <a:pt x="2" y="12"/>
                      <a:pt x="2" y="12"/>
                      <a:pt x="2" y="12"/>
                    </a:cubicBezTo>
                    <a:cubicBezTo>
                      <a:pt x="2" y="13"/>
                      <a:pt x="2" y="13"/>
                      <a:pt x="2" y="13"/>
                    </a:cubicBezTo>
                    <a:cubicBezTo>
                      <a:pt x="2" y="13"/>
                      <a:pt x="2" y="13"/>
                      <a:pt x="3" y="13"/>
                    </a:cubicBezTo>
                    <a:cubicBezTo>
                      <a:pt x="3" y="13"/>
                      <a:pt x="3" y="13"/>
                      <a:pt x="3" y="12"/>
                    </a:cubicBezTo>
                    <a:cubicBezTo>
                      <a:pt x="4" y="12"/>
                      <a:pt x="4" y="12"/>
                      <a:pt x="4" y="12"/>
                    </a:cubicBezTo>
                    <a:cubicBezTo>
                      <a:pt x="5" y="12"/>
                      <a:pt x="5" y="12"/>
                      <a:pt x="5" y="12"/>
                    </a:cubicBezTo>
                    <a:cubicBezTo>
                      <a:pt x="5" y="12"/>
                      <a:pt x="6" y="12"/>
                      <a:pt x="6" y="12"/>
                    </a:cubicBezTo>
                    <a:cubicBezTo>
                      <a:pt x="6" y="12"/>
                      <a:pt x="7" y="13"/>
                      <a:pt x="7" y="13"/>
                    </a:cubicBezTo>
                    <a:cubicBezTo>
                      <a:pt x="7" y="13"/>
                      <a:pt x="7" y="12"/>
                      <a:pt x="7" y="12"/>
                    </a:cubicBezTo>
                    <a:cubicBezTo>
                      <a:pt x="7" y="12"/>
                      <a:pt x="8" y="12"/>
                      <a:pt x="8" y="12"/>
                    </a:cubicBezTo>
                    <a:cubicBezTo>
                      <a:pt x="9" y="12"/>
                      <a:pt x="9" y="12"/>
                      <a:pt x="9" y="12"/>
                    </a:cubicBezTo>
                    <a:cubicBezTo>
                      <a:pt x="10" y="12"/>
                      <a:pt x="10" y="12"/>
                      <a:pt x="10" y="12"/>
                    </a:cubicBezTo>
                    <a:cubicBezTo>
                      <a:pt x="10" y="12"/>
                      <a:pt x="10" y="13"/>
                      <a:pt x="10" y="13"/>
                    </a:cubicBezTo>
                    <a:cubicBezTo>
                      <a:pt x="11" y="13"/>
                      <a:pt x="11" y="13"/>
                      <a:pt x="11" y="14"/>
                    </a:cubicBezTo>
                    <a:cubicBezTo>
                      <a:pt x="12" y="14"/>
                      <a:pt x="12" y="14"/>
                      <a:pt x="12" y="15"/>
                    </a:cubicBezTo>
                    <a:cubicBezTo>
                      <a:pt x="12" y="15"/>
                      <a:pt x="12" y="15"/>
                      <a:pt x="12" y="16"/>
                    </a:cubicBezTo>
                    <a:cubicBezTo>
                      <a:pt x="12" y="16"/>
                      <a:pt x="12" y="17"/>
                      <a:pt x="13" y="17"/>
                    </a:cubicBezTo>
                    <a:cubicBezTo>
                      <a:pt x="13" y="18"/>
                      <a:pt x="13" y="18"/>
                      <a:pt x="14" y="18"/>
                    </a:cubicBezTo>
                    <a:cubicBezTo>
                      <a:pt x="14" y="18"/>
                      <a:pt x="14" y="18"/>
                      <a:pt x="14" y="19"/>
                    </a:cubicBezTo>
                    <a:cubicBezTo>
                      <a:pt x="15" y="19"/>
                      <a:pt x="14" y="19"/>
                      <a:pt x="15" y="20"/>
                    </a:cubicBezTo>
                    <a:cubicBezTo>
                      <a:pt x="15" y="20"/>
                      <a:pt x="15" y="20"/>
                      <a:pt x="15" y="21"/>
                    </a:cubicBezTo>
                    <a:cubicBezTo>
                      <a:pt x="15" y="21"/>
                      <a:pt x="15" y="21"/>
                      <a:pt x="15" y="22"/>
                    </a:cubicBezTo>
                    <a:cubicBezTo>
                      <a:pt x="15" y="22"/>
                      <a:pt x="15" y="22"/>
                      <a:pt x="14" y="23"/>
                    </a:cubicBezTo>
                    <a:cubicBezTo>
                      <a:pt x="14" y="23"/>
                      <a:pt x="14" y="23"/>
                      <a:pt x="14" y="23"/>
                    </a:cubicBezTo>
                    <a:cubicBezTo>
                      <a:pt x="14" y="23"/>
                      <a:pt x="14" y="23"/>
                      <a:pt x="14" y="23"/>
                    </a:cubicBezTo>
                    <a:cubicBezTo>
                      <a:pt x="15" y="24"/>
                      <a:pt x="15" y="23"/>
                      <a:pt x="15" y="23"/>
                    </a:cubicBezTo>
                    <a:cubicBezTo>
                      <a:pt x="16" y="23"/>
                      <a:pt x="16" y="24"/>
                      <a:pt x="16" y="24"/>
                    </a:cubicBezTo>
                    <a:cubicBezTo>
                      <a:pt x="16" y="24"/>
                      <a:pt x="16" y="23"/>
                      <a:pt x="17" y="23"/>
                    </a:cubicBezTo>
                    <a:cubicBezTo>
                      <a:pt x="17" y="23"/>
                      <a:pt x="17" y="22"/>
                      <a:pt x="17" y="22"/>
                    </a:cubicBezTo>
                    <a:cubicBezTo>
                      <a:pt x="17" y="22"/>
                      <a:pt x="18" y="22"/>
                      <a:pt x="18" y="23"/>
                    </a:cubicBezTo>
                    <a:cubicBezTo>
                      <a:pt x="19" y="23"/>
                      <a:pt x="19" y="23"/>
                      <a:pt x="19" y="23"/>
                    </a:cubicBezTo>
                    <a:cubicBezTo>
                      <a:pt x="19" y="22"/>
                      <a:pt x="19" y="22"/>
                      <a:pt x="20" y="22"/>
                    </a:cubicBezTo>
                    <a:cubicBezTo>
                      <a:pt x="20" y="22"/>
                      <a:pt x="20" y="21"/>
                      <a:pt x="20" y="21"/>
                    </a:cubicBezTo>
                    <a:cubicBezTo>
                      <a:pt x="20" y="20"/>
                      <a:pt x="20" y="20"/>
                      <a:pt x="20" y="20"/>
                    </a:cubicBezTo>
                    <a:cubicBezTo>
                      <a:pt x="20" y="19"/>
                      <a:pt x="19" y="19"/>
                      <a:pt x="19" y="19"/>
                    </a:cubicBezTo>
                    <a:cubicBezTo>
                      <a:pt x="19" y="19"/>
                      <a:pt x="19" y="18"/>
                      <a:pt x="19" y="18"/>
                    </a:cubicBezTo>
                    <a:cubicBezTo>
                      <a:pt x="19" y="17"/>
                      <a:pt x="19" y="17"/>
                      <a:pt x="18" y="17"/>
                    </a:cubicBezTo>
                    <a:cubicBezTo>
                      <a:pt x="18" y="17"/>
                      <a:pt x="18" y="17"/>
                      <a:pt x="18" y="17"/>
                    </a:cubicBezTo>
                    <a:cubicBezTo>
                      <a:pt x="17" y="16"/>
                      <a:pt x="17" y="16"/>
                      <a:pt x="17" y="16"/>
                    </a:cubicBezTo>
                    <a:cubicBezTo>
                      <a:pt x="17" y="16"/>
                      <a:pt x="16" y="15"/>
                      <a:pt x="16" y="15"/>
                    </a:cubicBezTo>
                    <a:cubicBezTo>
                      <a:pt x="16" y="15"/>
                      <a:pt x="16" y="14"/>
                      <a:pt x="15" y="14"/>
                    </a:cubicBezTo>
                    <a:cubicBezTo>
                      <a:pt x="15" y="14"/>
                      <a:pt x="15" y="14"/>
                      <a:pt x="15" y="14"/>
                    </a:cubicBezTo>
                    <a:cubicBezTo>
                      <a:pt x="14" y="13"/>
                      <a:pt x="14" y="13"/>
                      <a:pt x="14" y="13"/>
                    </a:cubicBezTo>
                    <a:cubicBezTo>
                      <a:pt x="14" y="13"/>
                      <a:pt x="14" y="12"/>
                      <a:pt x="14" y="12"/>
                    </a:cubicBezTo>
                    <a:cubicBezTo>
                      <a:pt x="14" y="12"/>
                      <a:pt x="13" y="12"/>
                      <a:pt x="13" y="11"/>
                    </a:cubicBezTo>
                    <a:cubicBezTo>
                      <a:pt x="12" y="11"/>
                      <a:pt x="12" y="10"/>
                      <a:pt x="12" y="10"/>
                    </a:cubicBezTo>
                    <a:cubicBezTo>
                      <a:pt x="12" y="9"/>
                      <a:pt x="12" y="9"/>
                      <a:pt x="12" y="8"/>
                    </a:cubicBezTo>
                    <a:cubicBezTo>
                      <a:pt x="12" y="7"/>
                      <a:pt x="12" y="7"/>
                      <a:pt x="12" y="6"/>
                    </a:cubicBezTo>
                    <a:cubicBezTo>
                      <a:pt x="11" y="6"/>
                      <a:pt x="10" y="6"/>
                      <a:pt x="10" y="5"/>
                    </a:cubicBezTo>
                    <a:cubicBezTo>
                      <a:pt x="10" y="5"/>
                      <a:pt x="10" y="5"/>
                      <a:pt x="10" y="5"/>
                    </a:cubicBezTo>
                    <a:cubicBezTo>
                      <a:pt x="10" y="4"/>
                      <a:pt x="10" y="4"/>
                      <a:pt x="10" y="4"/>
                    </a:cubicBezTo>
                    <a:cubicBezTo>
                      <a:pt x="10" y="4"/>
                      <a:pt x="9" y="4"/>
                      <a:pt x="9" y="4"/>
                    </a:cubicBezTo>
                    <a:cubicBezTo>
                      <a:pt x="9" y="4"/>
                      <a:pt x="9" y="4"/>
                      <a:pt x="8" y="4"/>
                    </a:cubicBezTo>
                    <a:cubicBezTo>
                      <a:pt x="8" y="5"/>
                      <a:pt x="7" y="4"/>
                      <a:pt x="7" y="4"/>
                    </a:cubicBezTo>
                    <a:cubicBezTo>
                      <a:pt x="6" y="4"/>
                      <a:pt x="6" y="3"/>
                      <a:pt x="6" y="3"/>
                    </a:cubicBezTo>
                    <a:cubicBezTo>
                      <a:pt x="6" y="3"/>
                      <a:pt x="6" y="2"/>
                      <a:pt x="6" y="2"/>
                    </a:cubicBezTo>
                    <a:cubicBezTo>
                      <a:pt x="6" y="2"/>
                      <a:pt x="5" y="2"/>
                      <a:pt x="5" y="1"/>
                    </a:cubicBezTo>
                    <a:cubicBezTo>
                      <a:pt x="5" y="1"/>
                      <a:pt x="5" y="1"/>
                      <a:pt x="4" y="0"/>
                    </a:cubicBezTo>
                    <a:cubicBezTo>
                      <a:pt x="4" y="0"/>
                      <a:pt x="4" y="0"/>
                      <a:pt x="3" y="0"/>
                    </a:cubicBezTo>
                    <a:cubicBezTo>
                      <a:pt x="3" y="0"/>
                      <a:pt x="3" y="0"/>
                      <a:pt x="3" y="0"/>
                    </a:cubicBezTo>
                    <a:cubicBezTo>
                      <a:pt x="3" y="0"/>
                      <a:pt x="3" y="0"/>
                      <a:pt x="2" y="0"/>
                    </a:cubicBezTo>
                    <a:cubicBezTo>
                      <a:pt x="2" y="0"/>
                      <a:pt x="2" y="1"/>
                      <a:pt x="2" y="1"/>
                    </a:cubicBezTo>
                    <a:cubicBezTo>
                      <a:pt x="2" y="2"/>
                      <a:pt x="3" y="2"/>
                      <a:pt x="3" y="2"/>
                    </a:cubicBezTo>
                    <a:cubicBezTo>
                      <a:pt x="3" y="3"/>
                      <a:pt x="3" y="3"/>
                      <a:pt x="3" y="3"/>
                    </a:cubicBezTo>
                    <a:cubicBezTo>
                      <a:pt x="2" y="4"/>
                      <a:pt x="2" y="3"/>
                      <a:pt x="2" y="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93" name="Freeform 181">
                <a:extLst>
                  <a:ext uri="{FF2B5EF4-FFF2-40B4-BE49-F238E27FC236}">
                    <a16:creationId xmlns:a16="http://schemas.microsoft.com/office/drawing/2014/main" id="{05EBD39A-450B-DE81-C204-A3EFED293D23}"/>
                  </a:ext>
                </a:extLst>
              </p:cNvPr>
              <p:cNvSpPr>
                <a:spLocks/>
              </p:cNvSpPr>
              <p:nvPr/>
            </p:nvSpPr>
            <p:spPr bwMode="auto">
              <a:xfrm>
                <a:off x="1171577" y="914401"/>
                <a:ext cx="1758950" cy="874713"/>
              </a:xfrm>
              <a:custGeom>
                <a:avLst/>
                <a:gdLst>
                  <a:gd name="T0" fmla="*/ 89 w 163"/>
                  <a:gd name="T1" fmla="*/ 61 h 81"/>
                  <a:gd name="T2" fmla="*/ 92 w 163"/>
                  <a:gd name="T3" fmla="*/ 67 h 81"/>
                  <a:gd name="T4" fmla="*/ 100 w 163"/>
                  <a:gd name="T5" fmla="*/ 70 h 81"/>
                  <a:gd name="T6" fmla="*/ 96 w 163"/>
                  <a:gd name="T7" fmla="*/ 73 h 81"/>
                  <a:gd name="T8" fmla="*/ 89 w 163"/>
                  <a:gd name="T9" fmla="*/ 80 h 81"/>
                  <a:gd name="T10" fmla="*/ 96 w 163"/>
                  <a:gd name="T11" fmla="*/ 78 h 81"/>
                  <a:gd name="T12" fmla="*/ 104 w 163"/>
                  <a:gd name="T13" fmla="*/ 74 h 81"/>
                  <a:gd name="T14" fmla="*/ 116 w 163"/>
                  <a:gd name="T15" fmla="*/ 72 h 81"/>
                  <a:gd name="T16" fmla="*/ 127 w 163"/>
                  <a:gd name="T17" fmla="*/ 65 h 81"/>
                  <a:gd name="T18" fmla="*/ 130 w 163"/>
                  <a:gd name="T19" fmla="*/ 71 h 81"/>
                  <a:gd name="T20" fmla="*/ 133 w 163"/>
                  <a:gd name="T21" fmla="*/ 71 h 81"/>
                  <a:gd name="T22" fmla="*/ 135 w 163"/>
                  <a:gd name="T23" fmla="*/ 73 h 81"/>
                  <a:gd name="T24" fmla="*/ 139 w 163"/>
                  <a:gd name="T25" fmla="*/ 69 h 81"/>
                  <a:gd name="T26" fmla="*/ 134 w 163"/>
                  <a:gd name="T27" fmla="*/ 63 h 81"/>
                  <a:gd name="T28" fmla="*/ 133 w 163"/>
                  <a:gd name="T29" fmla="*/ 60 h 81"/>
                  <a:gd name="T30" fmla="*/ 130 w 163"/>
                  <a:gd name="T31" fmla="*/ 60 h 81"/>
                  <a:gd name="T32" fmla="*/ 146 w 163"/>
                  <a:gd name="T33" fmla="*/ 57 h 81"/>
                  <a:gd name="T34" fmla="*/ 162 w 163"/>
                  <a:gd name="T35" fmla="*/ 51 h 81"/>
                  <a:gd name="T36" fmla="*/ 159 w 163"/>
                  <a:gd name="T37" fmla="*/ 43 h 81"/>
                  <a:gd name="T38" fmla="*/ 154 w 163"/>
                  <a:gd name="T39" fmla="*/ 38 h 81"/>
                  <a:gd name="T40" fmla="*/ 149 w 163"/>
                  <a:gd name="T41" fmla="*/ 30 h 81"/>
                  <a:gd name="T42" fmla="*/ 141 w 163"/>
                  <a:gd name="T43" fmla="*/ 30 h 81"/>
                  <a:gd name="T44" fmla="*/ 136 w 163"/>
                  <a:gd name="T45" fmla="*/ 24 h 81"/>
                  <a:gd name="T46" fmla="*/ 125 w 163"/>
                  <a:gd name="T47" fmla="*/ 31 h 81"/>
                  <a:gd name="T48" fmla="*/ 122 w 163"/>
                  <a:gd name="T49" fmla="*/ 40 h 81"/>
                  <a:gd name="T50" fmla="*/ 113 w 163"/>
                  <a:gd name="T51" fmla="*/ 47 h 81"/>
                  <a:gd name="T52" fmla="*/ 106 w 163"/>
                  <a:gd name="T53" fmla="*/ 51 h 81"/>
                  <a:gd name="T54" fmla="*/ 103 w 163"/>
                  <a:gd name="T55" fmla="*/ 42 h 81"/>
                  <a:gd name="T56" fmla="*/ 93 w 163"/>
                  <a:gd name="T57" fmla="*/ 37 h 81"/>
                  <a:gd name="T58" fmla="*/ 90 w 163"/>
                  <a:gd name="T59" fmla="*/ 31 h 81"/>
                  <a:gd name="T60" fmla="*/ 98 w 163"/>
                  <a:gd name="T61" fmla="*/ 24 h 81"/>
                  <a:gd name="T62" fmla="*/ 102 w 163"/>
                  <a:gd name="T63" fmla="*/ 20 h 81"/>
                  <a:gd name="T64" fmla="*/ 110 w 163"/>
                  <a:gd name="T65" fmla="*/ 19 h 81"/>
                  <a:gd name="T66" fmla="*/ 118 w 163"/>
                  <a:gd name="T67" fmla="*/ 13 h 81"/>
                  <a:gd name="T68" fmla="*/ 125 w 163"/>
                  <a:gd name="T69" fmla="*/ 13 h 81"/>
                  <a:gd name="T70" fmla="*/ 131 w 163"/>
                  <a:gd name="T71" fmla="*/ 8 h 81"/>
                  <a:gd name="T72" fmla="*/ 125 w 163"/>
                  <a:gd name="T73" fmla="*/ 6 h 81"/>
                  <a:gd name="T74" fmla="*/ 117 w 163"/>
                  <a:gd name="T75" fmla="*/ 10 h 81"/>
                  <a:gd name="T76" fmla="*/ 115 w 163"/>
                  <a:gd name="T77" fmla="*/ 7 h 81"/>
                  <a:gd name="T78" fmla="*/ 115 w 163"/>
                  <a:gd name="T79" fmla="*/ 1 h 81"/>
                  <a:gd name="T80" fmla="*/ 106 w 163"/>
                  <a:gd name="T81" fmla="*/ 4 h 81"/>
                  <a:gd name="T82" fmla="*/ 107 w 163"/>
                  <a:gd name="T83" fmla="*/ 8 h 81"/>
                  <a:gd name="T84" fmla="*/ 101 w 163"/>
                  <a:gd name="T85" fmla="*/ 11 h 81"/>
                  <a:gd name="T86" fmla="*/ 95 w 163"/>
                  <a:gd name="T87" fmla="*/ 10 h 81"/>
                  <a:gd name="T88" fmla="*/ 86 w 163"/>
                  <a:gd name="T89" fmla="*/ 8 h 81"/>
                  <a:gd name="T90" fmla="*/ 80 w 163"/>
                  <a:gd name="T91" fmla="*/ 10 h 81"/>
                  <a:gd name="T92" fmla="*/ 70 w 163"/>
                  <a:gd name="T93" fmla="*/ 10 h 81"/>
                  <a:gd name="T94" fmla="*/ 69 w 163"/>
                  <a:gd name="T95" fmla="*/ 7 h 81"/>
                  <a:gd name="T96" fmla="*/ 54 w 163"/>
                  <a:gd name="T97" fmla="*/ 5 h 81"/>
                  <a:gd name="T98" fmla="*/ 46 w 163"/>
                  <a:gd name="T99" fmla="*/ 5 h 81"/>
                  <a:gd name="T100" fmla="*/ 38 w 163"/>
                  <a:gd name="T101" fmla="*/ 6 h 81"/>
                  <a:gd name="T102" fmla="*/ 36 w 163"/>
                  <a:gd name="T103" fmla="*/ 6 h 81"/>
                  <a:gd name="T104" fmla="*/ 24 w 163"/>
                  <a:gd name="T105" fmla="*/ 6 h 81"/>
                  <a:gd name="T106" fmla="*/ 0 w 163"/>
                  <a:gd name="T107" fmla="*/ 27 h 81"/>
                  <a:gd name="T108" fmla="*/ 7 w 163"/>
                  <a:gd name="T109" fmla="*/ 32 h 81"/>
                  <a:gd name="T110" fmla="*/ 5 w 163"/>
                  <a:gd name="T111" fmla="*/ 44 h 81"/>
                  <a:gd name="T112" fmla="*/ 4 w 163"/>
                  <a:gd name="T113" fmla="*/ 49 h 81"/>
                  <a:gd name="T114" fmla="*/ 5 w 163"/>
                  <a:gd name="T115" fmla="*/ 56 h 81"/>
                  <a:gd name="T116" fmla="*/ 71 w 163"/>
                  <a:gd name="T117" fmla="*/ 59 h 81"/>
                  <a:gd name="T118" fmla="*/ 77 w 163"/>
                  <a:gd name="T119" fmla="*/ 6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 h="81">
                    <a:moveTo>
                      <a:pt x="83" y="62"/>
                    </a:moveTo>
                    <a:cubicBezTo>
                      <a:pt x="84" y="62"/>
                      <a:pt x="84" y="62"/>
                      <a:pt x="84" y="61"/>
                    </a:cubicBezTo>
                    <a:cubicBezTo>
                      <a:pt x="84" y="61"/>
                      <a:pt x="84" y="62"/>
                      <a:pt x="85" y="62"/>
                    </a:cubicBezTo>
                    <a:cubicBezTo>
                      <a:pt x="85" y="62"/>
                      <a:pt x="85" y="61"/>
                      <a:pt x="85" y="61"/>
                    </a:cubicBezTo>
                    <a:cubicBezTo>
                      <a:pt x="86" y="61"/>
                      <a:pt x="86" y="61"/>
                      <a:pt x="86" y="61"/>
                    </a:cubicBezTo>
                    <a:cubicBezTo>
                      <a:pt x="86" y="61"/>
                      <a:pt x="86" y="61"/>
                      <a:pt x="86" y="61"/>
                    </a:cubicBezTo>
                    <a:cubicBezTo>
                      <a:pt x="86" y="61"/>
                      <a:pt x="86" y="61"/>
                      <a:pt x="86" y="61"/>
                    </a:cubicBezTo>
                    <a:cubicBezTo>
                      <a:pt x="86" y="60"/>
                      <a:pt x="87" y="60"/>
                      <a:pt x="87" y="60"/>
                    </a:cubicBezTo>
                    <a:cubicBezTo>
                      <a:pt x="87" y="60"/>
                      <a:pt x="87" y="60"/>
                      <a:pt x="88" y="61"/>
                    </a:cubicBezTo>
                    <a:cubicBezTo>
                      <a:pt x="88" y="61"/>
                      <a:pt x="88" y="61"/>
                      <a:pt x="88" y="61"/>
                    </a:cubicBezTo>
                    <a:cubicBezTo>
                      <a:pt x="88" y="61"/>
                      <a:pt x="88" y="61"/>
                      <a:pt x="88" y="61"/>
                    </a:cubicBezTo>
                    <a:cubicBezTo>
                      <a:pt x="89" y="61"/>
                      <a:pt x="89" y="61"/>
                      <a:pt x="89" y="61"/>
                    </a:cubicBezTo>
                    <a:cubicBezTo>
                      <a:pt x="89" y="61"/>
                      <a:pt x="89" y="61"/>
                      <a:pt x="89" y="61"/>
                    </a:cubicBezTo>
                    <a:cubicBezTo>
                      <a:pt x="89" y="61"/>
                      <a:pt x="90" y="61"/>
                      <a:pt x="90" y="61"/>
                    </a:cubicBezTo>
                    <a:cubicBezTo>
                      <a:pt x="90" y="61"/>
                      <a:pt x="90" y="61"/>
                      <a:pt x="90" y="61"/>
                    </a:cubicBezTo>
                    <a:cubicBezTo>
                      <a:pt x="90" y="62"/>
                      <a:pt x="89" y="62"/>
                      <a:pt x="90" y="62"/>
                    </a:cubicBezTo>
                    <a:cubicBezTo>
                      <a:pt x="90" y="63"/>
                      <a:pt x="90" y="62"/>
                      <a:pt x="91" y="63"/>
                    </a:cubicBezTo>
                    <a:cubicBezTo>
                      <a:pt x="91" y="63"/>
                      <a:pt x="91" y="63"/>
                      <a:pt x="91" y="63"/>
                    </a:cubicBezTo>
                    <a:cubicBezTo>
                      <a:pt x="91" y="63"/>
                      <a:pt x="92" y="63"/>
                      <a:pt x="92" y="63"/>
                    </a:cubicBezTo>
                    <a:cubicBezTo>
                      <a:pt x="92" y="63"/>
                      <a:pt x="92" y="64"/>
                      <a:pt x="92" y="64"/>
                    </a:cubicBezTo>
                    <a:cubicBezTo>
                      <a:pt x="92" y="64"/>
                      <a:pt x="92" y="64"/>
                      <a:pt x="92" y="65"/>
                    </a:cubicBezTo>
                    <a:cubicBezTo>
                      <a:pt x="92" y="65"/>
                      <a:pt x="92" y="65"/>
                      <a:pt x="92" y="65"/>
                    </a:cubicBezTo>
                    <a:cubicBezTo>
                      <a:pt x="91" y="65"/>
                      <a:pt x="92" y="65"/>
                      <a:pt x="92" y="66"/>
                    </a:cubicBezTo>
                    <a:cubicBezTo>
                      <a:pt x="92" y="66"/>
                      <a:pt x="92" y="66"/>
                      <a:pt x="92" y="67"/>
                    </a:cubicBezTo>
                    <a:cubicBezTo>
                      <a:pt x="92" y="67"/>
                      <a:pt x="92" y="67"/>
                      <a:pt x="92" y="67"/>
                    </a:cubicBezTo>
                    <a:cubicBezTo>
                      <a:pt x="92" y="67"/>
                      <a:pt x="92" y="67"/>
                      <a:pt x="92" y="67"/>
                    </a:cubicBezTo>
                    <a:cubicBezTo>
                      <a:pt x="92" y="68"/>
                      <a:pt x="92" y="68"/>
                      <a:pt x="92" y="68"/>
                    </a:cubicBezTo>
                    <a:cubicBezTo>
                      <a:pt x="92" y="68"/>
                      <a:pt x="92" y="68"/>
                      <a:pt x="92" y="68"/>
                    </a:cubicBezTo>
                    <a:cubicBezTo>
                      <a:pt x="92" y="68"/>
                      <a:pt x="92" y="68"/>
                      <a:pt x="92" y="68"/>
                    </a:cubicBezTo>
                    <a:cubicBezTo>
                      <a:pt x="93" y="68"/>
                      <a:pt x="92" y="68"/>
                      <a:pt x="93" y="67"/>
                    </a:cubicBezTo>
                    <a:cubicBezTo>
                      <a:pt x="93" y="67"/>
                      <a:pt x="93" y="68"/>
                      <a:pt x="94" y="68"/>
                    </a:cubicBezTo>
                    <a:cubicBezTo>
                      <a:pt x="94" y="68"/>
                      <a:pt x="95" y="68"/>
                      <a:pt x="95" y="68"/>
                    </a:cubicBezTo>
                    <a:cubicBezTo>
                      <a:pt x="96" y="68"/>
                      <a:pt x="96" y="68"/>
                      <a:pt x="97" y="68"/>
                    </a:cubicBezTo>
                    <a:cubicBezTo>
                      <a:pt x="97" y="68"/>
                      <a:pt x="97" y="68"/>
                      <a:pt x="98" y="68"/>
                    </a:cubicBezTo>
                    <a:cubicBezTo>
                      <a:pt x="98" y="68"/>
                      <a:pt x="99" y="69"/>
                      <a:pt x="99" y="69"/>
                    </a:cubicBezTo>
                    <a:cubicBezTo>
                      <a:pt x="99" y="69"/>
                      <a:pt x="100" y="69"/>
                      <a:pt x="100" y="70"/>
                    </a:cubicBezTo>
                    <a:cubicBezTo>
                      <a:pt x="100" y="70"/>
                      <a:pt x="100" y="70"/>
                      <a:pt x="100" y="71"/>
                    </a:cubicBezTo>
                    <a:cubicBezTo>
                      <a:pt x="100" y="71"/>
                      <a:pt x="100" y="71"/>
                      <a:pt x="100" y="71"/>
                    </a:cubicBezTo>
                    <a:cubicBezTo>
                      <a:pt x="100" y="72"/>
                      <a:pt x="100" y="72"/>
                      <a:pt x="100" y="72"/>
                    </a:cubicBezTo>
                    <a:cubicBezTo>
                      <a:pt x="99" y="72"/>
                      <a:pt x="99" y="72"/>
                      <a:pt x="99" y="72"/>
                    </a:cubicBezTo>
                    <a:cubicBezTo>
                      <a:pt x="98" y="72"/>
                      <a:pt x="98" y="72"/>
                      <a:pt x="98" y="72"/>
                    </a:cubicBezTo>
                    <a:cubicBezTo>
                      <a:pt x="98" y="71"/>
                      <a:pt x="98" y="71"/>
                      <a:pt x="97" y="71"/>
                    </a:cubicBezTo>
                    <a:cubicBezTo>
                      <a:pt x="97" y="71"/>
                      <a:pt x="97" y="71"/>
                      <a:pt x="97" y="71"/>
                    </a:cubicBezTo>
                    <a:cubicBezTo>
                      <a:pt x="97" y="70"/>
                      <a:pt x="97" y="70"/>
                      <a:pt x="96" y="71"/>
                    </a:cubicBezTo>
                    <a:cubicBezTo>
                      <a:pt x="96" y="71"/>
                      <a:pt x="96" y="71"/>
                      <a:pt x="96" y="71"/>
                    </a:cubicBezTo>
                    <a:cubicBezTo>
                      <a:pt x="96" y="71"/>
                      <a:pt x="96" y="71"/>
                      <a:pt x="96" y="72"/>
                    </a:cubicBezTo>
                    <a:cubicBezTo>
                      <a:pt x="96" y="72"/>
                      <a:pt x="97" y="72"/>
                      <a:pt x="96" y="72"/>
                    </a:cubicBezTo>
                    <a:cubicBezTo>
                      <a:pt x="96" y="73"/>
                      <a:pt x="96" y="73"/>
                      <a:pt x="96" y="73"/>
                    </a:cubicBezTo>
                    <a:cubicBezTo>
                      <a:pt x="95" y="73"/>
                      <a:pt x="95" y="73"/>
                      <a:pt x="95" y="74"/>
                    </a:cubicBezTo>
                    <a:cubicBezTo>
                      <a:pt x="95" y="74"/>
                      <a:pt x="95" y="74"/>
                      <a:pt x="95" y="74"/>
                    </a:cubicBezTo>
                    <a:cubicBezTo>
                      <a:pt x="95" y="75"/>
                      <a:pt x="95" y="75"/>
                      <a:pt x="94" y="75"/>
                    </a:cubicBezTo>
                    <a:cubicBezTo>
                      <a:pt x="94" y="75"/>
                      <a:pt x="94" y="76"/>
                      <a:pt x="94" y="76"/>
                    </a:cubicBezTo>
                    <a:cubicBezTo>
                      <a:pt x="93" y="76"/>
                      <a:pt x="93" y="76"/>
                      <a:pt x="93" y="76"/>
                    </a:cubicBezTo>
                    <a:cubicBezTo>
                      <a:pt x="93" y="76"/>
                      <a:pt x="93" y="76"/>
                      <a:pt x="93" y="76"/>
                    </a:cubicBezTo>
                    <a:cubicBezTo>
                      <a:pt x="93" y="76"/>
                      <a:pt x="93" y="76"/>
                      <a:pt x="93" y="76"/>
                    </a:cubicBezTo>
                    <a:cubicBezTo>
                      <a:pt x="92" y="77"/>
                      <a:pt x="92" y="77"/>
                      <a:pt x="92" y="78"/>
                    </a:cubicBezTo>
                    <a:cubicBezTo>
                      <a:pt x="91" y="78"/>
                      <a:pt x="91" y="78"/>
                      <a:pt x="91" y="79"/>
                    </a:cubicBezTo>
                    <a:cubicBezTo>
                      <a:pt x="91" y="79"/>
                      <a:pt x="90" y="78"/>
                      <a:pt x="90" y="79"/>
                    </a:cubicBezTo>
                    <a:cubicBezTo>
                      <a:pt x="90" y="79"/>
                      <a:pt x="90" y="79"/>
                      <a:pt x="89" y="79"/>
                    </a:cubicBezTo>
                    <a:cubicBezTo>
                      <a:pt x="89" y="79"/>
                      <a:pt x="89" y="79"/>
                      <a:pt x="89" y="80"/>
                    </a:cubicBezTo>
                    <a:cubicBezTo>
                      <a:pt x="89" y="80"/>
                      <a:pt x="89" y="80"/>
                      <a:pt x="89" y="81"/>
                    </a:cubicBezTo>
                    <a:cubicBezTo>
                      <a:pt x="89" y="81"/>
                      <a:pt x="89" y="81"/>
                      <a:pt x="89" y="81"/>
                    </a:cubicBezTo>
                    <a:cubicBezTo>
                      <a:pt x="89" y="81"/>
                      <a:pt x="89" y="80"/>
                      <a:pt x="90" y="80"/>
                    </a:cubicBezTo>
                    <a:cubicBezTo>
                      <a:pt x="90" y="80"/>
                      <a:pt x="90" y="80"/>
                      <a:pt x="90" y="80"/>
                    </a:cubicBezTo>
                    <a:cubicBezTo>
                      <a:pt x="91" y="80"/>
                      <a:pt x="91" y="80"/>
                      <a:pt x="91" y="80"/>
                    </a:cubicBezTo>
                    <a:cubicBezTo>
                      <a:pt x="91" y="80"/>
                      <a:pt x="91" y="79"/>
                      <a:pt x="92" y="79"/>
                    </a:cubicBezTo>
                    <a:cubicBezTo>
                      <a:pt x="92" y="79"/>
                      <a:pt x="92" y="79"/>
                      <a:pt x="92" y="79"/>
                    </a:cubicBezTo>
                    <a:cubicBezTo>
                      <a:pt x="93" y="79"/>
                      <a:pt x="93" y="79"/>
                      <a:pt x="93" y="79"/>
                    </a:cubicBezTo>
                    <a:cubicBezTo>
                      <a:pt x="93" y="79"/>
                      <a:pt x="93" y="78"/>
                      <a:pt x="94" y="78"/>
                    </a:cubicBezTo>
                    <a:cubicBezTo>
                      <a:pt x="94" y="78"/>
                      <a:pt x="94" y="78"/>
                      <a:pt x="94" y="78"/>
                    </a:cubicBezTo>
                    <a:cubicBezTo>
                      <a:pt x="95" y="78"/>
                      <a:pt x="95" y="78"/>
                      <a:pt x="95" y="78"/>
                    </a:cubicBezTo>
                    <a:cubicBezTo>
                      <a:pt x="96" y="78"/>
                      <a:pt x="96" y="78"/>
                      <a:pt x="96" y="78"/>
                    </a:cubicBezTo>
                    <a:cubicBezTo>
                      <a:pt x="97" y="78"/>
                      <a:pt x="97" y="78"/>
                      <a:pt x="97" y="78"/>
                    </a:cubicBezTo>
                    <a:cubicBezTo>
                      <a:pt x="97" y="78"/>
                      <a:pt x="98" y="78"/>
                      <a:pt x="98" y="77"/>
                    </a:cubicBezTo>
                    <a:cubicBezTo>
                      <a:pt x="98" y="77"/>
                      <a:pt x="98" y="77"/>
                      <a:pt x="99" y="77"/>
                    </a:cubicBezTo>
                    <a:cubicBezTo>
                      <a:pt x="99" y="77"/>
                      <a:pt x="99" y="77"/>
                      <a:pt x="99" y="77"/>
                    </a:cubicBezTo>
                    <a:cubicBezTo>
                      <a:pt x="99" y="76"/>
                      <a:pt x="99" y="76"/>
                      <a:pt x="99" y="76"/>
                    </a:cubicBezTo>
                    <a:cubicBezTo>
                      <a:pt x="99" y="76"/>
                      <a:pt x="99" y="76"/>
                      <a:pt x="99" y="76"/>
                    </a:cubicBezTo>
                    <a:cubicBezTo>
                      <a:pt x="99" y="76"/>
                      <a:pt x="99" y="76"/>
                      <a:pt x="99" y="75"/>
                    </a:cubicBezTo>
                    <a:cubicBezTo>
                      <a:pt x="99" y="75"/>
                      <a:pt x="100" y="75"/>
                      <a:pt x="100" y="75"/>
                    </a:cubicBezTo>
                    <a:cubicBezTo>
                      <a:pt x="100" y="75"/>
                      <a:pt x="101" y="75"/>
                      <a:pt x="101" y="75"/>
                    </a:cubicBezTo>
                    <a:cubicBezTo>
                      <a:pt x="102" y="75"/>
                      <a:pt x="102" y="74"/>
                      <a:pt x="102" y="74"/>
                    </a:cubicBezTo>
                    <a:cubicBezTo>
                      <a:pt x="103" y="74"/>
                      <a:pt x="103" y="74"/>
                      <a:pt x="104" y="74"/>
                    </a:cubicBezTo>
                    <a:cubicBezTo>
                      <a:pt x="104" y="74"/>
                      <a:pt x="104" y="74"/>
                      <a:pt x="104" y="74"/>
                    </a:cubicBezTo>
                    <a:cubicBezTo>
                      <a:pt x="105" y="74"/>
                      <a:pt x="105" y="74"/>
                      <a:pt x="105" y="74"/>
                    </a:cubicBezTo>
                    <a:cubicBezTo>
                      <a:pt x="105" y="74"/>
                      <a:pt x="105" y="74"/>
                      <a:pt x="106" y="74"/>
                    </a:cubicBezTo>
                    <a:cubicBezTo>
                      <a:pt x="106" y="74"/>
                      <a:pt x="106" y="74"/>
                      <a:pt x="106" y="74"/>
                    </a:cubicBezTo>
                    <a:cubicBezTo>
                      <a:pt x="107" y="74"/>
                      <a:pt x="107" y="74"/>
                      <a:pt x="107" y="73"/>
                    </a:cubicBezTo>
                    <a:cubicBezTo>
                      <a:pt x="107" y="73"/>
                      <a:pt x="108" y="73"/>
                      <a:pt x="108" y="73"/>
                    </a:cubicBezTo>
                    <a:cubicBezTo>
                      <a:pt x="108" y="73"/>
                      <a:pt x="108" y="73"/>
                      <a:pt x="108" y="73"/>
                    </a:cubicBezTo>
                    <a:cubicBezTo>
                      <a:pt x="108" y="73"/>
                      <a:pt x="109" y="73"/>
                      <a:pt x="109" y="72"/>
                    </a:cubicBezTo>
                    <a:cubicBezTo>
                      <a:pt x="110" y="72"/>
                      <a:pt x="110" y="72"/>
                      <a:pt x="110" y="72"/>
                    </a:cubicBezTo>
                    <a:cubicBezTo>
                      <a:pt x="111" y="72"/>
                      <a:pt x="111" y="72"/>
                      <a:pt x="111" y="72"/>
                    </a:cubicBezTo>
                    <a:cubicBezTo>
                      <a:pt x="112" y="72"/>
                      <a:pt x="112" y="72"/>
                      <a:pt x="113" y="72"/>
                    </a:cubicBezTo>
                    <a:cubicBezTo>
                      <a:pt x="114" y="72"/>
                      <a:pt x="114" y="72"/>
                      <a:pt x="115" y="72"/>
                    </a:cubicBezTo>
                    <a:cubicBezTo>
                      <a:pt x="115" y="72"/>
                      <a:pt x="115" y="72"/>
                      <a:pt x="116" y="72"/>
                    </a:cubicBezTo>
                    <a:cubicBezTo>
                      <a:pt x="116" y="72"/>
                      <a:pt x="117" y="71"/>
                      <a:pt x="117" y="71"/>
                    </a:cubicBezTo>
                    <a:cubicBezTo>
                      <a:pt x="118" y="71"/>
                      <a:pt x="118" y="72"/>
                      <a:pt x="118" y="72"/>
                    </a:cubicBezTo>
                    <a:cubicBezTo>
                      <a:pt x="119" y="72"/>
                      <a:pt x="119" y="71"/>
                      <a:pt x="119" y="71"/>
                    </a:cubicBezTo>
                    <a:cubicBezTo>
                      <a:pt x="119" y="71"/>
                      <a:pt x="119" y="71"/>
                      <a:pt x="119" y="71"/>
                    </a:cubicBezTo>
                    <a:cubicBezTo>
                      <a:pt x="120" y="71"/>
                      <a:pt x="120" y="70"/>
                      <a:pt x="120" y="70"/>
                    </a:cubicBezTo>
                    <a:cubicBezTo>
                      <a:pt x="120" y="70"/>
                      <a:pt x="121" y="71"/>
                      <a:pt x="121" y="70"/>
                    </a:cubicBezTo>
                    <a:cubicBezTo>
                      <a:pt x="121" y="70"/>
                      <a:pt x="122" y="70"/>
                      <a:pt x="122" y="70"/>
                    </a:cubicBezTo>
                    <a:cubicBezTo>
                      <a:pt x="122" y="69"/>
                      <a:pt x="123" y="69"/>
                      <a:pt x="123" y="68"/>
                    </a:cubicBezTo>
                    <a:cubicBezTo>
                      <a:pt x="123" y="68"/>
                      <a:pt x="123" y="68"/>
                      <a:pt x="123" y="67"/>
                    </a:cubicBezTo>
                    <a:cubicBezTo>
                      <a:pt x="124" y="67"/>
                      <a:pt x="124" y="67"/>
                      <a:pt x="124" y="66"/>
                    </a:cubicBezTo>
                    <a:cubicBezTo>
                      <a:pt x="125" y="66"/>
                      <a:pt x="125" y="65"/>
                      <a:pt x="126" y="65"/>
                    </a:cubicBezTo>
                    <a:cubicBezTo>
                      <a:pt x="126" y="65"/>
                      <a:pt x="126" y="65"/>
                      <a:pt x="127" y="65"/>
                    </a:cubicBezTo>
                    <a:cubicBezTo>
                      <a:pt x="127" y="65"/>
                      <a:pt x="127" y="65"/>
                      <a:pt x="127" y="65"/>
                    </a:cubicBezTo>
                    <a:cubicBezTo>
                      <a:pt x="128" y="65"/>
                      <a:pt x="128" y="65"/>
                      <a:pt x="128" y="65"/>
                    </a:cubicBezTo>
                    <a:cubicBezTo>
                      <a:pt x="129" y="65"/>
                      <a:pt x="129" y="65"/>
                      <a:pt x="129" y="65"/>
                    </a:cubicBezTo>
                    <a:cubicBezTo>
                      <a:pt x="130" y="66"/>
                      <a:pt x="129" y="66"/>
                      <a:pt x="129" y="67"/>
                    </a:cubicBezTo>
                    <a:cubicBezTo>
                      <a:pt x="129" y="67"/>
                      <a:pt x="129" y="68"/>
                      <a:pt x="128" y="68"/>
                    </a:cubicBezTo>
                    <a:cubicBezTo>
                      <a:pt x="128" y="69"/>
                      <a:pt x="128" y="69"/>
                      <a:pt x="128" y="69"/>
                    </a:cubicBezTo>
                    <a:cubicBezTo>
                      <a:pt x="128" y="70"/>
                      <a:pt x="129" y="70"/>
                      <a:pt x="129" y="70"/>
                    </a:cubicBezTo>
                    <a:cubicBezTo>
                      <a:pt x="129" y="70"/>
                      <a:pt x="129" y="71"/>
                      <a:pt x="129" y="71"/>
                    </a:cubicBezTo>
                    <a:cubicBezTo>
                      <a:pt x="129" y="71"/>
                      <a:pt x="129" y="71"/>
                      <a:pt x="129" y="72"/>
                    </a:cubicBezTo>
                    <a:cubicBezTo>
                      <a:pt x="129" y="72"/>
                      <a:pt x="129" y="72"/>
                      <a:pt x="129" y="72"/>
                    </a:cubicBezTo>
                    <a:cubicBezTo>
                      <a:pt x="130" y="72"/>
                      <a:pt x="130" y="72"/>
                      <a:pt x="130" y="72"/>
                    </a:cubicBezTo>
                    <a:cubicBezTo>
                      <a:pt x="130" y="71"/>
                      <a:pt x="130" y="71"/>
                      <a:pt x="130" y="71"/>
                    </a:cubicBezTo>
                    <a:cubicBezTo>
                      <a:pt x="130" y="71"/>
                      <a:pt x="130" y="71"/>
                      <a:pt x="130" y="71"/>
                    </a:cubicBezTo>
                    <a:cubicBezTo>
                      <a:pt x="130" y="71"/>
                      <a:pt x="131" y="71"/>
                      <a:pt x="131" y="71"/>
                    </a:cubicBezTo>
                    <a:cubicBezTo>
                      <a:pt x="131" y="71"/>
                      <a:pt x="131" y="71"/>
                      <a:pt x="131" y="71"/>
                    </a:cubicBezTo>
                    <a:cubicBezTo>
                      <a:pt x="131" y="71"/>
                      <a:pt x="131" y="71"/>
                      <a:pt x="132" y="71"/>
                    </a:cubicBezTo>
                    <a:cubicBezTo>
                      <a:pt x="132" y="71"/>
                      <a:pt x="132" y="71"/>
                      <a:pt x="132" y="71"/>
                    </a:cubicBezTo>
                    <a:cubicBezTo>
                      <a:pt x="132" y="71"/>
                      <a:pt x="132" y="71"/>
                      <a:pt x="133" y="70"/>
                    </a:cubicBezTo>
                    <a:cubicBezTo>
                      <a:pt x="133" y="70"/>
                      <a:pt x="133" y="70"/>
                      <a:pt x="134" y="70"/>
                    </a:cubicBezTo>
                    <a:cubicBezTo>
                      <a:pt x="134" y="70"/>
                      <a:pt x="135" y="69"/>
                      <a:pt x="135" y="70"/>
                    </a:cubicBezTo>
                    <a:cubicBezTo>
                      <a:pt x="135" y="70"/>
                      <a:pt x="135" y="70"/>
                      <a:pt x="135" y="70"/>
                    </a:cubicBezTo>
                    <a:cubicBezTo>
                      <a:pt x="134" y="71"/>
                      <a:pt x="134" y="71"/>
                      <a:pt x="134" y="71"/>
                    </a:cubicBezTo>
                    <a:cubicBezTo>
                      <a:pt x="134" y="71"/>
                      <a:pt x="134" y="71"/>
                      <a:pt x="134" y="71"/>
                    </a:cubicBezTo>
                    <a:cubicBezTo>
                      <a:pt x="134" y="71"/>
                      <a:pt x="134" y="71"/>
                      <a:pt x="133" y="71"/>
                    </a:cubicBezTo>
                    <a:cubicBezTo>
                      <a:pt x="133" y="71"/>
                      <a:pt x="133" y="72"/>
                      <a:pt x="133" y="72"/>
                    </a:cubicBezTo>
                    <a:cubicBezTo>
                      <a:pt x="132" y="72"/>
                      <a:pt x="132" y="72"/>
                      <a:pt x="132" y="72"/>
                    </a:cubicBezTo>
                    <a:cubicBezTo>
                      <a:pt x="132" y="72"/>
                      <a:pt x="132" y="72"/>
                      <a:pt x="132" y="73"/>
                    </a:cubicBezTo>
                    <a:cubicBezTo>
                      <a:pt x="131" y="73"/>
                      <a:pt x="131" y="73"/>
                      <a:pt x="131" y="73"/>
                    </a:cubicBezTo>
                    <a:cubicBezTo>
                      <a:pt x="131" y="73"/>
                      <a:pt x="130" y="73"/>
                      <a:pt x="130" y="74"/>
                    </a:cubicBezTo>
                    <a:cubicBezTo>
                      <a:pt x="130" y="74"/>
                      <a:pt x="131" y="74"/>
                      <a:pt x="131" y="75"/>
                    </a:cubicBezTo>
                    <a:cubicBezTo>
                      <a:pt x="131" y="75"/>
                      <a:pt x="131" y="75"/>
                      <a:pt x="131" y="75"/>
                    </a:cubicBezTo>
                    <a:cubicBezTo>
                      <a:pt x="131" y="75"/>
                      <a:pt x="132" y="76"/>
                      <a:pt x="132" y="76"/>
                    </a:cubicBezTo>
                    <a:cubicBezTo>
                      <a:pt x="132" y="76"/>
                      <a:pt x="132" y="75"/>
                      <a:pt x="133" y="75"/>
                    </a:cubicBezTo>
                    <a:cubicBezTo>
                      <a:pt x="133" y="75"/>
                      <a:pt x="133" y="75"/>
                      <a:pt x="133" y="75"/>
                    </a:cubicBezTo>
                    <a:cubicBezTo>
                      <a:pt x="134" y="75"/>
                      <a:pt x="134" y="75"/>
                      <a:pt x="134" y="74"/>
                    </a:cubicBezTo>
                    <a:cubicBezTo>
                      <a:pt x="135" y="74"/>
                      <a:pt x="135" y="74"/>
                      <a:pt x="135" y="73"/>
                    </a:cubicBezTo>
                    <a:cubicBezTo>
                      <a:pt x="136" y="73"/>
                      <a:pt x="136" y="73"/>
                      <a:pt x="136" y="73"/>
                    </a:cubicBezTo>
                    <a:cubicBezTo>
                      <a:pt x="137" y="73"/>
                      <a:pt x="137" y="73"/>
                      <a:pt x="138" y="73"/>
                    </a:cubicBezTo>
                    <a:cubicBezTo>
                      <a:pt x="138" y="73"/>
                      <a:pt x="138" y="72"/>
                      <a:pt x="139" y="72"/>
                    </a:cubicBezTo>
                    <a:cubicBezTo>
                      <a:pt x="139" y="72"/>
                      <a:pt x="140" y="72"/>
                      <a:pt x="140" y="72"/>
                    </a:cubicBezTo>
                    <a:cubicBezTo>
                      <a:pt x="141" y="72"/>
                      <a:pt x="141" y="72"/>
                      <a:pt x="142" y="71"/>
                    </a:cubicBezTo>
                    <a:cubicBezTo>
                      <a:pt x="142" y="71"/>
                      <a:pt x="142" y="71"/>
                      <a:pt x="143" y="71"/>
                    </a:cubicBezTo>
                    <a:cubicBezTo>
                      <a:pt x="143" y="71"/>
                      <a:pt x="143" y="71"/>
                      <a:pt x="143" y="71"/>
                    </a:cubicBezTo>
                    <a:cubicBezTo>
                      <a:pt x="143" y="71"/>
                      <a:pt x="144" y="71"/>
                      <a:pt x="144" y="70"/>
                    </a:cubicBezTo>
                    <a:cubicBezTo>
                      <a:pt x="144" y="70"/>
                      <a:pt x="144" y="70"/>
                      <a:pt x="143" y="69"/>
                    </a:cubicBezTo>
                    <a:cubicBezTo>
                      <a:pt x="143" y="69"/>
                      <a:pt x="142" y="69"/>
                      <a:pt x="142" y="69"/>
                    </a:cubicBezTo>
                    <a:cubicBezTo>
                      <a:pt x="141" y="69"/>
                      <a:pt x="141" y="69"/>
                      <a:pt x="141" y="69"/>
                    </a:cubicBezTo>
                    <a:cubicBezTo>
                      <a:pt x="140" y="69"/>
                      <a:pt x="140" y="69"/>
                      <a:pt x="139" y="69"/>
                    </a:cubicBezTo>
                    <a:cubicBezTo>
                      <a:pt x="139" y="69"/>
                      <a:pt x="139" y="69"/>
                      <a:pt x="138" y="69"/>
                    </a:cubicBezTo>
                    <a:cubicBezTo>
                      <a:pt x="138" y="68"/>
                      <a:pt x="138" y="68"/>
                      <a:pt x="138" y="68"/>
                    </a:cubicBezTo>
                    <a:cubicBezTo>
                      <a:pt x="137" y="68"/>
                      <a:pt x="137" y="68"/>
                      <a:pt x="137" y="68"/>
                    </a:cubicBezTo>
                    <a:cubicBezTo>
                      <a:pt x="137" y="67"/>
                      <a:pt x="137" y="67"/>
                      <a:pt x="136" y="67"/>
                    </a:cubicBezTo>
                    <a:cubicBezTo>
                      <a:pt x="136" y="66"/>
                      <a:pt x="137" y="66"/>
                      <a:pt x="136" y="65"/>
                    </a:cubicBezTo>
                    <a:cubicBezTo>
                      <a:pt x="136" y="65"/>
                      <a:pt x="136" y="65"/>
                      <a:pt x="136" y="65"/>
                    </a:cubicBezTo>
                    <a:cubicBezTo>
                      <a:pt x="137" y="64"/>
                      <a:pt x="137" y="64"/>
                      <a:pt x="137" y="64"/>
                    </a:cubicBezTo>
                    <a:cubicBezTo>
                      <a:pt x="137" y="64"/>
                      <a:pt x="137" y="63"/>
                      <a:pt x="137" y="63"/>
                    </a:cubicBezTo>
                    <a:cubicBezTo>
                      <a:pt x="137" y="63"/>
                      <a:pt x="137" y="63"/>
                      <a:pt x="136" y="63"/>
                    </a:cubicBezTo>
                    <a:cubicBezTo>
                      <a:pt x="136" y="63"/>
                      <a:pt x="136" y="63"/>
                      <a:pt x="136" y="63"/>
                    </a:cubicBezTo>
                    <a:cubicBezTo>
                      <a:pt x="135" y="63"/>
                      <a:pt x="135" y="63"/>
                      <a:pt x="135" y="63"/>
                    </a:cubicBezTo>
                    <a:cubicBezTo>
                      <a:pt x="135" y="63"/>
                      <a:pt x="134" y="63"/>
                      <a:pt x="134" y="63"/>
                    </a:cubicBezTo>
                    <a:cubicBezTo>
                      <a:pt x="134" y="63"/>
                      <a:pt x="135" y="62"/>
                      <a:pt x="135" y="62"/>
                    </a:cubicBezTo>
                    <a:cubicBezTo>
                      <a:pt x="135" y="62"/>
                      <a:pt x="136" y="62"/>
                      <a:pt x="136" y="62"/>
                    </a:cubicBezTo>
                    <a:cubicBezTo>
                      <a:pt x="137" y="62"/>
                      <a:pt x="137" y="63"/>
                      <a:pt x="137" y="62"/>
                    </a:cubicBezTo>
                    <a:cubicBezTo>
                      <a:pt x="138" y="62"/>
                      <a:pt x="138" y="62"/>
                      <a:pt x="139" y="62"/>
                    </a:cubicBezTo>
                    <a:cubicBezTo>
                      <a:pt x="139" y="61"/>
                      <a:pt x="139" y="61"/>
                      <a:pt x="139" y="61"/>
                    </a:cubicBezTo>
                    <a:cubicBezTo>
                      <a:pt x="140" y="61"/>
                      <a:pt x="140" y="61"/>
                      <a:pt x="140" y="61"/>
                    </a:cubicBezTo>
                    <a:cubicBezTo>
                      <a:pt x="140" y="60"/>
                      <a:pt x="139" y="60"/>
                      <a:pt x="139" y="60"/>
                    </a:cubicBezTo>
                    <a:cubicBezTo>
                      <a:pt x="139" y="59"/>
                      <a:pt x="139" y="59"/>
                      <a:pt x="138" y="59"/>
                    </a:cubicBezTo>
                    <a:cubicBezTo>
                      <a:pt x="138" y="59"/>
                      <a:pt x="137" y="59"/>
                      <a:pt x="137" y="59"/>
                    </a:cubicBezTo>
                    <a:cubicBezTo>
                      <a:pt x="136" y="59"/>
                      <a:pt x="135" y="59"/>
                      <a:pt x="135" y="59"/>
                    </a:cubicBezTo>
                    <a:cubicBezTo>
                      <a:pt x="134" y="59"/>
                      <a:pt x="134" y="59"/>
                      <a:pt x="134" y="60"/>
                    </a:cubicBezTo>
                    <a:cubicBezTo>
                      <a:pt x="133" y="60"/>
                      <a:pt x="133" y="60"/>
                      <a:pt x="133" y="60"/>
                    </a:cubicBezTo>
                    <a:cubicBezTo>
                      <a:pt x="133" y="60"/>
                      <a:pt x="133" y="60"/>
                      <a:pt x="133" y="60"/>
                    </a:cubicBezTo>
                    <a:cubicBezTo>
                      <a:pt x="132" y="60"/>
                      <a:pt x="132" y="60"/>
                      <a:pt x="132" y="60"/>
                    </a:cubicBezTo>
                    <a:cubicBezTo>
                      <a:pt x="131" y="60"/>
                      <a:pt x="131" y="60"/>
                      <a:pt x="131" y="61"/>
                    </a:cubicBezTo>
                    <a:cubicBezTo>
                      <a:pt x="131" y="61"/>
                      <a:pt x="131" y="61"/>
                      <a:pt x="131" y="61"/>
                    </a:cubicBezTo>
                    <a:cubicBezTo>
                      <a:pt x="130" y="61"/>
                      <a:pt x="130" y="61"/>
                      <a:pt x="129" y="62"/>
                    </a:cubicBezTo>
                    <a:cubicBezTo>
                      <a:pt x="129" y="62"/>
                      <a:pt x="129" y="62"/>
                      <a:pt x="128" y="62"/>
                    </a:cubicBezTo>
                    <a:cubicBezTo>
                      <a:pt x="128" y="62"/>
                      <a:pt x="128" y="63"/>
                      <a:pt x="127" y="63"/>
                    </a:cubicBezTo>
                    <a:cubicBezTo>
                      <a:pt x="127" y="63"/>
                      <a:pt x="126" y="63"/>
                      <a:pt x="126" y="62"/>
                    </a:cubicBezTo>
                    <a:cubicBezTo>
                      <a:pt x="126" y="62"/>
                      <a:pt x="127" y="62"/>
                      <a:pt x="128" y="62"/>
                    </a:cubicBezTo>
                    <a:cubicBezTo>
                      <a:pt x="128" y="61"/>
                      <a:pt x="128" y="61"/>
                      <a:pt x="129" y="61"/>
                    </a:cubicBezTo>
                    <a:cubicBezTo>
                      <a:pt x="129" y="61"/>
                      <a:pt x="129" y="61"/>
                      <a:pt x="129" y="61"/>
                    </a:cubicBezTo>
                    <a:cubicBezTo>
                      <a:pt x="129" y="60"/>
                      <a:pt x="130" y="60"/>
                      <a:pt x="130" y="60"/>
                    </a:cubicBezTo>
                    <a:cubicBezTo>
                      <a:pt x="130" y="60"/>
                      <a:pt x="130" y="60"/>
                      <a:pt x="131" y="60"/>
                    </a:cubicBezTo>
                    <a:cubicBezTo>
                      <a:pt x="131" y="59"/>
                      <a:pt x="132" y="60"/>
                      <a:pt x="132" y="59"/>
                    </a:cubicBezTo>
                    <a:cubicBezTo>
                      <a:pt x="132" y="59"/>
                      <a:pt x="133" y="59"/>
                      <a:pt x="133" y="59"/>
                    </a:cubicBezTo>
                    <a:cubicBezTo>
                      <a:pt x="133" y="59"/>
                      <a:pt x="133" y="59"/>
                      <a:pt x="133" y="59"/>
                    </a:cubicBezTo>
                    <a:cubicBezTo>
                      <a:pt x="134" y="58"/>
                      <a:pt x="134" y="58"/>
                      <a:pt x="134" y="58"/>
                    </a:cubicBezTo>
                    <a:cubicBezTo>
                      <a:pt x="135" y="57"/>
                      <a:pt x="135" y="57"/>
                      <a:pt x="136" y="57"/>
                    </a:cubicBezTo>
                    <a:cubicBezTo>
                      <a:pt x="136" y="57"/>
                      <a:pt x="136" y="57"/>
                      <a:pt x="136" y="57"/>
                    </a:cubicBezTo>
                    <a:cubicBezTo>
                      <a:pt x="137" y="56"/>
                      <a:pt x="138" y="56"/>
                      <a:pt x="138" y="56"/>
                    </a:cubicBezTo>
                    <a:cubicBezTo>
                      <a:pt x="139" y="56"/>
                      <a:pt x="139" y="56"/>
                      <a:pt x="140" y="56"/>
                    </a:cubicBezTo>
                    <a:cubicBezTo>
                      <a:pt x="141" y="56"/>
                      <a:pt x="141" y="57"/>
                      <a:pt x="142" y="57"/>
                    </a:cubicBezTo>
                    <a:cubicBezTo>
                      <a:pt x="143" y="57"/>
                      <a:pt x="143" y="57"/>
                      <a:pt x="144" y="57"/>
                    </a:cubicBezTo>
                    <a:cubicBezTo>
                      <a:pt x="145" y="57"/>
                      <a:pt x="145" y="56"/>
                      <a:pt x="146" y="57"/>
                    </a:cubicBezTo>
                    <a:cubicBezTo>
                      <a:pt x="146" y="57"/>
                      <a:pt x="146" y="57"/>
                      <a:pt x="147" y="57"/>
                    </a:cubicBezTo>
                    <a:cubicBezTo>
                      <a:pt x="147" y="57"/>
                      <a:pt x="148" y="56"/>
                      <a:pt x="148" y="56"/>
                    </a:cubicBezTo>
                    <a:cubicBezTo>
                      <a:pt x="149" y="56"/>
                      <a:pt x="149" y="57"/>
                      <a:pt x="149" y="57"/>
                    </a:cubicBezTo>
                    <a:cubicBezTo>
                      <a:pt x="150" y="57"/>
                      <a:pt x="151" y="57"/>
                      <a:pt x="151" y="57"/>
                    </a:cubicBezTo>
                    <a:cubicBezTo>
                      <a:pt x="151" y="56"/>
                      <a:pt x="152" y="56"/>
                      <a:pt x="152" y="56"/>
                    </a:cubicBezTo>
                    <a:cubicBezTo>
                      <a:pt x="152" y="55"/>
                      <a:pt x="153" y="55"/>
                      <a:pt x="154" y="54"/>
                    </a:cubicBezTo>
                    <a:cubicBezTo>
                      <a:pt x="154" y="54"/>
                      <a:pt x="155" y="53"/>
                      <a:pt x="155" y="53"/>
                    </a:cubicBezTo>
                    <a:cubicBezTo>
                      <a:pt x="156" y="53"/>
                      <a:pt x="156" y="53"/>
                      <a:pt x="157" y="53"/>
                    </a:cubicBezTo>
                    <a:cubicBezTo>
                      <a:pt x="157" y="53"/>
                      <a:pt x="158" y="53"/>
                      <a:pt x="159" y="53"/>
                    </a:cubicBezTo>
                    <a:cubicBezTo>
                      <a:pt x="159" y="52"/>
                      <a:pt x="159" y="52"/>
                      <a:pt x="160" y="52"/>
                    </a:cubicBezTo>
                    <a:cubicBezTo>
                      <a:pt x="160" y="52"/>
                      <a:pt x="161" y="52"/>
                      <a:pt x="161" y="51"/>
                    </a:cubicBezTo>
                    <a:cubicBezTo>
                      <a:pt x="162" y="51"/>
                      <a:pt x="162" y="51"/>
                      <a:pt x="162" y="51"/>
                    </a:cubicBezTo>
                    <a:cubicBezTo>
                      <a:pt x="162" y="51"/>
                      <a:pt x="162" y="50"/>
                      <a:pt x="162" y="50"/>
                    </a:cubicBezTo>
                    <a:cubicBezTo>
                      <a:pt x="162" y="50"/>
                      <a:pt x="162" y="49"/>
                      <a:pt x="162" y="49"/>
                    </a:cubicBezTo>
                    <a:cubicBezTo>
                      <a:pt x="162" y="48"/>
                      <a:pt x="163" y="48"/>
                      <a:pt x="163" y="48"/>
                    </a:cubicBezTo>
                    <a:cubicBezTo>
                      <a:pt x="163" y="48"/>
                      <a:pt x="162" y="48"/>
                      <a:pt x="162" y="47"/>
                    </a:cubicBezTo>
                    <a:cubicBezTo>
                      <a:pt x="162" y="47"/>
                      <a:pt x="162" y="47"/>
                      <a:pt x="162" y="46"/>
                    </a:cubicBezTo>
                    <a:cubicBezTo>
                      <a:pt x="161" y="46"/>
                      <a:pt x="161" y="46"/>
                      <a:pt x="161" y="46"/>
                    </a:cubicBezTo>
                    <a:cubicBezTo>
                      <a:pt x="160" y="46"/>
                      <a:pt x="160" y="47"/>
                      <a:pt x="160" y="46"/>
                    </a:cubicBezTo>
                    <a:cubicBezTo>
                      <a:pt x="160" y="46"/>
                      <a:pt x="160" y="46"/>
                      <a:pt x="160" y="46"/>
                    </a:cubicBezTo>
                    <a:cubicBezTo>
                      <a:pt x="160" y="45"/>
                      <a:pt x="159" y="45"/>
                      <a:pt x="160" y="45"/>
                    </a:cubicBezTo>
                    <a:cubicBezTo>
                      <a:pt x="160" y="44"/>
                      <a:pt x="160" y="44"/>
                      <a:pt x="160" y="44"/>
                    </a:cubicBezTo>
                    <a:cubicBezTo>
                      <a:pt x="160" y="44"/>
                      <a:pt x="160" y="44"/>
                      <a:pt x="160" y="43"/>
                    </a:cubicBezTo>
                    <a:cubicBezTo>
                      <a:pt x="159" y="43"/>
                      <a:pt x="159" y="43"/>
                      <a:pt x="159" y="43"/>
                    </a:cubicBezTo>
                    <a:cubicBezTo>
                      <a:pt x="158" y="43"/>
                      <a:pt x="158" y="43"/>
                      <a:pt x="158" y="43"/>
                    </a:cubicBezTo>
                    <a:cubicBezTo>
                      <a:pt x="157" y="43"/>
                      <a:pt x="158" y="42"/>
                      <a:pt x="157" y="42"/>
                    </a:cubicBezTo>
                    <a:cubicBezTo>
                      <a:pt x="157" y="42"/>
                      <a:pt x="157" y="42"/>
                      <a:pt x="156" y="42"/>
                    </a:cubicBezTo>
                    <a:cubicBezTo>
                      <a:pt x="156" y="42"/>
                      <a:pt x="156" y="42"/>
                      <a:pt x="155" y="42"/>
                    </a:cubicBezTo>
                    <a:cubicBezTo>
                      <a:pt x="155" y="42"/>
                      <a:pt x="155" y="41"/>
                      <a:pt x="155" y="41"/>
                    </a:cubicBezTo>
                    <a:cubicBezTo>
                      <a:pt x="155" y="41"/>
                      <a:pt x="155" y="41"/>
                      <a:pt x="155" y="41"/>
                    </a:cubicBezTo>
                    <a:cubicBezTo>
                      <a:pt x="155" y="40"/>
                      <a:pt x="155" y="40"/>
                      <a:pt x="155" y="40"/>
                    </a:cubicBezTo>
                    <a:cubicBezTo>
                      <a:pt x="154" y="40"/>
                      <a:pt x="154" y="40"/>
                      <a:pt x="154" y="40"/>
                    </a:cubicBezTo>
                    <a:cubicBezTo>
                      <a:pt x="153" y="40"/>
                      <a:pt x="153" y="40"/>
                      <a:pt x="153" y="39"/>
                    </a:cubicBezTo>
                    <a:cubicBezTo>
                      <a:pt x="153" y="39"/>
                      <a:pt x="153" y="39"/>
                      <a:pt x="153" y="39"/>
                    </a:cubicBezTo>
                    <a:cubicBezTo>
                      <a:pt x="153" y="38"/>
                      <a:pt x="153" y="38"/>
                      <a:pt x="153" y="38"/>
                    </a:cubicBezTo>
                    <a:cubicBezTo>
                      <a:pt x="153" y="38"/>
                      <a:pt x="154" y="38"/>
                      <a:pt x="154" y="38"/>
                    </a:cubicBezTo>
                    <a:cubicBezTo>
                      <a:pt x="154" y="38"/>
                      <a:pt x="154" y="38"/>
                      <a:pt x="154" y="37"/>
                    </a:cubicBezTo>
                    <a:cubicBezTo>
                      <a:pt x="154" y="37"/>
                      <a:pt x="154" y="37"/>
                      <a:pt x="154" y="36"/>
                    </a:cubicBezTo>
                    <a:cubicBezTo>
                      <a:pt x="154" y="36"/>
                      <a:pt x="154" y="36"/>
                      <a:pt x="154" y="35"/>
                    </a:cubicBezTo>
                    <a:cubicBezTo>
                      <a:pt x="154" y="35"/>
                      <a:pt x="153" y="35"/>
                      <a:pt x="153" y="35"/>
                    </a:cubicBezTo>
                    <a:cubicBezTo>
                      <a:pt x="153" y="34"/>
                      <a:pt x="153" y="34"/>
                      <a:pt x="153" y="34"/>
                    </a:cubicBezTo>
                    <a:cubicBezTo>
                      <a:pt x="153" y="33"/>
                      <a:pt x="153" y="33"/>
                      <a:pt x="153" y="32"/>
                    </a:cubicBezTo>
                    <a:cubicBezTo>
                      <a:pt x="153" y="32"/>
                      <a:pt x="152" y="31"/>
                      <a:pt x="152" y="31"/>
                    </a:cubicBezTo>
                    <a:cubicBezTo>
                      <a:pt x="152" y="30"/>
                      <a:pt x="152" y="30"/>
                      <a:pt x="152" y="30"/>
                    </a:cubicBezTo>
                    <a:cubicBezTo>
                      <a:pt x="152" y="29"/>
                      <a:pt x="152" y="29"/>
                      <a:pt x="151" y="28"/>
                    </a:cubicBezTo>
                    <a:cubicBezTo>
                      <a:pt x="151" y="28"/>
                      <a:pt x="151" y="29"/>
                      <a:pt x="150" y="29"/>
                    </a:cubicBezTo>
                    <a:cubicBezTo>
                      <a:pt x="150" y="29"/>
                      <a:pt x="150" y="29"/>
                      <a:pt x="150" y="30"/>
                    </a:cubicBezTo>
                    <a:cubicBezTo>
                      <a:pt x="149" y="30"/>
                      <a:pt x="149" y="30"/>
                      <a:pt x="149" y="30"/>
                    </a:cubicBezTo>
                    <a:cubicBezTo>
                      <a:pt x="149" y="31"/>
                      <a:pt x="149" y="31"/>
                      <a:pt x="148" y="32"/>
                    </a:cubicBezTo>
                    <a:cubicBezTo>
                      <a:pt x="148" y="32"/>
                      <a:pt x="148" y="32"/>
                      <a:pt x="148" y="32"/>
                    </a:cubicBezTo>
                    <a:cubicBezTo>
                      <a:pt x="147" y="32"/>
                      <a:pt x="147" y="32"/>
                      <a:pt x="147" y="33"/>
                    </a:cubicBezTo>
                    <a:cubicBezTo>
                      <a:pt x="147" y="33"/>
                      <a:pt x="147" y="33"/>
                      <a:pt x="146" y="33"/>
                    </a:cubicBezTo>
                    <a:cubicBezTo>
                      <a:pt x="146" y="33"/>
                      <a:pt x="146" y="33"/>
                      <a:pt x="145" y="33"/>
                    </a:cubicBezTo>
                    <a:cubicBezTo>
                      <a:pt x="145" y="33"/>
                      <a:pt x="145" y="34"/>
                      <a:pt x="144" y="34"/>
                    </a:cubicBezTo>
                    <a:cubicBezTo>
                      <a:pt x="144" y="34"/>
                      <a:pt x="143" y="34"/>
                      <a:pt x="143" y="34"/>
                    </a:cubicBezTo>
                    <a:cubicBezTo>
                      <a:pt x="143" y="34"/>
                      <a:pt x="142" y="33"/>
                      <a:pt x="142" y="33"/>
                    </a:cubicBezTo>
                    <a:cubicBezTo>
                      <a:pt x="142" y="33"/>
                      <a:pt x="142" y="33"/>
                      <a:pt x="142" y="32"/>
                    </a:cubicBezTo>
                    <a:cubicBezTo>
                      <a:pt x="141" y="32"/>
                      <a:pt x="141" y="33"/>
                      <a:pt x="141" y="32"/>
                    </a:cubicBezTo>
                    <a:cubicBezTo>
                      <a:pt x="140" y="32"/>
                      <a:pt x="141" y="32"/>
                      <a:pt x="141" y="32"/>
                    </a:cubicBezTo>
                    <a:cubicBezTo>
                      <a:pt x="141" y="31"/>
                      <a:pt x="140" y="31"/>
                      <a:pt x="141" y="30"/>
                    </a:cubicBezTo>
                    <a:cubicBezTo>
                      <a:pt x="141" y="30"/>
                      <a:pt x="141" y="30"/>
                      <a:pt x="141" y="29"/>
                    </a:cubicBezTo>
                    <a:cubicBezTo>
                      <a:pt x="141" y="29"/>
                      <a:pt x="142" y="28"/>
                      <a:pt x="142" y="28"/>
                    </a:cubicBezTo>
                    <a:cubicBezTo>
                      <a:pt x="142" y="28"/>
                      <a:pt x="142" y="28"/>
                      <a:pt x="143" y="28"/>
                    </a:cubicBezTo>
                    <a:cubicBezTo>
                      <a:pt x="143" y="27"/>
                      <a:pt x="143" y="27"/>
                      <a:pt x="142" y="27"/>
                    </a:cubicBezTo>
                    <a:cubicBezTo>
                      <a:pt x="142" y="26"/>
                      <a:pt x="142" y="27"/>
                      <a:pt x="141" y="27"/>
                    </a:cubicBezTo>
                    <a:cubicBezTo>
                      <a:pt x="141" y="26"/>
                      <a:pt x="140" y="26"/>
                      <a:pt x="140" y="26"/>
                    </a:cubicBezTo>
                    <a:cubicBezTo>
                      <a:pt x="140" y="26"/>
                      <a:pt x="139" y="27"/>
                      <a:pt x="139" y="26"/>
                    </a:cubicBezTo>
                    <a:cubicBezTo>
                      <a:pt x="139" y="26"/>
                      <a:pt x="139" y="26"/>
                      <a:pt x="139" y="26"/>
                    </a:cubicBezTo>
                    <a:cubicBezTo>
                      <a:pt x="139" y="25"/>
                      <a:pt x="139" y="25"/>
                      <a:pt x="139" y="25"/>
                    </a:cubicBezTo>
                    <a:cubicBezTo>
                      <a:pt x="138" y="25"/>
                      <a:pt x="138" y="25"/>
                      <a:pt x="138" y="25"/>
                    </a:cubicBezTo>
                    <a:cubicBezTo>
                      <a:pt x="138" y="25"/>
                      <a:pt x="138" y="24"/>
                      <a:pt x="137" y="24"/>
                    </a:cubicBezTo>
                    <a:cubicBezTo>
                      <a:pt x="137" y="24"/>
                      <a:pt x="137" y="24"/>
                      <a:pt x="136" y="24"/>
                    </a:cubicBezTo>
                    <a:cubicBezTo>
                      <a:pt x="136" y="23"/>
                      <a:pt x="135" y="24"/>
                      <a:pt x="134" y="24"/>
                    </a:cubicBezTo>
                    <a:cubicBezTo>
                      <a:pt x="134" y="24"/>
                      <a:pt x="133" y="24"/>
                      <a:pt x="133" y="24"/>
                    </a:cubicBezTo>
                    <a:cubicBezTo>
                      <a:pt x="132" y="24"/>
                      <a:pt x="132" y="24"/>
                      <a:pt x="131" y="24"/>
                    </a:cubicBezTo>
                    <a:cubicBezTo>
                      <a:pt x="130" y="24"/>
                      <a:pt x="130" y="24"/>
                      <a:pt x="129" y="24"/>
                    </a:cubicBezTo>
                    <a:cubicBezTo>
                      <a:pt x="128" y="24"/>
                      <a:pt x="128" y="24"/>
                      <a:pt x="127" y="24"/>
                    </a:cubicBezTo>
                    <a:cubicBezTo>
                      <a:pt x="127" y="24"/>
                      <a:pt x="127" y="24"/>
                      <a:pt x="127" y="25"/>
                    </a:cubicBezTo>
                    <a:cubicBezTo>
                      <a:pt x="127" y="25"/>
                      <a:pt x="127" y="25"/>
                      <a:pt x="127" y="26"/>
                    </a:cubicBezTo>
                    <a:cubicBezTo>
                      <a:pt x="127" y="26"/>
                      <a:pt x="127" y="26"/>
                      <a:pt x="127" y="26"/>
                    </a:cubicBezTo>
                    <a:cubicBezTo>
                      <a:pt x="127" y="27"/>
                      <a:pt x="126" y="27"/>
                      <a:pt x="126" y="28"/>
                    </a:cubicBezTo>
                    <a:cubicBezTo>
                      <a:pt x="126" y="28"/>
                      <a:pt x="126" y="28"/>
                      <a:pt x="125" y="29"/>
                    </a:cubicBezTo>
                    <a:cubicBezTo>
                      <a:pt x="125" y="29"/>
                      <a:pt x="126" y="30"/>
                      <a:pt x="125" y="30"/>
                    </a:cubicBezTo>
                    <a:cubicBezTo>
                      <a:pt x="125" y="30"/>
                      <a:pt x="125" y="30"/>
                      <a:pt x="125" y="31"/>
                    </a:cubicBezTo>
                    <a:cubicBezTo>
                      <a:pt x="125" y="31"/>
                      <a:pt x="124" y="31"/>
                      <a:pt x="124" y="31"/>
                    </a:cubicBezTo>
                    <a:cubicBezTo>
                      <a:pt x="124" y="31"/>
                      <a:pt x="124" y="31"/>
                      <a:pt x="123" y="32"/>
                    </a:cubicBezTo>
                    <a:cubicBezTo>
                      <a:pt x="123" y="32"/>
                      <a:pt x="123" y="32"/>
                      <a:pt x="122" y="32"/>
                    </a:cubicBezTo>
                    <a:cubicBezTo>
                      <a:pt x="122" y="33"/>
                      <a:pt x="121" y="33"/>
                      <a:pt x="121" y="33"/>
                    </a:cubicBezTo>
                    <a:cubicBezTo>
                      <a:pt x="121" y="33"/>
                      <a:pt x="121" y="34"/>
                      <a:pt x="121" y="34"/>
                    </a:cubicBezTo>
                    <a:cubicBezTo>
                      <a:pt x="122" y="34"/>
                      <a:pt x="122" y="34"/>
                      <a:pt x="122" y="34"/>
                    </a:cubicBezTo>
                    <a:cubicBezTo>
                      <a:pt x="123" y="34"/>
                      <a:pt x="123" y="35"/>
                      <a:pt x="123" y="35"/>
                    </a:cubicBezTo>
                    <a:cubicBezTo>
                      <a:pt x="123" y="36"/>
                      <a:pt x="123" y="36"/>
                      <a:pt x="123" y="37"/>
                    </a:cubicBezTo>
                    <a:cubicBezTo>
                      <a:pt x="123" y="37"/>
                      <a:pt x="123" y="38"/>
                      <a:pt x="123" y="38"/>
                    </a:cubicBezTo>
                    <a:cubicBezTo>
                      <a:pt x="123" y="38"/>
                      <a:pt x="122" y="38"/>
                      <a:pt x="122" y="39"/>
                    </a:cubicBezTo>
                    <a:cubicBezTo>
                      <a:pt x="122" y="39"/>
                      <a:pt x="123" y="40"/>
                      <a:pt x="122" y="40"/>
                    </a:cubicBezTo>
                    <a:cubicBezTo>
                      <a:pt x="122" y="40"/>
                      <a:pt x="122" y="40"/>
                      <a:pt x="122" y="40"/>
                    </a:cubicBezTo>
                    <a:cubicBezTo>
                      <a:pt x="121" y="40"/>
                      <a:pt x="121" y="40"/>
                      <a:pt x="121" y="40"/>
                    </a:cubicBezTo>
                    <a:cubicBezTo>
                      <a:pt x="121" y="40"/>
                      <a:pt x="121" y="40"/>
                      <a:pt x="121" y="41"/>
                    </a:cubicBezTo>
                    <a:cubicBezTo>
                      <a:pt x="120" y="41"/>
                      <a:pt x="120" y="41"/>
                      <a:pt x="119" y="42"/>
                    </a:cubicBezTo>
                    <a:cubicBezTo>
                      <a:pt x="119" y="42"/>
                      <a:pt x="119" y="42"/>
                      <a:pt x="119" y="42"/>
                    </a:cubicBezTo>
                    <a:cubicBezTo>
                      <a:pt x="118" y="43"/>
                      <a:pt x="118" y="42"/>
                      <a:pt x="117" y="43"/>
                    </a:cubicBezTo>
                    <a:cubicBezTo>
                      <a:pt x="117" y="43"/>
                      <a:pt x="116" y="43"/>
                      <a:pt x="116" y="43"/>
                    </a:cubicBezTo>
                    <a:cubicBezTo>
                      <a:pt x="115" y="43"/>
                      <a:pt x="115" y="43"/>
                      <a:pt x="115" y="44"/>
                    </a:cubicBezTo>
                    <a:cubicBezTo>
                      <a:pt x="114" y="44"/>
                      <a:pt x="114" y="44"/>
                      <a:pt x="113" y="44"/>
                    </a:cubicBezTo>
                    <a:cubicBezTo>
                      <a:pt x="113" y="44"/>
                      <a:pt x="113" y="44"/>
                      <a:pt x="113" y="44"/>
                    </a:cubicBezTo>
                    <a:cubicBezTo>
                      <a:pt x="112" y="45"/>
                      <a:pt x="113" y="45"/>
                      <a:pt x="113" y="45"/>
                    </a:cubicBezTo>
                    <a:cubicBezTo>
                      <a:pt x="113" y="46"/>
                      <a:pt x="113" y="46"/>
                      <a:pt x="113" y="46"/>
                    </a:cubicBezTo>
                    <a:cubicBezTo>
                      <a:pt x="113" y="47"/>
                      <a:pt x="113" y="47"/>
                      <a:pt x="113" y="47"/>
                    </a:cubicBezTo>
                    <a:cubicBezTo>
                      <a:pt x="112" y="48"/>
                      <a:pt x="112" y="49"/>
                      <a:pt x="112" y="50"/>
                    </a:cubicBezTo>
                    <a:cubicBezTo>
                      <a:pt x="112" y="50"/>
                      <a:pt x="112" y="50"/>
                      <a:pt x="112" y="51"/>
                    </a:cubicBezTo>
                    <a:cubicBezTo>
                      <a:pt x="112" y="51"/>
                      <a:pt x="112" y="51"/>
                      <a:pt x="112" y="51"/>
                    </a:cubicBezTo>
                    <a:cubicBezTo>
                      <a:pt x="111" y="51"/>
                      <a:pt x="111" y="51"/>
                      <a:pt x="111" y="52"/>
                    </a:cubicBezTo>
                    <a:cubicBezTo>
                      <a:pt x="111" y="52"/>
                      <a:pt x="110" y="52"/>
                      <a:pt x="110" y="53"/>
                    </a:cubicBezTo>
                    <a:cubicBezTo>
                      <a:pt x="110" y="53"/>
                      <a:pt x="110" y="53"/>
                      <a:pt x="110" y="53"/>
                    </a:cubicBezTo>
                    <a:cubicBezTo>
                      <a:pt x="109" y="53"/>
                      <a:pt x="109" y="53"/>
                      <a:pt x="109" y="53"/>
                    </a:cubicBezTo>
                    <a:cubicBezTo>
                      <a:pt x="109" y="53"/>
                      <a:pt x="108" y="54"/>
                      <a:pt x="108" y="54"/>
                    </a:cubicBezTo>
                    <a:cubicBezTo>
                      <a:pt x="108" y="54"/>
                      <a:pt x="107" y="54"/>
                      <a:pt x="107" y="54"/>
                    </a:cubicBezTo>
                    <a:cubicBezTo>
                      <a:pt x="106" y="53"/>
                      <a:pt x="106" y="53"/>
                      <a:pt x="106" y="52"/>
                    </a:cubicBezTo>
                    <a:cubicBezTo>
                      <a:pt x="106" y="52"/>
                      <a:pt x="106" y="52"/>
                      <a:pt x="106" y="51"/>
                    </a:cubicBezTo>
                    <a:cubicBezTo>
                      <a:pt x="106" y="51"/>
                      <a:pt x="106" y="51"/>
                      <a:pt x="106" y="51"/>
                    </a:cubicBezTo>
                    <a:cubicBezTo>
                      <a:pt x="106" y="51"/>
                      <a:pt x="106" y="50"/>
                      <a:pt x="106" y="50"/>
                    </a:cubicBezTo>
                    <a:cubicBezTo>
                      <a:pt x="106" y="50"/>
                      <a:pt x="105" y="50"/>
                      <a:pt x="105" y="49"/>
                    </a:cubicBezTo>
                    <a:cubicBezTo>
                      <a:pt x="105" y="49"/>
                      <a:pt x="105" y="49"/>
                      <a:pt x="106" y="48"/>
                    </a:cubicBezTo>
                    <a:cubicBezTo>
                      <a:pt x="106" y="48"/>
                      <a:pt x="106" y="48"/>
                      <a:pt x="106" y="47"/>
                    </a:cubicBezTo>
                    <a:cubicBezTo>
                      <a:pt x="106" y="47"/>
                      <a:pt x="106" y="47"/>
                      <a:pt x="106" y="46"/>
                    </a:cubicBezTo>
                    <a:cubicBezTo>
                      <a:pt x="106" y="46"/>
                      <a:pt x="107" y="46"/>
                      <a:pt x="107" y="46"/>
                    </a:cubicBezTo>
                    <a:cubicBezTo>
                      <a:pt x="107" y="45"/>
                      <a:pt x="107" y="45"/>
                      <a:pt x="107" y="44"/>
                    </a:cubicBezTo>
                    <a:cubicBezTo>
                      <a:pt x="107" y="44"/>
                      <a:pt x="108" y="43"/>
                      <a:pt x="108" y="43"/>
                    </a:cubicBezTo>
                    <a:cubicBezTo>
                      <a:pt x="108" y="43"/>
                      <a:pt x="107" y="43"/>
                      <a:pt x="107" y="42"/>
                    </a:cubicBezTo>
                    <a:cubicBezTo>
                      <a:pt x="107" y="42"/>
                      <a:pt x="106" y="43"/>
                      <a:pt x="106" y="43"/>
                    </a:cubicBezTo>
                    <a:cubicBezTo>
                      <a:pt x="105" y="43"/>
                      <a:pt x="105" y="43"/>
                      <a:pt x="104" y="42"/>
                    </a:cubicBezTo>
                    <a:cubicBezTo>
                      <a:pt x="104" y="42"/>
                      <a:pt x="104" y="42"/>
                      <a:pt x="103" y="42"/>
                    </a:cubicBezTo>
                    <a:cubicBezTo>
                      <a:pt x="103" y="42"/>
                      <a:pt x="102" y="43"/>
                      <a:pt x="102" y="42"/>
                    </a:cubicBezTo>
                    <a:cubicBezTo>
                      <a:pt x="102" y="42"/>
                      <a:pt x="102" y="42"/>
                      <a:pt x="102" y="42"/>
                    </a:cubicBezTo>
                    <a:cubicBezTo>
                      <a:pt x="102" y="41"/>
                      <a:pt x="102" y="41"/>
                      <a:pt x="102" y="41"/>
                    </a:cubicBezTo>
                    <a:cubicBezTo>
                      <a:pt x="102" y="40"/>
                      <a:pt x="100" y="41"/>
                      <a:pt x="100" y="41"/>
                    </a:cubicBezTo>
                    <a:cubicBezTo>
                      <a:pt x="99" y="41"/>
                      <a:pt x="98" y="41"/>
                      <a:pt x="98" y="41"/>
                    </a:cubicBezTo>
                    <a:cubicBezTo>
                      <a:pt x="98" y="41"/>
                      <a:pt x="98" y="41"/>
                      <a:pt x="98" y="41"/>
                    </a:cubicBezTo>
                    <a:cubicBezTo>
                      <a:pt x="98" y="40"/>
                      <a:pt x="98" y="40"/>
                      <a:pt x="98" y="40"/>
                    </a:cubicBezTo>
                    <a:cubicBezTo>
                      <a:pt x="98" y="39"/>
                      <a:pt x="98" y="39"/>
                      <a:pt x="97" y="39"/>
                    </a:cubicBezTo>
                    <a:cubicBezTo>
                      <a:pt x="97" y="38"/>
                      <a:pt x="97" y="39"/>
                      <a:pt x="96" y="38"/>
                    </a:cubicBezTo>
                    <a:cubicBezTo>
                      <a:pt x="95" y="38"/>
                      <a:pt x="95" y="38"/>
                      <a:pt x="95" y="38"/>
                    </a:cubicBezTo>
                    <a:cubicBezTo>
                      <a:pt x="94" y="38"/>
                      <a:pt x="94" y="38"/>
                      <a:pt x="94" y="37"/>
                    </a:cubicBezTo>
                    <a:cubicBezTo>
                      <a:pt x="94" y="37"/>
                      <a:pt x="94" y="37"/>
                      <a:pt x="93" y="37"/>
                    </a:cubicBezTo>
                    <a:cubicBezTo>
                      <a:pt x="93" y="37"/>
                      <a:pt x="92" y="37"/>
                      <a:pt x="92" y="37"/>
                    </a:cubicBezTo>
                    <a:cubicBezTo>
                      <a:pt x="91" y="38"/>
                      <a:pt x="91" y="38"/>
                      <a:pt x="90" y="38"/>
                    </a:cubicBezTo>
                    <a:cubicBezTo>
                      <a:pt x="90" y="38"/>
                      <a:pt x="89" y="38"/>
                      <a:pt x="89" y="38"/>
                    </a:cubicBezTo>
                    <a:cubicBezTo>
                      <a:pt x="89" y="38"/>
                      <a:pt x="90" y="38"/>
                      <a:pt x="90" y="37"/>
                    </a:cubicBezTo>
                    <a:cubicBezTo>
                      <a:pt x="90" y="37"/>
                      <a:pt x="90" y="37"/>
                      <a:pt x="90" y="36"/>
                    </a:cubicBezTo>
                    <a:cubicBezTo>
                      <a:pt x="90" y="36"/>
                      <a:pt x="90" y="36"/>
                      <a:pt x="90" y="35"/>
                    </a:cubicBezTo>
                    <a:cubicBezTo>
                      <a:pt x="90" y="34"/>
                      <a:pt x="91" y="34"/>
                      <a:pt x="91" y="34"/>
                    </a:cubicBezTo>
                    <a:cubicBezTo>
                      <a:pt x="91" y="33"/>
                      <a:pt x="90" y="33"/>
                      <a:pt x="90" y="33"/>
                    </a:cubicBezTo>
                    <a:cubicBezTo>
                      <a:pt x="90" y="33"/>
                      <a:pt x="90" y="33"/>
                      <a:pt x="89" y="33"/>
                    </a:cubicBezTo>
                    <a:cubicBezTo>
                      <a:pt x="89" y="33"/>
                      <a:pt x="89" y="33"/>
                      <a:pt x="88" y="33"/>
                    </a:cubicBezTo>
                    <a:cubicBezTo>
                      <a:pt x="88" y="32"/>
                      <a:pt x="88" y="32"/>
                      <a:pt x="89" y="31"/>
                    </a:cubicBezTo>
                    <a:cubicBezTo>
                      <a:pt x="89" y="31"/>
                      <a:pt x="89" y="31"/>
                      <a:pt x="90" y="31"/>
                    </a:cubicBezTo>
                    <a:cubicBezTo>
                      <a:pt x="90" y="30"/>
                      <a:pt x="90" y="30"/>
                      <a:pt x="90" y="30"/>
                    </a:cubicBezTo>
                    <a:cubicBezTo>
                      <a:pt x="90" y="30"/>
                      <a:pt x="90" y="29"/>
                      <a:pt x="90" y="29"/>
                    </a:cubicBezTo>
                    <a:cubicBezTo>
                      <a:pt x="91" y="29"/>
                      <a:pt x="91" y="29"/>
                      <a:pt x="91" y="28"/>
                    </a:cubicBezTo>
                    <a:cubicBezTo>
                      <a:pt x="92" y="28"/>
                      <a:pt x="92" y="28"/>
                      <a:pt x="92" y="28"/>
                    </a:cubicBezTo>
                    <a:cubicBezTo>
                      <a:pt x="92" y="28"/>
                      <a:pt x="92" y="27"/>
                      <a:pt x="93" y="27"/>
                    </a:cubicBezTo>
                    <a:cubicBezTo>
                      <a:pt x="93" y="27"/>
                      <a:pt x="93" y="27"/>
                      <a:pt x="93" y="27"/>
                    </a:cubicBezTo>
                    <a:cubicBezTo>
                      <a:pt x="94" y="27"/>
                      <a:pt x="94" y="27"/>
                      <a:pt x="94" y="26"/>
                    </a:cubicBezTo>
                    <a:cubicBezTo>
                      <a:pt x="94" y="26"/>
                      <a:pt x="95" y="26"/>
                      <a:pt x="95" y="26"/>
                    </a:cubicBezTo>
                    <a:cubicBezTo>
                      <a:pt x="95" y="26"/>
                      <a:pt x="95" y="26"/>
                      <a:pt x="96" y="25"/>
                    </a:cubicBezTo>
                    <a:cubicBezTo>
                      <a:pt x="96" y="25"/>
                      <a:pt x="96" y="24"/>
                      <a:pt x="96" y="24"/>
                    </a:cubicBezTo>
                    <a:cubicBezTo>
                      <a:pt x="96" y="24"/>
                      <a:pt x="97" y="24"/>
                      <a:pt x="97" y="24"/>
                    </a:cubicBezTo>
                    <a:cubicBezTo>
                      <a:pt x="97" y="24"/>
                      <a:pt x="97" y="24"/>
                      <a:pt x="98" y="24"/>
                    </a:cubicBezTo>
                    <a:cubicBezTo>
                      <a:pt x="98" y="24"/>
                      <a:pt x="98" y="24"/>
                      <a:pt x="99" y="23"/>
                    </a:cubicBezTo>
                    <a:cubicBezTo>
                      <a:pt x="99" y="23"/>
                      <a:pt x="99" y="23"/>
                      <a:pt x="100" y="23"/>
                    </a:cubicBezTo>
                    <a:cubicBezTo>
                      <a:pt x="100" y="23"/>
                      <a:pt x="100" y="23"/>
                      <a:pt x="100" y="22"/>
                    </a:cubicBezTo>
                    <a:cubicBezTo>
                      <a:pt x="100" y="22"/>
                      <a:pt x="100" y="22"/>
                      <a:pt x="100" y="22"/>
                    </a:cubicBezTo>
                    <a:cubicBezTo>
                      <a:pt x="100" y="21"/>
                      <a:pt x="100" y="22"/>
                      <a:pt x="101" y="22"/>
                    </a:cubicBezTo>
                    <a:cubicBezTo>
                      <a:pt x="101" y="22"/>
                      <a:pt x="101" y="22"/>
                      <a:pt x="101" y="22"/>
                    </a:cubicBezTo>
                    <a:cubicBezTo>
                      <a:pt x="102" y="22"/>
                      <a:pt x="102" y="22"/>
                      <a:pt x="102" y="22"/>
                    </a:cubicBezTo>
                    <a:cubicBezTo>
                      <a:pt x="103" y="22"/>
                      <a:pt x="103" y="22"/>
                      <a:pt x="103" y="22"/>
                    </a:cubicBezTo>
                    <a:cubicBezTo>
                      <a:pt x="103" y="22"/>
                      <a:pt x="103" y="22"/>
                      <a:pt x="104" y="21"/>
                    </a:cubicBezTo>
                    <a:cubicBezTo>
                      <a:pt x="104" y="21"/>
                      <a:pt x="103" y="21"/>
                      <a:pt x="103" y="21"/>
                    </a:cubicBezTo>
                    <a:cubicBezTo>
                      <a:pt x="103" y="20"/>
                      <a:pt x="103" y="21"/>
                      <a:pt x="102" y="20"/>
                    </a:cubicBezTo>
                    <a:cubicBezTo>
                      <a:pt x="102" y="20"/>
                      <a:pt x="102" y="20"/>
                      <a:pt x="102" y="20"/>
                    </a:cubicBezTo>
                    <a:cubicBezTo>
                      <a:pt x="102" y="20"/>
                      <a:pt x="103" y="20"/>
                      <a:pt x="103" y="20"/>
                    </a:cubicBezTo>
                    <a:cubicBezTo>
                      <a:pt x="104" y="20"/>
                      <a:pt x="104" y="20"/>
                      <a:pt x="104" y="20"/>
                    </a:cubicBezTo>
                    <a:cubicBezTo>
                      <a:pt x="104" y="20"/>
                      <a:pt x="104" y="20"/>
                      <a:pt x="104" y="20"/>
                    </a:cubicBezTo>
                    <a:cubicBezTo>
                      <a:pt x="104" y="20"/>
                      <a:pt x="104" y="20"/>
                      <a:pt x="104" y="20"/>
                    </a:cubicBezTo>
                    <a:cubicBezTo>
                      <a:pt x="104" y="20"/>
                      <a:pt x="105" y="20"/>
                      <a:pt x="105" y="20"/>
                    </a:cubicBezTo>
                    <a:cubicBezTo>
                      <a:pt x="105" y="20"/>
                      <a:pt x="105" y="20"/>
                      <a:pt x="105" y="20"/>
                    </a:cubicBezTo>
                    <a:cubicBezTo>
                      <a:pt x="106" y="20"/>
                      <a:pt x="106" y="20"/>
                      <a:pt x="106" y="20"/>
                    </a:cubicBezTo>
                    <a:cubicBezTo>
                      <a:pt x="106" y="20"/>
                      <a:pt x="106" y="20"/>
                      <a:pt x="107" y="20"/>
                    </a:cubicBezTo>
                    <a:cubicBezTo>
                      <a:pt x="107" y="19"/>
                      <a:pt x="107" y="19"/>
                      <a:pt x="107" y="19"/>
                    </a:cubicBezTo>
                    <a:cubicBezTo>
                      <a:pt x="107" y="19"/>
                      <a:pt x="108" y="19"/>
                      <a:pt x="108" y="19"/>
                    </a:cubicBezTo>
                    <a:cubicBezTo>
                      <a:pt x="108" y="19"/>
                      <a:pt x="108" y="20"/>
                      <a:pt x="109" y="20"/>
                    </a:cubicBezTo>
                    <a:cubicBezTo>
                      <a:pt x="109" y="19"/>
                      <a:pt x="109" y="19"/>
                      <a:pt x="110" y="19"/>
                    </a:cubicBezTo>
                    <a:cubicBezTo>
                      <a:pt x="110" y="19"/>
                      <a:pt x="111" y="19"/>
                      <a:pt x="111" y="19"/>
                    </a:cubicBezTo>
                    <a:cubicBezTo>
                      <a:pt x="111" y="19"/>
                      <a:pt x="112" y="18"/>
                      <a:pt x="112" y="18"/>
                    </a:cubicBezTo>
                    <a:cubicBezTo>
                      <a:pt x="113" y="18"/>
                      <a:pt x="113" y="18"/>
                      <a:pt x="113" y="17"/>
                    </a:cubicBezTo>
                    <a:cubicBezTo>
                      <a:pt x="114" y="17"/>
                      <a:pt x="114" y="17"/>
                      <a:pt x="114" y="17"/>
                    </a:cubicBezTo>
                    <a:cubicBezTo>
                      <a:pt x="115" y="16"/>
                      <a:pt x="114" y="16"/>
                      <a:pt x="115" y="15"/>
                    </a:cubicBezTo>
                    <a:cubicBezTo>
                      <a:pt x="115" y="15"/>
                      <a:pt x="115" y="15"/>
                      <a:pt x="115" y="15"/>
                    </a:cubicBezTo>
                    <a:cubicBezTo>
                      <a:pt x="116" y="15"/>
                      <a:pt x="116" y="15"/>
                      <a:pt x="116" y="15"/>
                    </a:cubicBezTo>
                    <a:cubicBezTo>
                      <a:pt x="117" y="15"/>
                      <a:pt x="117" y="15"/>
                      <a:pt x="117" y="15"/>
                    </a:cubicBezTo>
                    <a:cubicBezTo>
                      <a:pt x="117" y="15"/>
                      <a:pt x="118" y="15"/>
                      <a:pt x="118" y="15"/>
                    </a:cubicBezTo>
                    <a:cubicBezTo>
                      <a:pt x="118" y="14"/>
                      <a:pt x="118" y="14"/>
                      <a:pt x="118" y="14"/>
                    </a:cubicBezTo>
                    <a:cubicBezTo>
                      <a:pt x="118" y="14"/>
                      <a:pt x="118" y="14"/>
                      <a:pt x="118" y="13"/>
                    </a:cubicBezTo>
                    <a:cubicBezTo>
                      <a:pt x="118" y="13"/>
                      <a:pt x="118" y="13"/>
                      <a:pt x="118" y="13"/>
                    </a:cubicBezTo>
                    <a:cubicBezTo>
                      <a:pt x="119" y="13"/>
                      <a:pt x="119" y="13"/>
                      <a:pt x="119" y="13"/>
                    </a:cubicBezTo>
                    <a:cubicBezTo>
                      <a:pt x="119" y="13"/>
                      <a:pt x="120" y="13"/>
                      <a:pt x="120" y="13"/>
                    </a:cubicBezTo>
                    <a:cubicBezTo>
                      <a:pt x="120" y="13"/>
                      <a:pt x="120" y="13"/>
                      <a:pt x="120" y="13"/>
                    </a:cubicBezTo>
                    <a:cubicBezTo>
                      <a:pt x="121" y="13"/>
                      <a:pt x="120" y="14"/>
                      <a:pt x="121" y="14"/>
                    </a:cubicBezTo>
                    <a:cubicBezTo>
                      <a:pt x="121" y="14"/>
                      <a:pt x="121" y="14"/>
                      <a:pt x="122" y="14"/>
                    </a:cubicBezTo>
                    <a:cubicBezTo>
                      <a:pt x="122" y="14"/>
                      <a:pt x="122" y="14"/>
                      <a:pt x="122" y="14"/>
                    </a:cubicBezTo>
                    <a:cubicBezTo>
                      <a:pt x="122" y="14"/>
                      <a:pt x="123" y="14"/>
                      <a:pt x="123" y="13"/>
                    </a:cubicBezTo>
                    <a:cubicBezTo>
                      <a:pt x="123" y="13"/>
                      <a:pt x="122" y="13"/>
                      <a:pt x="123" y="13"/>
                    </a:cubicBezTo>
                    <a:cubicBezTo>
                      <a:pt x="123" y="12"/>
                      <a:pt x="123" y="13"/>
                      <a:pt x="123" y="13"/>
                    </a:cubicBezTo>
                    <a:cubicBezTo>
                      <a:pt x="124" y="13"/>
                      <a:pt x="124" y="13"/>
                      <a:pt x="124" y="13"/>
                    </a:cubicBezTo>
                    <a:cubicBezTo>
                      <a:pt x="124" y="13"/>
                      <a:pt x="124" y="13"/>
                      <a:pt x="124" y="13"/>
                    </a:cubicBezTo>
                    <a:cubicBezTo>
                      <a:pt x="125" y="13"/>
                      <a:pt x="125" y="13"/>
                      <a:pt x="125" y="13"/>
                    </a:cubicBezTo>
                    <a:cubicBezTo>
                      <a:pt x="126" y="13"/>
                      <a:pt x="126" y="13"/>
                      <a:pt x="126" y="13"/>
                    </a:cubicBezTo>
                    <a:cubicBezTo>
                      <a:pt x="127" y="13"/>
                      <a:pt x="127" y="13"/>
                      <a:pt x="128" y="12"/>
                    </a:cubicBezTo>
                    <a:cubicBezTo>
                      <a:pt x="128" y="12"/>
                      <a:pt x="128" y="12"/>
                      <a:pt x="128" y="12"/>
                    </a:cubicBezTo>
                    <a:cubicBezTo>
                      <a:pt x="129" y="11"/>
                      <a:pt x="129" y="11"/>
                      <a:pt x="129" y="11"/>
                    </a:cubicBezTo>
                    <a:cubicBezTo>
                      <a:pt x="129" y="11"/>
                      <a:pt x="130" y="11"/>
                      <a:pt x="130" y="10"/>
                    </a:cubicBezTo>
                    <a:cubicBezTo>
                      <a:pt x="130" y="10"/>
                      <a:pt x="130" y="10"/>
                      <a:pt x="130" y="10"/>
                    </a:cubicBezTo>
                    <a:cubicBezTo>
                      <a:pt x="130" y="10"/>
                      <a:pt x="129" y="10"/>
                      <a:pt x="129" y="10"/>
                    </a:cubicBezTo>
                    <a:cubicBezTo>
                      <a:pt x="129" y="10"/>
                      <a:pt x="129" y="9"/>
                      <a:pt x="129" y="9"/>
                    </a:cubicBezTo>
                    <a:cubicBezTo>
                      <a:pt x="129" y="9"/>
                      <a:pt x="129" y="9"/>
                      <a:pt x="129" y="8"/>
                    </a:cubicBezTo>
                    <a:cubicBezTo>
                      <a:pt x="129" y="8"/>
                      <a:pt x="129" y="8"/>
                      <a:pt x="130" y="8"/>
                    </a:cubicBezTo>
                    <a:cubicBezTo>
                      <a:pt x="130" y="8"/>
                      <a:pt x="130" y="8"/>
                      <a:pt x="130" y="8"/>
                    </a:cubicBezTo>
                    <a:cubicBezTo>
                      <a:pt x="130" y="8"/>
                      <a:pt x="130" y="8"/>
                      <a:pt x="131" y="8"/>
                    </a:cubicBezTo>
                    <a:cubicBezTo>
                      <a:pt x="131" y="8"/>
                      <a:pt x="131" y="8"/>
                      <a:pt x="131" y="8"/>
                    </a:cubicBezTo>
                    <a:cubicBezTo>
                      <a:pt x="131" y="8"/>
                      <a:pt x="132" y="8"/>
                      <a:pt x="132" y="8"/>
                    </a:cubicBezTo>
                    <a:cubicBezTo>
                      <a:pt x="132" y="8"/>
                      <a:pt x="132" y="7"/>
                      <a:pt x="132" y="7"/>
                    </a:cubicBezTo>
                    <a:cubicBezTo>
                      <a:pt x="132" y="7"/>
                      <a:pt x="132" y="7"/>
                      <a:pt x="132" y="6"/>
                    </a:cubicBezTo>
                    <a:cubicBezTo>
                      <a:pt x="132" y="6"/>
                      <a:pt x="132" y="6"/>
                      <a:pt x="132" y="6"/>
                    </a:cubicBezTo>
                    <a:cubicBezTo>
                      <a:pt x="131" y="6"/>
                      <a:pt x="131" y="6"/>
                      <a:pt x="131" y="6"/>
                    </a:cubicBezTo>
                    <a:cubicBezTo>
                      <a:pt x="131" y="6"/>
                      <a:pt x="131" y="6"/>
                      <a:pt x="131" y="6"/>
                    </a:cubicBezTo>
                    <a:cubicBezTo>
                      <a:pt x="130" y="5"/>
                      <a:pt x="130" y="5"/>
                      <a:pt x="130" y="5"/>
                    </a:cubicBezTo>
                    <a:cubicBezTo>
                      <a:pt x="129" y="5"/>
                      <a:pt x="129" y="5"/>
                      <a:pt x="128" y="5"/>
                    </a:cubicBezTo>
                    <a:cubicBezTo>
                      <a:pt x="128" y="5"/>
                      <a:pt x="127" y="5"/>
                      <a:pt x="127" y="5"/>
                    </a:cubicBezTo>
                    <a:cubicBezTo>
                      <a:pt x="126" y="5"/>
                      <a:pt x="126" y="5"/>
                      <a:pt x="126" y="6"/>
                    </a:cubicBezTo>
                    <a:cubicBezTo>
                      <a:pt x="126" y="6"/>
                      <a:pt x="125" y="6"/>
                      <a:pt x="125" y="6"/>
                    </a:cubicBezTo>
                    <a:cubicBezTo>
                      <a:pt x="125" y="7"/>
                      <a:pt x="125" y="7"/>
                      <a:pt x="125" y="8"/>
                    </a:cubicBezTo>
                    <a:cubicBezTo>
                      <a:pt x="125" y="8"/>
                      <a:pt x="125" y="8"/>
                      <a:pt x="124" y="8"/>
                    </a:cubicBezTo>
                    <a:cubicBezTo>
                      <a:pt x="124" y="8"/>
                      <a:pt x="124" y="8"/>
                      <a:pt x="123" y="8"/>
                    </a:cubicBezTo>
                    <a:cubicBezTo>
                      <a:pt x="123" y="8"/>
                      <a:pt x="123" y="8"/>
                      <a:pt x="123" y="9"/>
                    </a:cubicBezTo>
                    <a:cubicBezTo>
                      <a:pt x="123" y="9"/>
                      <a:pt x="122" y="9"/>
                      <a:pt x="122" y="9"/>
                    </a:cubicBezTo>
                    <a:cubicBezTo>
                      <a:pt x="121" y="10"/>
                      <a:pt x="121" y="10"/>
                      <a:pt x="121" y="10"/>
                    </a:cubicBezTo>
                    <a:cubicBezTo>
                      <a:pt x="120" y="10"/>
                      <a:pt x="120" y="10"/>
                      <a:pt x="120" y="10"/>
                    </a:cubicBezTo>
                    <a:cubicBezTo>
                      <a:pt x="120" y="10"/>
                      <a:pt x="120" y="10"/>
                      <a:pt x="120" y="10"/>
                    </a:cubicBezTo>
                    <a:cubicBezTo>
                      <a:pt x="119" y="10"/>
                      <a:pt x="119" y="11"/>
                      <a:pt x="119" y="11"/>
                    </a:cubicBezTo>
                    <a:cubicBezTo>
                      <a:pt x="119" y="11"/>
                      <a:pt x="119" y="11"/>
                      <a:pt x="118" y="11"/>
                    </a:cubicBezTo>
                    <a:cubicBezTo>
                      <a:pt x="118" y="11"/>
                      <a:pt x="117" y="11"/>
                      <a:pt x="117" y="11"/>
                    </a:cubicBezTo>
                    <a:cubicBezTo>
                      <a:pt x="117" y="11"/>
                      <a:pt x="117" y="10"/>
                      <a:pt x="117" y="10"/>
                    </a:cubicBezTo>
                    <a:cubicBezTo>
                      <a:pt x="117" y="10"/>
                      <a:pt x="117" y="10"/>
                      <a:pt x="117" y="10"/>
                    </a:cubicBezTo>
                    <a:cubicBezTo>
                      <a:pt x="117" y="10"/>
                      <a:pt x="116" y="9"/>
                      <a:pt x="117" y="9"/>
                    </a:cubicBezTo>
                    <a:cubicBezTo>
                      <a:pt x="117" y="9"/>
                      <a:pt x="117" y="9"/>
                      <a:pt x="118" y="9"/>
                    </a:cubicBezTo>
                    <a:cubicBezTo>
                      <a:pt x="118" y="8"/>
                      <a:pt x="118" y="9"/>
                      <a:pt x="119" y="8"/>
                    </a:cubicBezTo>
                    <a:cubicBezTo>
                      <a:pt x="119" y="8"/>
                      <a:pt x="119" y="8"/>
                      <a:pt x="119" y="7"/>
                    </a:cubicBezTo>
                    <a:cubicBezTo>
                      <a:pt x="119" y="7"/>
                      <a:pt x="119" y="7"/>
                      <a:pt x="118" y="7"/>
                    </a:cubicBezTo>
                    <a:cubicBezTo>
                      <a:pt x="118" y="6"/>
                      <a:pt x="118" y="6"/>
                      <a:pt x="117" y="7"/>
                    </a:cubicBezTo>
                    <a:cubicBezTo>
                      <a:pt x="117" y="7"/>
                      <a:pt x="117" y="7"/>
                      <a:pt x="116" y="7"/>
                    </a:cubicBezTo>
                    <a:cubicBezTo>
                      <a:pt x="116" y="7"/>
                      <a:pt x="116" y="7"/>
                      <a:pt x="116" y="8"/>
                    </a:cubicBezTo>
                    <a:cubicBezTo>
                      <a:pt x="116" y="8"/>
                      <a:pt x="115" y="8"/>
                      <a:pt x="115" y="8"/>
                    </a:cubicBezTo>
                    <a:cubicBezTo>
                      <a:pt x="115" y="8"/>
                      <a:pt x="115" y="9"/>
                      <a:pt x="114" y="8"/>
                    </a:cubicBezTo>
                    <a:cubicBezTo>
                      <a:pt x="114" y="8"/>
                      <a:pt x="114" y="8"/>
                      <a:pt x="115" y="7"/>
                    </a:cubicBezTo>
                    <a:cubicBezTo>
                      <a:pt x="115" y="7"/>
                      <a:pt x="115" y="7"/>
                      <a:pt x="115" y="6"/>
                    </a:cubicBezTo>
                    <a:cubicBezTo>
                      <a:pt x="115" y="6"/>
                      <a:pt x="116" y="6"/>
                      <a:pt x="116" y="6"/>
                    </a:cubicBezTo>
                    <a:cubicBezTo>
                      <a:pt x="116" y="6"/>
                      <a:pt x="116" y="5"/>
                      <a:pt x="115" y="5"/>
                    </a:cubicBezTo>
                    <a:cubicBezTo>
                      <a:pt x="115" y="5"/>
                      <a:pt x="115" y="5"/>
                      <a:pt x="114" y="5"/>
                    </a:cubicBezTo>
                    <a:cubicBezTo>
                      <a:pt x="114" y="5"/>
                      <a:pt x="114" y="6"/>
                      <a:pt x="113" y="6"/>
                    </a:cubicBezTo>
                    <a:cubicBezTo>
                      <a:pt x="113" y="5"/>
                      <a:pt x="113" y="5"/>
                      <a:pt x="113" y="5"/>
                    </a:cubicBezTo>
                    <a:cubicBezTo>
                      <a:pt x="113" y="5"/>
                      <a:pt x="114" y="4"/>
                      <a:pt x="114" y="4"/>
                    </a:cubicBezTo>
                    <a:cubicBezTo>
                      <a:pt x="115" y="4"/>
                      <a:pt x="115" y="4"/>
                      <a:pt x="115" y="4"/>
                    </a:cubicBezTo>
                    <a:cubicBezTo>
                      <a:pt x="115" y="4"/>
                      <a:pt x="115" y="4"/>
                      <a:pt x="115" y="4"/>
                    </a:cubicBezTo>
                    <a:cubicBezTo>
                      <a:pt x="115" y="3"/>
                      <a:pt x="115" y="3"/>
                      <a:pt x="115" y="3"/>
                    </a:cubicBezTo>
                    <a:cubicBezTo>
                      <a:pt x="115" y="3"/>
                      <a:pt x="115" y="3"/>
                      <a:pt x="115" y="2"/>
                    </a:cubicBezTo>
                    <a:cubicBezTo>
                      <a:pt x="115" y="2"/>
                      <a:pt x="115" y="2"/>
                      <a:pt x="115" y="1"/>
                    </a:cubicBezTo>
                    <a:cubicBezTo>
                      <a:pt x="115" y="1"/>
                      <a:pt x="115" y="1"/>
                      <a:pt x="114" y="1"/>
                    </a:cubicBezTo>
                    <a:cubicBezTo>
                      <a:pt x="114" y="1"/>
                      <a:pt x="114" y="1"/>
                      <a:pt x="113" y="0"/>
                    </a:cubicBezTo>
                    <a:cubicBezTo>
                      <a:pt x="113" y="0"/>
                      <a:pt x="113" y="0"/>
                      <a:pt x="113" y="0"/>
                    </a:cubicBezTo>
                    <a:cubicBezTo>
                      <a:pt x="112" y="0"/>
                      <a:pt x="112" y="0"/>
                      <a:pt x="112" y="1"/>
                    </a:cubicBezTo>
                    <a:cubicBezTo>
                      <a:pt x="111" y="1"/>
                      <a:pt x="111" y="0"/>
                      <a:pt x="111" y="1"/>
                    </a:cubicBezTo>
                    <a:cubicBezTo>
                      <a:pt x="110" y="1"/>
                      <a:pt x="111" y="1"/>
                      <a:pt x="110" y="1"/>
                    </a:cubicBezTo>
                    <a:cubicBezTo>
                      <a:pt x="110" y="1"/>
                      <a:pt x="110" y="1"/>
                      <a:pt x="110" y="1"/>
                    </a:cubicBezTo>
                    <a:cubicBezTo>
                      <a:pt x="109" y="1"/>
                      <a:pt x="109" y="2"/>
                      <a:pt x="109" y="2"/>
                    </a:cubicBezTo>
                    <a:cubicBezTo>
                      <a:pt x="109" y="3"/>
                      <a:pt x="108" y="3"/>
                      <a:pt x="108" y="3"/>
                    </a:cubicBezTo>
                    <a:cubicBezTo>
                      <a:pt x="108" y="3"/>
                      <a:pt x="108" y="3"/>
                      <a:pt x="108" y="3"/>
                    </a:cubicBezTo>
                    <a:cubicBezTo>
                      <a:pt x="108" y="4"/>
                      <a:pt x="107" y="4"/>
                      <a:pt x="107" y="4"/>
                    </a:cubicBezTo>
                    <a:cubicBezTo>
                      <a:pt x="107" y="4"/>
                      <a:pt x="107" y="4"/>
                      <a:pt x="106" y="4"/>
                    </a:cubicBezTo>
                    <a:cubicBezTo>
                      <a:pt x="106" y="4"/>
                      <a:pt x="106" y="5"/>
                      <a:pt x="106" y="5"/>
                    </a:cubicBezTo>
                    <a:cubicBezTo>
                      <a:pt x="106" y="5"/>
                      <a:pt x="107" y="5"/>
                      <a:pt x="107" y="5"/>
                    </a:cubicBezTo>
                    <a:cubicBezTo>
                      <a:pt x="107" y="5"/>
                      <a:pt x="108" y="5"/>
                      <a:pt x="108" y="5"/>
                    </a:cubicBezTo>
                    <a:cubicBezTo>
                      <a:pt x="108" y="6"/>
                      <a:pt x="109" y="5"/>
                      <a:pt x="109" y="6"/>
                    </a:cubicBezTo>
                    <a:cubicBezTo>
                      <a:pt x="109" y="6"/>
                      <a:pt x="109" y="7"/>
                      <a:pt x="109" y="7"/>
                    </a:cubicBezTo>
                    <a:cubicBezTo>
                      <a:pt x="108" y="7"/>
                      <a:pt x="108" y="7"/>
                      <a:pt x="107" y="7"/>
                    </a:cubicBezTo>
                    <a:cubicBezTo>
                      <a:pt x="107" y="7"/>
                      <a:pt x="107" y="7"/>
                      <a:pt x="107" y="7"/>
                    </a:cubicBezTo>
                    <a:cubicBezTo>
                      <a:pt x="107" y="8"/>
                      <a:pt x="107" y="8"/>
                      <a:pt x="107" y="8"/>
                    </a:cubicBezTo>
                    <a:cubicBezTo>
                      <a:pt x="107" y="8"/>
                      <a:pt x="108" y="8"/>
                      <a:pt x="108" y="8"/>
                    </a:cubicBezTo>
                    <a:cubicBezTo>
                      <a:pt x="108" y="8"/>
                      <a:pt x="109" y="8"/>
                      <a:pt x="108" y="8"/>
                    </a:cubicBezTo>
                    <a:cubicBezTo>
                      <a:pt x="108" y="9"/>
                      <a:pt x="108" y="8"/>
                      <a:pt x="108" y="8"/>
                    </a:cubicBezTo>
                    <a:cubicBezTo>
                      <a:pt x="107" y="8"/>
                      <a:pt x="107" y="8"/>
                      <a:pt x="107" y="8"/>
                    </a:cubicBezTo>
                    <a:cubicBezTo>
                      <a:pt x="107" y="9"/>
                      <a:pt x="107" y="9"/>
                      <a:pt x="106" y="9"/>
                    </a:cubicBezTo>
                    <a:cubicBezTo>
                      <a:pt x="106" y="9"/>
                      <a:pt x="106" y="9"/>
                      <a:pt x="106" y="9"/>
                    </a:cubicBezTo>
                    <a:cubicBezTo>
                      <a:pt x="105" y="9"/>
                      <a:pt x="105" y="9"/>
                      <a:pt x="105" y="9"/>
                    </a:cubicBezTo>
                    <a:cubicBezTo>
                      <a:pt x="105" y="9"/>
                      <a:pt x="105" y="9"/>
                      <a:pt x="104" y="9"/>
                    </a:cubicBezTo>
                    <a:cubicBezTo>
                      <a:pt x="104" y="9"/>
                      <a:pt x="104" y="9"/>
                      <a:pt x="104" y="9"/>
                    </a:cubicBezTo>
                    <a:cubicBezTo>
                      <a:pt x="104" y="9"/>
                      <a:pt x="104" y="10"/>
                      <a:pt x="103" y="10"/>
                    </a:cubicBezTo>
                    <a:cubicBezTo>
                      <a:pt x="103" y="10"/>
                      <a:pt x="103" y="10"/>
                      <a:pt x="103" y="10"/>
                    </a:cubicBezTo>
                    <a:cubicBezTo>
                      <a:pt x="103" y="10"/>
                      <a:pt x="103" y="10"/>
                      <a:pt x="103" y="10"/>
                    </a:cubicBezTo>
                    <a:cubicBezTo>
                      <a:pt x="103" y="10"/>
                      <a:pt x="103" y="10"/>
                      <a:pt x="103" y="11"/>
                    </a:cubicBezTo>
                    <a:cubicBezTo>
                      <a:pt x="103" y="11"/>
                      <a:pt x="103" y="11"/>
                      <a:pt x="102" y="12"/>
                    </a:cubicBezTo>
                    <a:cubicBezTo>
                      <a:pt x="102" y="12"/>
                      <a:pt x="102" y="12"/>
                      <a:pt x="102" y="12"/>
                    </a:cubicBezTo>
                    <a:cubicBezTo>
                      <a:pt x="101" y="11"/>
                      <a:pt x="101" y="11"/>
                      <a:pt x="101" y="11"/>
                    </a:cubicBezTo>
                    <a:cubicBezTo>
                      <a:pt x="101" y="11"/>
                      <a:pt x="101" y="10"/>
                      <a:pt x="101" y="10"/>
                    </a:cubicBezTo>
                    <a:cubicBezTo>
                      <a:pt x="102" y="10"/>
                      <a:pt x="102" y="10"/>
                      <a:pt x="102" y="10"/>
                    </a:cubicBezTo>
                    <a:cubicBezTo>
                      <a:pt x="102" y="9"/>
                      <a:pt x="103" y="9"/>
                      <a:pt x="103" y="9"/>
                    </a:cubicBezTo>
                    <a:cubicBezTo>
                      <a:pt x="102" y="9"/>
                      <a:pt x="102" y="9"/>
                      <a:pt x="102" y="9"/>
                    </a:cubicBezTo>
                    <a:cubicBezTo>
                      <a:pt x="101" y="9"/>
                      <a:pt x="101" y="8"/>
                      <a:pt x="101" y="8"/>
                    </a:cubicBezTo>
                    <a:cubicBezTo>
                      <a:pt x="100" y="8"/>
                      <a:pt x="100" y="8"/>
                      <a:pt x="99" y="8"/>
                    </a:cubicBezTo>
                    <a:cubicBezTo>
                      <a:pt x="99" y="9"/>
                      <a:pt x="99" y="9"/>
                      <a:pt x="98" y="9"/>
                    </a:cubicBezTo>
                    <a:cubicBezTo>
                      <a:pt x="98" y="9"/>
                      <a:pt x="98" y="9"/>
                      <a:pt x="97" y="10"/>
                    </a:cubicBezTo>
                    <a:cubicBezTo>
                      <a:pt x="97" y="10"/>
                      <a:pt x="97" y="10"/>
                      <a:pt x="97" y="10"/>
                    </a:cubicBezTo>
                    <a:cubicBezTo>
                      <a:pt x="97" y="10"/>
                      <a:pt x="97" y="10"/>
                      <a:pt x="97" y="10"/>
                    </a:cubicBezTo>
                    <a:cubicBezTo>
                      <a:pt x="97" y="11"/>
                      <a:pt x="96" y="10"/>
                      <a:pt x="96" y="10"/>
                    </a:cubicBezTo>
                    <a:cubicBezTo>
                      <a:pt x="96" y="10"/>
                      <a:pt x="96" y="10"/>
                      <a:pt x="95" y="10"/>
                    </a:cubicBezTo>
                    <a:cubicBezTo>
                      <a:pt x="95" y="10"/>
                      <a:pt x="95" y="10"/>
                      <a:pt x="95" y="10"/>
                    </a:cubicBezTo>
                    <a:cubicBezTo>
                      <a:pt x="94" y="10"/>
                      <a:pt x="94" y="10"/>
                      <a:pt x="94" y="10"/>
                    </a:cubicBezTo>
                    <a:cubicBezTo>
                      <a:pt x="93" y="10"/>
                      <a:pt x="93" y="10"/>
                      <a:pt x="92" y="10"/>
                    </a:cubicBezTo>
                    <a:cubicBezTo>
                      <a:pt x="92" y="10"/>
                      <a:pt x="92" y="10"/>
                      <a:pt x="92" y="10"/>
                    </a:cubicBezTo>
                    <a:cubicBezTo>
                      <a:pt x="91" y="10"/>
                      <a:pt x="91" y="11"/>
                      <a:pt x="90" y="10"/>
                    </a:cubicBezTo>
                    <a:cubicBezTo>
                      <a:pt x="90" y="10"/>
                      <a:pt x="90" y="10"/>
                      <a:pt x="90" y="10"/>
                    </a:cubicBezTo>
                    <a:cubicBezTo>
                      <a:pt x="90" y="10"/>
                      <a:pt x="90" y="10"/>
                      <a:pt x="90" y="10"/>
                    </a:cubicBezTo>
                    <a:cubicBezTo>
                      <a:pt x="89" y="10"/>
                      <a:pt x="89" y="9"/>
                      <a:pt x="89" y="9"/>
                    </a:cubicBezTo>
                    <a:cubicBezTo>
                      <a:pt x="88" y="9"/>
                      <a:pt x="88" y="10"/>
                      <a:pt x="87" y="9"/>
                    </a:cubicBezTo>
                    <a:cubicBezTo>
                      <a:pt x="87" y="9"/>
                      <a:pt x="87" y="9"/>
                      <a:pt x="87" y="9"/>
                    </a:cubicBezTo>
                    <a:cubicBezTo>
                      <a:pt x="87" y="9"/>
                      <a:pt x="86" y="9"/>
                      <a:pt x="86" y="8"/>
                    </a:cubicBezTo>
                    <a:cubicBezTo>
                      <a:pt x="86" y="8"/>
                      <a:pt x="86" y="8"/>
                      <a:pt x="86" y="8"/>
                    </a:cubicBezTo>
                    <a:cubicBezTo>
                      <a:pt x="86" y="7"/>
                      <a:pt x="86" y="7"/>
                      <a:pt x="85" y="7"/>
                    </a:cubicBezTo>
                    <a:cubicBezTo>
                      <a:pt x="85" y="7"/>
                      <a:pt x="84" y="7"/>
                      <a:pt x="84" y="8"/>
                    </a:cubicBezTo>
                    <a:cubicBezTo>
                      <a:pt x="84" y="8"/>
                      <a:pt x="83" y="8"/>
                      <a:pt x="83" y="8"/>
                    </a:cubicBezTo>
                    <a:cubicBezTo>
                      <a:pt x="83" y="8"/>
                      <a:pt x="82" y="8"/>
                      <a:pt x="82" y="8"/>
                    </a:cubicBezTo>
                    <a:cubicBezTo>
                      <a:pt x="82" y="8"/>
                      <a:pt x="81" y="8"/>
                      <a:pt x="81" y="8"/>
                    </a:cubicBezTo>
                    <a:cubicBezTo>
                      <a:pt x="81" y="8"/>
                      <a:pt x="81" y="8"/>
                      <a:pt x="80" y="8"/>
                    </a:cubicBezTo>
                    <a:cubicBezTo>
                      <a:pt x="80" y="8"/>
                      <a:pt x="80" y="8"/>
                      <a:pt x="79" y="9"/>
                    </a:cubicBezTo>
                    <a:cubicBezTo>
                      <a:pt x="79" y="9"/>
                      <a:pt x="79" y="9"/>
                      <a:pt x="80" y="9"/>
                    </a:cubicBezTo>
                    <a:cubicBezTo>
                      <a:pt x="80" y="9"/>
                      <a:pt x="80" y="9"/>
                      <a:pt x="80" y="9"/>
                    </a:cubicBezTo>
                    <a:cubicBezTo>
                      <a:pt x="82" y="9"/>
                      <a:pt x="84" y="8"/>
                      <a:pt x="84" y="9"/>
                    </a:cubicBezTo>
                    <a:cubicBezTo>
                      <a:pt x="84" y="10"/>
                      <a:pt x="82" y="9"/>
                      <a:pt x="81" y="10"/>
                    </a:cubicBezTo>
                    <a:cubicBezTo>
                      <a:pt x="81" y="10"/>
                      <a:pt x="80" y="10"/>
                      <a:pt x="80" y="10"/>
                    </a:cubicBezTo>
                    <a:cubicBezTo>
                      <a:pt x="80" y="10"/>
                      <a:pt x="80" y="11"/>
                      <a:pt x="80" y="11"/>
                    </a:cubicBezTo>
                    <a:cubicBezTo>
                      <a:pt x="79" y="11"/>
                      <a:pt x="79" y="11"/>
                      <a:pt x="79" y="11"/>
                    </a:cubicBezTo>
                    <a:cubicBezTo>
                      <a:pt x="79" y="11"/>
                      <a:pt x="79" y="12"/>
                      <a:pt x="79" y="12"/>
                    </a:cubicBezTo>
                    <a:cubicBezTo>
                      <a:pt x="78" y="12"/>
                      <a:pt x="78" y="11"/>
                      <a:pt x="78" y="11"/>
                    </a:cubicBezTo>
                    <a:cubicBezTo>
                      <a:pt x="77" y="11"/>
                      <a:pt x="77" y="10"/>
                      <a:pt x="77" y="10"/>
                    </a:cubicBezTo>
                    <a:cubicBezTo>
                      <a:pt x="77" y="10"/>
                      <a:pt x="77" y="10"/>
                      <a:pt x="77" y="10"/>
                    </a:cubicBezTo>
                    <a:cubicBezTo>
                      <a:pt x="76" y="10"/>
                      <a:pt x="76" y="10"/>
                      <a:pt x="76" y="10"/>
                    </a:cubicBezTo>
                    <a:cubicBezTo>
                      <a:pt x="75" y="10"/>
                      <a:pt x="75" y="10"/>
                      <a:pt x="75" y="10"/>
                    </a:cubicBezTo>
                    <a:cubicBezTo>
                      <a:pt x="74" y="10"/>
                      <a:pt x="73" y="10"/>
                      <a:pt x="73" y="10"/>
                    </a:cubicBezTo>
                    <a:cubicBezTo>
                      <a:pt x="72" y="10"/>
                      <a:pt x="72" y="10"/>
                      <a:pt x="72" y="10"/>
                    </a:cubicBezTo>
                    <a:cubicBezTo>
                      <a:pt x="71" y="10"/>
                      <a:pt x="71" y="10"/>
                      <a:pt x="71" y="10"/>
                    </a:cubicBezTo>
                    <a:cubicBezTo>
                      <a:pt x="71" y="10"/>
                      <a:pt x="70" y="10"/>
                      <a:pt x="70" y="10"/>
                    </a:cubicBezTo>
                    <a:cubicBezTo>
                      <a:pt x="70" y="10"/>
                      <a:pt x="69" y="10"/>
                      <a:pt x="69" y="10"/>
                    </a:cubicBezTo>
                    <a:cubicBezTo>
                      <a:pt x="69" y="10"/>
                      <a:pt x="69" y="10"/>
                      <a:pt x="68" y="10"/>
                    </a:cubicBezTo>
                    <a:cubicBezTo>
                      <a:pt x="68" y="10"/>
                      <a:pt x="68" y="10"/>
                      <a:pt x="68" y="10"/>
                    </a:cubicBezTo>
                    <a:cubicBezTo>
                      <a:pt x="68" y="10"/>
                      <a:pt x="67" y="11"/>
                      <a:pt x="67" y="11"/>
                    </a:cubicBezTo>
                    <a:cubicBezTo>
                      <a:pt x="67" y="10"/>
                      <a:pt x="67" y="10"/>
                      <a:pt x="67" y="10"/>
                    </a:cubicBezTo>
                    <a:cubicBezTo>
                      <a:pt x="67" y="10"/>
                      <a:pt x="67" y="10"/>
                      <a:pt x="67" y="10"/>
                    </a:cubicBezTo>
                    <a:cubicBezTo>
                      <a:pt x="67" y="9"/>
                      <a:pt x="67" y="9"/>
                      <a:pt x="67" y="9"/>
                    </a:cubicBezTo>
                    <a:cubicBezTo>
                      <a:pt x="67" y="9"/>
                      <a:pt x="68" y="9"/>
                      <a:pt x="68" y="9"/>
                    </a:cubicBezTo>
                    <a:cubicBezTo>
                      <a:pt x="69" y="9"/>
                      <a:pt x="69" y="9"/>
                      <a:pt x="69" y="9"/>
                    </a:cubicBezTo>
                    <a:cubicBezTo>
                      <a:pt x="70" y="9"/>
                      <a:pt x="70" y="9"/>
                      <a:pt x="70" y="9"/>
                    </a:cubicBezTo>
                    <a:cubicBezTo>
                      <a:pt x="70" y="8"/>
                      <a:pt x="70" y="8"/>
                      <a:pt x="70" y="8"/>
                    </a:cubicBezTo>
                    <a:cubicBezTo>
                      <a:pt x="70" y="7"/>
                      <a:pt x="69" y="7"/>
                      <a:pt x="69" y="7"/>
                    </a:cubicBezTo>
                    <a:cubicBezTo>
                      <a:pt x="68" y="7"/>
                      <a:pt x="68" y="7"/>
                      <a:pt x="67" y="7"/>
                    </a:cubicBezTo>
                    <a:cubicBezTo>
                      <a:pt x="67" y="7"/>
                      <a:pt x="67" y="7"/>
                      <a:pt x="66" y="7"/>
                    </a:cubicBezTo>
                    <a:cubicBezTo>
                      <a:pt x="66" y="7"/>
                      <a:pt x="65" y="7"/>
                      <a:pt x="65" y="7"/>
                    </a:cubicBezTo>
                    <a:cubicBezTo>
                      <a:pt x="64" y="7"/>
                      <a:pt x="64" y="7"/>
                      <a:pt x="63" y="6"/>
                    </a:cubicBezTo>
                    <a:cubicBezTo>
                      <a:pt x="63" y="6"/>
                      <a:pt x="63" y="6"/>
                      <a:pt x="62" y="6"/>
                    </a:cubicBezTo>
                    <a:cubicBezTo>
                      <a:pt x="62" y="6"/>
                      <a:pt x="61" y="6"/>
                      <a:pt x="61" y="6"/>
                    </a:cubicBezTo>
                    <a:cubicBezTo>
                      <a:pt x="60" y="6"/>
                      <a:pt x="60" y="5"/>
                      <a:pt x="60" y="5"/>
                    </a:cubicBezTo>
                    <a:cubicBezTo>
                      <a:pt x="59" y="5"/>
                      <a:pt x="59" y="5"/>
                      <a:pt x="58" y="5"/>
                    </a:cubicBezTo>
                    <a:cubicBezTo>
                      <a:pt x="58" y="5"/>
                      <a:pt x="57" y="5"/>
                      <a:pt x="57" y="5"/>
                    </a:cubicBezTo>
                    <a:cubicBezTo>
                      <a:pt x="56" y="5"/>
                      <a:pt x="56" y="5"/>
                      <a:pt x="56" y="6"/>
                    </a:cubicBezTo>
                    <a:cubicBezTo>
                      <a:pt x="55" y="6"/>
                      <a:pt x="55" y="7"/>
                      <a:pt x="54" y="6"/>
                    </a:cubicBezTo>
                    <a:cubicBezTo>
                      <a:pt x="54" y="6"/>
                      <a:pt x="54" y="6"/>
                      <a:pt x="54" y="5"/>
                    </a:cubicBezTo>
                    <a:cubicBezTo>
                      <a:pt x="54" y="5"/>
                      <a:pt x="54" y="5"/>
                      <a:pt x="54" y="5"/>
                    </a:cubicBezTo>
                    <a:cubicBezTo>
                      <a:pt x="53" y="4"/>
                      <a:pt x="53" y="4"/>
                      <a:pt x="53" y="5"/>
                    </a:cubicBezTo>
                    <a:cubicBezTo>
                      <a:pt x="53" y="5"/>
                      <a:pt x="53" y="5"/>
                      <a:pt x="52" y="5"/>
                    </a:cubicBezTo>
                    <a:cubicBezTo>
                      <a:pt x="52" y="5"/>
                      <a:pt x="52" y="6"/>
                      <a:pt x="52" y="6"/>
                    </a:cubicBezTo>
                    <a:cubicBezTo>
                      <a:pt x="52" y="6"/>
                      <a:pt x="51" y="6"/>
                      <a:pt x="51" y="6"/>
                    </a:cubicBezTo>
                    <a:cubicBezTo>
                      <a:pt x="51" y="6"/>
                      <a:pt x="50" y="6"/>
                      <a:pt x="50" y="6"/>
                    </a:cubicBezTo>
                    <a:cubicBezTo>
                      <a:pt x="50" y="5"/>
                      <a:pt x="50" y="5"/>
                      <a:pt x="50" y="5"/>
                    </a:cubicBezTo>
                    <a:cubicBezTo>
                      <a:pt x="50" y="4"/>
                      <a:pt x="50" y="4"/>
                      <a:pt x="50" y="4"/>
                    </a:cubicBezTo>
                    <a:cubicBezTo>
                      <a:pt x="50" y="3"/>
                      <a:pt x="50" y="4"/>
                      <a:pt x="49" y="4"/>
                    </a:cubicBezTo>
                    <a:cubicBezTo>
                      <a:pt x="49" y="4"/>
                      <a:pt x="49" y="4"/>
                      <a:pt x="48" y="4"/>
                    </a:cubicBezTo>
                    <a:cubicBezTo>
                      <a:pt x="48" y="5"/>
                      <a:pt x="48" y="5"/>
                      <a:pt x="47" y="5"/>
                    </a:cubicBezTo>
                    <a:cubicBezTo>
                      <a:pt x="47" y="5"/>
                      <a:pt x="46" y="5"/>
                      <a:pt x="46" y="5"/>
                    </a:cubicBezTo>
                    <a:cubicBezTo>
                      <a:pt x="45" y="5"/>
                      <a:pt x="45" y="5"/>
                      <a:pt x="45" y="6"/>
                    </a:cubicBezTo>
                    <a:cubicBezTo>
                      <a:pt x="44" y="6"/>
                      <a:pt x="44" y="6"/>
                      <a:pt x="43" y="6"/>
                    </a:cubicBezTo>
                    <a:cubicBezTo>
                      <a:pt x="42" y="6"/>
                      <a:pt x="42" y="7"/>
                      <a:pt x="42" y="7"/>
                    </a:cubicBezTo>
                    <a:cubicBezTo>
                      <a:pt x="41" y="7"/>
                      <a:pt x="41" y="7"/>
                      <a:pt x="41" y="7"/>
                    </a:cubicBezTo>
                    <a:cubicBezTo>
                      <a:pt x="40" y="7"/>
                      <a:pt x="39" y="7"/>
                      <a:pt x="39" y="7"/>
                    </a:cubicBezTo>
                    <a:cubicBezTo>
                      <a:pt x="38" y="7"/>
                      <a:pt x="38" y="7"/>
                      <a:pt x="37" y="8"/>
                    </a:cubicBezTo>
                    <a:cubicBezTo>
                      <a:pt x="37" y="8"/>
                      <a:pt x="37" y="8"/>
                      <a:pt x="37" y="8"/>
                    </a:cubicBezTo>
                    <a:cubicBezTo>
                      <a:pt x="36" y="9"/>
                      <a:pt x="36" y="8"/>
                      <a:pt x="35" y="8"/>
                    </a:cubicBezTo>
                    <a:cubicBezTo>
                      <a:pt x="35" y="8"/>
                      <a:pt x="35" y="7"/>
                      <a:pt x="35" y="7"/>
                    </a:cubicBezTo>
                    <a:cubicBezTo>
                      <a:pt x="35" y="7"/>
                      <a:pt x="36" y="7"/>
                      <a:pt x="36" y="7"/>
                    </a:cubicBezTo>
                    <a:cubicBezTo>
                      <a:pt x="37" y="7"/>
                      <a:pt x="37" y="7"/>
                      <a:pt x="37" y="7"/>
                    </a:cubicBezTo>
                    <a:cubicBezTo>
                      <a:pt x="38" y="6"/>
                      <a:pt x="38" y="6"/>
                      <a:pt x="38" y="6"/>
                    </a:cubicBezTo>
                    <a:cubicBezTo>
                      <a:pt x="39" y="6"/>
                      <a:pt x="39" y="6"/>
                      <a:pt x="39" y="6"/>
                    </a:cubicBezTo>
                    <a:cubicBezTo>
                      <a:pt x="40" y="6"/>
                      <a:pt x="40" y="6"/>
                      <a:pt x="40" y="6"/>
                    </a:cubicBezTo>
                    <a:cubicBezTo>
                      <a:pt x="41" y="6"/>
                      <a:pt x="41" y="6"/>
                      <a:pt x="42" y="6"/>
                    </a:cubicBezTo>
                    <a:cubicBezTo>
                      <a:pt x="42" y="5"/>
                      <a:pt x="43" y="5"/>
                      <a:pt x="43" y="5"/>
                    </a:cubicBezTo>
                    <a:cubicBezTo>
                      <a:pt x="44" y="4"/>
                      <a:pt x="44" y="4"/>
                      <a:pt x="44" y="4"/>
                    </a:cubicBezTo>
                    <a:cubicBezTo>
                      <a:pt x="44" y="4"/>
                      <a:pt x="44" y="4"/>
                      <a:pt x="43" y="4"/>
                    </a:cubicBezTo>
                    <a:cubicBezTo>
                      <a:pt x="43" y="4"/>
                      <a:pt x="43" y="4"/>
                      <a:pt x="42" y="4"/>
                    </a:cubicBezTo>
                    <a:cubicBezTo>
                      <a:pt x="42" y="5"/>
                      <a:pt x="41" y="4"/>
                      <a:pt x="41" y="4"/>
                    </a:cubicBezTo>
                    <a:cubicBezTo>
                      <a:pt x="40" y="4"/>
                      <a:pt x="40" y="5"/>
                      <a:pt x="40" y="5"/>
                    </a:cubicBezTo>
                    <a:cubicBezTo>
                      <a:pt x="39" y="5"/>
                      <a:pt x="39" y="5"/>
                      <a:pt x="38" y="5"/>
                    </a:cubicBezTo>
                    <a:cubicBezTo>
                      <a:pt x="38" y="5"/>
                      <a:pt x="38" y="5"/>
                      <a:pt x="37" y="5"/>
                    </a:cubicBezTo>
                    <a:cubicBezTo>
                      <a:pt x="37" y="5"/>
                      <a:pt x="37" y="6"/>
                      <a:pt x="36" y="6"/>
                    </a:cubicBezTo>
                    <a:cubicBezTo>
                      <a:pt x="36" y="6"/>
                      <a:pt x="36" y="6"/>
                      <a:pt x="36" y="6"/>
                    </a:cubicBezTo>
                    <a:cubicBezTo>
                      <a:pt x="36" y="6"/>
                      <a:pt x="36" y="5"/>
                      <a:pt x="35" y="5"/>
                    </a:cubicBezTo>
                    <a:cubicBezTo>
                      <a:pt x="35" y="5"/>
                      <a:pt x="35" y="6"/>
                      <a:pt x="34" y="6"/>
                    </a:cubicBezTo>
                    <a:cubicBezTo>
                      <a:pt x="33" y="6"/>
                      <a:pt x="33" y="6"/>
                      <a:pt x="32" y="6"/>
                    </a:cubicBezTo>
                    <a:cubicBezTo>
                      <a:pt x="32" y="6"/>
                      <a:pt x="32" y="6"/>
                      <a:pt x="31" y="7"/>
                    </a:cubicBezTo>
                    <a:cubicBezTo>
                      <a:pt x="31" y="7"/>
                      <a:pt x="31" y="7"/>
                      <a:pt x="31" y="7"/>
                    </a:cubicBezTo>
                    <a:cubicBezTo>
                      <a:pt x="31" y="7"/>
                      <a:pt x="30" y="8"/>
                      <a:pt x="30" y="8"/>
                    </a:cubicBezTo>
                    <a:cubicBezTo>
                      <a:pt x="30" y="8"/>
                      <a:pt x="29" y="7"/>
                      <a:pt x="29" y="7"/>
                    </a:cubicBezTo>
                    <a:cubicBezTo>
                      <a:pt x="28" y="7"/>
                      <a:pt x="28" y="7"/>
                      <a:pt x="27" y="7"/>
                    </a:cubicBezTo>
                    <a:cubicBezTo>
                      <a:pt x="27" y="7"/>
                      <a:pt x="27" y="6"/>
                      <a:pt x="26" y="6"/>
                    </a:cubicBezTo>
                    <a:cubicBezTo>
                      <a:pt x="26" y="6"/>
                      <a:pt x="26" y="6"/>
                      <a:pt x="25" y="6"/>
                    </a:cubicBezTo>
                    <a:cubicBezTo>
                      <a:pt x="25" y="6"/>
                      <a:pt x="25" y="6"/>
                      <a:pt x="24" y="6"/>
                    </a:cubicBezTo>
                    <a:cubicBezTo>
                      <a:pt x="24" y="6"/>
                      <a:pt x="23" y="6"/>
                      <a:pt x="23" y="6"/>
                    </a:cubicBezTo>
                    <a:cubicBezTo>
                      <a:pt x="23" y="6"/>
                      <a:pt x="22" y="6"/>
                      <a:pt x="22" y="5"/>
                    </a:cubicBezTo>
                    <a:cubicBezTo>
                      <a:pt x="22" y="6"/>
                      <a:pt x="22" y="6"/>
                      <a:pt x="22" y="6"/>
                    </a:cubicBezTo>
                    <a:cubicBezTo>
                      <a:pt x="20" y="7"/>
                      <a:pt x="20" y="8"/>
                      <a:pt x="18" y="9"/>
                    </a:cubicBezTo>
                    <a:cubicBezTo>
                      <a:pt x="17" y="10"/>
                      <a:pt x="17" y="10"/>
                      <a:pt x="16" y="10"/>
                    </a:cubicBezTo>
                    <a:cubicBezTo>
                      <a:pt x="15" y="11"/>
                      <a:pt x="14" y="12"/>
                      <a:pt x="13" y="13"/>
                    </a:cubicBezTo>
                    <a:cubicBezTo>
                      <a:pt x="11" y="15"/>
                      <a:pt x="10" y="16"/>
                      <a:pt x="8" y="17"/>
                    </a:cubicBezTo>
                    <a:cubicBezTo>
                      <a:pt x="7" y="19"/>
                      <a:pt x="6" y="19"/>
                      <a:pt x="5" y="20"/>
                    </a:cubicBezTo>
                    <a:cubicBezTo>
                      <a:pt x="5" y="20"/>
                      <a:pt x="5" y="21"/>
                      <a:pt x="5" y="21"/>
                    </a:cubicBezTo>
                    <a:cubicBezTo>
                      <a:pt x="3" y="22"/>
                      <a:pt x="2" y="23"/>
                      <a:pt x="1" y="25"/>
                    </a:cubicBezTo>
                    <a:cubicBezTo>
                      <a:pt x="0" y="25"/>
                      <a:pt x="0" y="26"/>
                      <a:pt x="0" y="26"/>
                    </a:cubicBezTo>
                    <a:cubicBezTo>
                      <a:pt x="0" y="27"/>
                      <a:pt x="0" y="27"/>
                      <a:pt x="0" y="27"/>
                    </a:cubicBezTo>
                    <a:cubicBezTo>
                      <a:pt x="1" y="28"/>
                      <a:pt x="1" y="28"/>
                      <a:pt x="1" y="28"/>
                    </a:cubicBezTo>
                    <a:cubicBezTo>
                      <a:pt x="1" y="29"/>
                      <a:pt x="1" y="29"/>
                      <a:pt x="1" y="29"/>
                    </a:cubicBezTo>
                    <a:cubicBezTo>
                      <a:pt x="1" y="30"/>
                      <a:pt x="1" y="30"/>
                      <a:pt x="1" y="31"/>
                    </a:cubicBezTo>
                    <a:cubicBezTo>
                      <a:pt x="1" y="31"/>
                      <a:pt x="1" y="32"/>
                      <a:pt x="1" y="32"/>
                    </a:cubicBezTo>
                    <a:cubicBezTo>
                      <a:pt x="1" y="32"/>
                      <a:pt x="0" y="33"/>
                      <a:pt x="0" y="33"/>
                    </a:cubicBezTo>
                    <a:cubicBezTo>
                      <a:pt x="1" y="33"/>
                      <a:pt x="1" y="33"/>
                      <a:pt x="2" y="32"/>
                    </a:cubicBezTo>
                    <a:cubicBezTo>
                      <a:pt x="2" y="32"/>
                      <a:pt x="2" y="32"/>
                      <a:pt x="3" y="32"/>
                    </a:cubicBezTo>
                    <a:cubicBezTo>
                      <a:pt x="3" y="32"/>
                      <a:pt x="4" y="32"/>
                      <a:pt x="4" y="31"/>
                    </a:cubicBezTo>
                    <a:cubicBezTo>
                      <a:pt x="4" y="31"/>
                      <a:pt x="4" y="31"/>
                      <a:pt x="5" y="31"/>
                    </a:cubicBezTo>
                    <a:cubicBezTo>
                      <a:pt x="5" y="31"/>
                      <a:pt x="5" y="31"/>
                      <a:pt x="6" y="31"/>
                    </a:cubicBezTo>
                    <a:cubicBezTo>
                      <a:pt x="6" y="31"/>
                      <a:pt x="6" y="31"/>
                      <a:pt x="7" y="31"/>
                    </a:cubicBezTo>
                    <a:cubicBezTo>
                      <a:pt x="7" y="31"/>
                      <a:pt x="7" y="32"/>
                      <a:pt x="7" y="32"/>
                    </a:cubicBezTo>
                    <a:cubicBezTo>
                      <a:pt x="6" y="32"/>
                      <a:pt x="6" y="33"/>
                      <a:pt x="6" y="33"/>
                    </a:cubicBezTo>
                    <a:cubicBezTo>
                      <a:pt x="6" y="34"/>
                      <a:pt x="7" y="34"/>
                      <a:pt x="7" y="35"/>
                    </a:cubicBezTo>
                    <a:cubicBezTo>
                      <a:pt x="7" y="35"/>
                      <a:pt x="7" y="36"/>
                      <a:pt x="7" y="36"/>
                    </a:cubicBezTo>
                    <a:cubicBezTo>
                      <a:pt x="7" y="36"/>
                      <a:pt x="7" y="37"/>
                      <a:pt x="7" y="37"/>
                    </a:cubicBezTo>
                    <a:cubicBezTo>
                      <a:pt x="6" y="37"/>
                      <a:pt x="6" y="37"/>
                      <a:pt x="6" y="38"/>
                    </a:cubicBezTo>
                    <a:cubicBezTo>
                      <a:pt x="6" y="38"/>
                      <a:pt x="6" y="39"/>
                      <a:pt x="6" y="39"/>
                    </a:cubicBezTo>
                    <a:cubicBezTo>
                      <a:pt x="7" y="39"/>
                      <a:pt x="7" y="39"/>
                      <a:pt x="7" y="40"/>
                    </a:cubicBezTo>
                    <a:cubicBezTo>
                      <a:pt x="7" y="40"/>
                      <a:pt x="8" y="40"/>
                      <a:pt x="8" y="40"/>
                    </a:cubicBezTo>
                    <a:cubicBezTo>
                      <a:pt x="8" y="40"/>
                      <a:pt x="8" y="40"/>
                      <a:pt x="8" y="41"/>
                    </a:cubicBezTo>
                    <a:cubicBezTo>
                      <a:pt x="8" y="41"/>
                      <a:pt x="8" y="41"/>
                      <a:pt x="7" y="42"/>
                    </a:cubicBezTo>
                    <a:cubicBezTo>
                      <a:pt x="7" y="42"/>
                      <a:pt x="7" y="43"/>
                      <a:pt x="7" y="43"/>
                    </a:cubicBezTo>
                    <a:cubicBezTo>
                      <a:pt x="6" y="43"/>
                      <a:pt x="5" y="43"/>
                      <a:pt x="5" y="44"/>
                    </a:cubicBezTo>
                    <a:cubicBezTo>
                      <a:pt x="5" y="44"/>
                      <a:pt x="4" y="44"/>
                      <a:pt x="4" y="44"/>
                    </a:cubicBezTo>
                    <a:cubicBezTo>
                      <a:pt x="4" y="44"/>
                      <a:pt x="4" y="44"/>
                      <a:pt x="4" y="44"/>
                    </a:cubicBezTo>
                    <a:cubicBezTo>
                      <a:pt x="4" y="44"/>
                      <a:pt x="4" y="44"/>
                      <a:pt x="4" y="45"/>
                    </a:cubicBezTo>
                    <a:cubicBezTo>
                      <a:pt x="4" y="45"/>
                      <a:pt x="4" y="46"/>
                      <a:pt x="4" y="46"/>
                    </a:cubicBezTo>
                    <a:cubicBezTo>
                      <a:pt x="3" y="46"/>
                      <a:pt x="3" y="46"/>
                      <a:pt x="3" y="47"/>
                    </a:cubicBezTo>
                    <a:cubicBezTo>
                      <a:pt x="3" y="47"/>
                      <a:pt x="3" y="47"/>
                      <a:pt x="2" y="47"/>
                    </a:cubicBezTo>
                    <a:cubicBezTo>
                      <a:pt x="2" y="47"/>
                      <a:pt x="2" y="47"/>
                      <a:pt x="2" y="48"/>
                    </a:cubicBezTo>
                    <a:cubicBezTo>
                      <a:pt x="2" y="48"/>
                      <a:pt x="2" y="49"/>
                      <a:pt x="3" y="49"/>
                    </a:cubicBezTo>
                    <a:cubicBezTo>
                      <a:pt x="3" y="49"/>
                      <a:pt x="3" y="48"/>
                      <a:pt x="3" y="48"/>
                    </a:cubicBezTo>
                    <a:cubicBezTo>
                      <a:pt x="3" y="48"/>
                      <a:pt x="3" y="48"/>
                      <a:pt x="3" y="48"/>
                    </a:cubicBezTo>
                    <a:cubicBezTo>
                      <a:pt x="4" y="48"/>
                      <a:pt x="4" y="48"/>
                      <a:pt x="4" y="48"/>
                    </a:cubicBezTo>
                    <a:cubicBezTo>
                      <a:pt x="4" y="48"/>
                      <a:pt x="4" y="49"/>
                      <a:pt x="4" y="49"/>
                    </a:cubicBezTo>
                    <a:cubicBezTo>
                      <a:pt x="4" y="49"/>
                      <a:pt x="3" y="49"/>
                      <a:pt x="3" y="49"/>
                    </a:cubicBezTo>
                    <a:cubicBezTo>
                      <a:pt x="3" y="50"/>
                      <a:pt x="4" y="50"/>
                      <a:pt x="4" y="50"/>
                    </a:cubicBezTo>
                    <a:cubicBezTo>
                      <a:pt x="4" y="50"/>
                      <a:pt x="4" y="51"/>
                      <a:pt x="4" y="51"/>
                    </a:cubicBezTo>
                    <a:cubicBezTo>
                      <a:pt x="5" y="51"/>
                      <a:pt x="5" y="51"/>
                      <a:pt x="5" y="51"/>
                    </a:cubicBezTo>
                    <a:cubicBezTo>
                      <a:pt x="5" y="51"/>
                      <a:pt x="5" y="52"/>
                      <a:pt x="5" y="52"/>
                    </a:cubicBezTo>
                    <a:cubicBezTo>
                      <a:pt x="5" y="52"/>
                      <a:pt x="4" y="52"/>
                      <a:pt x="4" y="52"/>
                    </a:cubicBezTo>
                    <a:cubicBezTo>
                      <a:pt x="3" y="52"/>
                      <a:pt x="4" y="53"/>
                      <a:pt x="3" y="53"/>
                    </a:cubicBezTo>
                    <a:cubicBezTo>
                      <a:pt x="3" y="53"/>
                      <a:pt x="3" y="54"/>
                      <a:pt x="3" y="54"/>
                    </a:cubicBezTo>
                    <a:cubicBezTo>
                      <a:pt x="3" y="54"/>
                      <a:pt x="3" y="55"/>
                      <a:pt x="3" y="55"/>
                    </a:cubicBezTo>
                    <a:cubicBezTo>
                      <a:pt x="3" y="55"/>
                      <a:pt x="4" y="55"/>
                      <a:pt x="4" y="55"/>
                    </a:cubicBezTo>
                    <a:cubicBezTo>
                      <a:pt x="4" y="55"/>
                      <a:pt x="5" y="55"/>
                      <a:pt x="5" y="55"/>
                    </a:cubicBezTo>
                    <a:cubicBezTo>
                      <a:pt x="5" y="55"/>
                      <a:pt x="5" y="56"/>
                      <a:pt x="5" y="56"/>
                    </a:cubicBezTo>
                    <a:cubicBezTo>
                      <a:pt x="6" y="56"/>
                      <a:pt x="6" y="56"/>
                      <a:pt x="6" y="56"/>
                    </a:cubicBezTo>
                    <a:cubicBezTo>
                      <a:pt x="7" y="56"/>
                      <a:pt x="7" y="56"/>
                      <a:pt x="7" y="57"/>
                    </a:cubicBezTo>
                    <a:cubicBezTo>
                      <a:pt x="7" y="57"/>
                      <a:pt x="7" y="57"/>
                      <a:pt x="7" y="58"/>
                    </a:cubicBezTo>
                    <a:cubicBezTo>
                      <a:pt x="7" y="58"/>
                      <a:pt x="7" y="59"/>
                      <a:pt x="8" y="59"/>
                    </a:cubicBezTo>
                    <a:cubicBezTo>
                      <a:pt x="8" y="59"/>
                      <a:pt x="8" y="59"/>
                      <a:pt x="8" y="59"/>
                    </a:cubicBezTo>
                    <a:cubicBezTo>
                      <a:pt x="8" y="59"/>
                      <a:pt x="9" y="59"/>
                      <a:pt x="9" y="60"/>
                    </a:cubicBezTo>
                    <a:cubicBezTo>
                      <a:pt x="9" y="60"/>
                      <a:pt x="9" y="60"/>
                      <a:pt x="9" y="60"/>
                    </a:cubicBezTo>
                    <a:cubicBezTo>
                      <a:pt x="9" y="60"/>
                      <a:pt x="9" y="60"/>
                      <a:pt x="9" y="60"/>
                    </a:cubicBezTo>
                    <a:cubicBezTo>
                      <a:pt x="48" y="60"/>
                      <a:pt x="48" y="60"/>
                      <a:pt x="48" y="60"/>
                    </a:cubicBezTo>
                    <a:cubicBezTo>
                      <a:pt x="70" y="60"/>
                      <a:pt x="70" y="60"/>
                      <a:pt x="70" y="60"/>
                    </a:cubicBezTo>
                    <a:cubicBezTo>
                      <a:pt x="70" y="60"/>
                      <a:pt x="70" y="60"/>
                      <a:pt x="70" y="60"/>
                    </a:cubicBezTo>
                    <a:cubicBezTo>
                      <a:pt x="70" y="60"/>
                      <a:pt x="71" y="59"/>
                      <a:pt x="71" y="59"/>
                    </a:cubicBezTo>
                    <a:cubicBezTo>
                      <a:pt x="71" y="59"/>
                      <a:pt x="71" y="59"/>
                      <a:pt x="72" y="59"/>
                    </a:cubicBezTo>
                    <a:cubicBezTo>
                      <a:pt x="72" y="59"/>
                      <a:pt x="72" y="60"/>
                      <a:pt x="72" y="60"/>
                    </a:cubicBezTo>
                    <a:cubicBezTo>
                      <a:pt x="72" y="61"/>
                      <a:pt x="72" y="61"/>
                      <a:pt x="71" y="61"/>
                    </a:cubicBezTo>
                    <a:cubicBezTo>
                      <a:pt x="71" y="61"/>
                      <a:pt x="71" y="61"/>
                      <a:pt x="71" y="61"/>
                    </a:cubicBezTo>
                    <a:cubicBezTo>
                      <a:pt x="71" y="61"/>
                      <a:pt x="71" y="61"/>
                      <a:pt x="72" y="61"/>
                    </a:cubicBezTo>
                    <a:cubicBezTo>
                      <a:pt x="72" y="62"/>
                      <a:pt x="72" y="61"/>
                      <a:pt x="72" y="61"/>
                    </a:cubicBezTo>
                    <a:cubicBezTo>
                      <a:pt x="73" y="61"/>
                      <a:pt x="73" y="61"/>
                      <a:pt x="73" y="61"/>
                    </a:cubicBezTo>
                    <a:cubicBezTo>
                      <a:pt x="73" y="61"/>
                      <a:pt x="73" y="61"/>
                      <a:pt x="74" y="61"/>
                    </a:cubicBezTo>
                    <a:cubicBezTo>
                      <a:pt x="74" y="61"/>
                      <a:pt x="74" y="61"/>
                      <a:pt x="75" y="61"/>
                    </a:cubicBezTo>
                    <a:cubicBezTo>
                      <a:pt x="75" y="61"/>
                      <a:pt x="75" y="61"/>
                      <a:pt x="76" y="62"/>
                    </a:cubicBezTo>
                    <a:cubicBezTo>
                      <a:pt x="76" y="62"/>
                      <a:pt x="76" y="62"/>
                      <a:pt x="76" y="62"/>
                    </a:cubicBezTo>
                    <a:cubicBezTo>
                      <a:pt x="77" y="62"/>
                      <a:pt x="77" y="63"/>
                      <a:pt x="77" y="63"/>
                    </a:cubicBezTo>
                    <a:cubicBezTo>
                      <a:pt x="78" y="63"/>
                      <a:pt x="78" y="63"/>
                      <a:pt x="78" y="63"/>
                    </a:cubicBezTo>
                    <a:cubicBezTo>
                      <a:pt x="78" y="63"/>
                      <a:pt x="78" y="62"/>
                      <a:pt x="79" y="62"/>
                    </a:cubicBezTo>
                    <a:cubicBezTo>
                      <a:pt x="79" y="62"/>
                      <a:pt x="79" y="62"/>
                      <a:pt x="79" y="62"/>
                    </a:cubicBezTo>
                    <a:cubicBezTo>
                      <a:pt x="80" y="62"/>
                      <a:pt x="80" y="62"/>
                      <a:pt x="80" y="62"/>
                    </a:cubicBezTo>
                    <a:cubicBezTo>
                      <a:pt x="81" y="63"/>
                      <a:pt x="81" y="63"/>
                      <a:pt x="81" y="63"/>
                    </a:cubicBezTo>
                    <a:cubicBezTo>
                      <a:pt x="81" y="63"/>
                      <a:pt x="81" y="63"/>
                      <a:pt x="81" y="63"/>
                    </a:cubicBezTo>
                    <a:cubicBezTo>
                      <a:pt x="81" y="63"/>
                      <a:pt x="82" y="63"/>
                      <a:pt x="82" y="63"/>
                    </a:cubicBezTo>
                    <a:cubicBezTo>
                      <a:pt x="82" y="63"/>
                      <a:pt x="82" y="63"/>
                      <a:pt x="83" y="62"/>
                    </a:cubicBezTo>
                    <a:cubicBezTo>
                      <a:pt x="83" y="62"/>
                      <a:pt x="83" y="62"/>
                      <a:pt x="83" y="6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94" name="Freeform 182">
                <a:extLst>
                  <a:ext uri="{FF2B5EF4-FFF2-40B4-BE49-F238E27FC236}">
                    <a16:creationId xmlns:a16="http://schemas.microsoft.com/office/drawing/2014/main" id="{8D42C4EA-DF0E-EE0F-7BF7-04FFE4A2455B}"/>
                  </a:ext>
                </a:extLst>
              </p:cNvPr>
              <p:cNvSpPr>
                <a:spLocks/>
              </p:cNvSpPr>
              <p:nvPr/>
            </p:nvSpPr>
            <p:spPr bwMode="auto">
              <a:xfrm>
                <a:off x="2541589" y="118427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95" name="Freeform 183">
                <a:extLst>
                  <a:ext uri="{FF2B5EF4-FFF2-40B4-BE49-F238E27FC236}">
                    <a16:creationId xmlns:a16="http://schemas.microsoft.com/office/drawing/2014/main" id="{27201E66-3307-9FA5-9C72-070451D34A26}"/>
                  </a:ext>
                </a:extLst>
              </p:cNvPr>
              <p:cNvSpPr>
                <a:spLocks/>
              </p:cNvSpPr>
              <p:nvPr/>
            </p:nvSpPr>
            <p:spPr bwMode="auto">
              <a:xfrm>
                <a:off x="1990727" y="773114"/>
                <a:ext cx="173038" cy="42863"/>
              </a:xfrm>
              <a:custGeom>
                <a:avLst/>
                <a:gdLst>
                  <a:gd name="T0" fmla="*/ 1 w 16"/>
                  <a:gd name="T1" fmla="*/ 4 h 4"/>
                  <a:gd name="T2" fmla="*/ 2 w 16"/>
                  <a:gd name="T3" fmla="*/ 4 h 4"/>
                  <a:gd name="T4" fmla="*/ 3 w 16"/>
                  <a:gd name="T5" fmla="*/ 4 h 4"/>
                  <a:gd name="T6" fmla="*/ 4 w 16"/>
                  <a:gd name="T7" fmla="*/ 4 h 4"/>
                  <a:gd name="T8" fmla="*/ 5 w 16"/>
                  <a:gd name="T9" fmla="*/ 4 h 4"/>
                  <a:gd name="T10" fmla="*/ 6 w 16"/>
                  <a:gd name="T11" fmla="*/ 3 h 4"/>
                  <a:gd name="T12" fmla="*/ 7 w 16"/>
                  <a:gd name="T13" fmla="*/ 3 h 4"/>
                  <a:gd name="T14" fmla="*/ 7 w 16"/>
                  <a:gd name="T15" fmla="*/ 3 h 4"/>
                  <a:gd name="T16" fmla="*/ 8 w 16"/>
                  <a:gd name="T17" fmla="*/ 3 h 4"/>
                  <a:gd name="T18" fmla="*/ 9 w 16"/>
                  <a:gd name="T19" fmla="*/ 3 h 4"/>
                  <a:gd name="T20" fmla="*/ 9 w 16"/>
                  <a:gd name="T21" fmla="*/ 3 h 4"/>
                  <a:gd name="T22" fmla="*/ 11 w 16"/>
                  <a:gd name="T23" fmla="*/ 3 h 4"/>
                  <a:gd name="T24" fmla="*/ 12 w 16"/>
                  <a:gd name="T25" fmla="*/ 2 h 4"/>
                  <a:gd name="T26" fmla="*/ 13 w 16"/>
                  <a:gd name="T27" fmla="*/ 2 h 4"/>
                  <a:gd name="T28" fmla="*/ 14 w 16"/>
                  <a:gd name="T29" fmla="*/ 2 h 4"/>
                  <a:gd name="T30" fmla="*/ 15 w 16"/>
                  <a:gd name="T31" fmla="*/ 1 h 4"/>
                  <a:gd name="T32" fmla="*/ 16 w 16"/>
                  <a:gd name="T33" fmla="*/ 1 h 4"/>
                  <a:gd name="T34" fmla="*/ 16 w 16"/>
                  <a:gd name="T35" fmla="*/ 1 h 4"/>
                  <a:gd name="T36" fmla="*/ 15 w 16"/>
                  <a:gd name="T37" fmla="*/ 0 h 4"/>
                  <a:gd name="T38" fmla="*/ 14 w 16"/>
                  <a:gd name="T39" fmla="*/ 0 h 4"/>
                  <a:gd name="T40" fmla="*/ 13 w 16"/>
                  <a:gd name="T41" fmla="*/ 1 h 4"/>
                  <a:gd name="T42" fmla="*/ 12 w 16"/>
                  <a:gd name="T43" fmla="*/ 1 h 4"/>
                  <a:gd name="T44" fmla="*/ 11 w 16"/>
                  <a:gd name="T45" fmla="*/ 1 h 4"/>
                  <a:gd name="T46" fmla="*/ 10 w 16"/>
                  <a:gd name="T47" fmla="*/ 1 h 4"/>
                  <a:gd name="T48" fmla="*/ 9 w 16"/>
                  <a:gd name="T49" fmla="*/ 0 h 4"/>
                  <a:gd name="T50" fmla="*/ 8 w 16"/>
                  <a:gd name="T51" fmla="*/ 0 h 4"/>
                  <a:gd name="T52" fmla="*/ 8 w 16"/>
                  <a:gd name="T53" fmla="*/ 1 h 4"/>
                  <a:gd name="T54" fmla="*/ 6 w 16"/>
                  <a:gd name="T55" fmla="*/ 1 h 4"/>
                  <a:gd name="T56" fmla="*/ 5 w 16"/>
                  <a:gd name="T57" fmla="*/ 2 h 4"/>
                  <a:gd name="T58" fmla="*/ 4 w 16"/>
                  <a:gd name="T59" fmla="*/ 2 h 4"/>
                  <a:gd name="T60" fmla="*/ 3 w 16"/>
                  <a:gd name="T61" fmla="*/ 2 h 4"/>
                  <a:gd name="T62" fmla="*/ 2 w 16"/>
                  <a:gd name="T63" fmla="*/ 3 h 4"/>
                  <a:gd name="T64" fmla="*/ 1 w 16"/>
                  <a:gd name="T65" fmla="*/ 3 h 4"/>
                  <a:gd name="T66" fmla="*/ 0 w 16"/>
                  <a:gd name="T67" fmla="*/ 3 h 4"/>
                  <a:gd name="T68" fmla="*/ 0 w 16"/>
                  <a:gd name="T69" fmla="*/ 4 h 4"/>
                  <a:gd name="T70" fmla="*/ 1 w 16"/>
                  <a:gd name="T71"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 h="4">
                    <a:moveTo>
                      <a:pt x="1" y="4"/>
                    </a:moveTo>
                    <a:cubicBezTo>
                      <a:pt x="2" y="4"/>
                      <a:pt x="2" y="4"/>
                      <a:pt x="2" y="4"/>
                    </a:cubicBezTo>
                    <a:cubicBezTo>
                      <a:pt x="3" y="4"/>
                      <a:pt x="3" y="4"/>
                      <a:pt x="3" y="4"/>
                    </a:cubicBezTo>
                    <a:cubicBezTo>
                      <a:pt x="4" y="4"/>
                      <a:pt x="4" y="4"/>
                      <a:pt x="4" y="4"/>
                    </a:cubicBezTo>
                    <a:cubicBezTo>
                      <a:pt x="4" y="4"/>
                      <a:pt x="5" y="4"/>
                      <a:pt x="5" y="4"/>
                    </a:cubicBezTo>
                    <a:cubicBezTo>
                      <a:pt x="5" y="4"/>
                      <a:pt x="5" y="3"/>
                      <a:pt x="6" y="3"/>
                    </a:cubicBezTo>
                    <a:cubicBezTo>
                      <a:pt x="6" y="3"/>
                      <a:pt x="6" y="3"/>
                      <a:pt x="7" y="3"/>
                    </a:cubicBezTo>
                    <a:cubicBezTo>
                      <a:pt x="7" y="3"/>
                      <a:pt x="7" y="3"/>
                      <a:pt x="7" y="3"/>
                    </a:cubicBezTo>
                    <a:cubicBezTo>
                      <a:pt x="8" y="3"/>
                      <a:pt x="8" y="3"/>
                      <a:pt x="8" y="3"/>
                    </a:cubicBezTo>
                    <a:cubicBezTo>
                      <a:pt x="9" y="3"/>
                      <a:pt x="9" y="3"/>
                      <a:pt x="9" y="3"/>
                    </a:cubicBezTo>
                    <a:cubicBezTo>
                      <a:pt x="9" y="3"/>
                      <a:pt x="9" y="3"/>
                      <a:pt x="9" y="3"/>
                    </a:cubicBezTo>
                    <a:cubicBezTo>
                      <a:pt x="10" y="4"/>
                      <a:pt x="10" y="3"/>
                      <a:pt x="11" y="3"/>
                    </a:cubicBezTo>
                    <a:cubicBezTo>
                      <a:pt x="11" y="3"/>
                      <a:pt x="11" y="2"/>
                      <a:pt x="12" y="2"/>
                    </a:cubicBezTo>
                    <a:cubicBezTo>
                      <a:pt x="12" y="2"/>
                      <a:pt x="12" y="2"/>
                      <a:pt x="13" y="2"/>
                    </a:cubicBezTo>
                    <a:cubicBezTo>
                      <a:pt x="13" y="2"/>
                      <a:pt x="13" y="2"/>
                      <a:pt x="14" y="2"/>
                    </a:cubicBezTo>
                    <a:cubicBezTo>
                      <a:pt x="14" y="1"/>
                      <a:pt x="14" y="1"/>
                      <a:pt x="15" y="1"/>
                    </a:cubicBezTo>
                    <a:cubicBezTo>
                      <a:pt x="15" y="1"/>
                      <a:pt x="15" y="1"/>
                      <a:pt x="16" y="1"/>
                    </a:cubicBezTo>
                    <a:cubicBezTo>
                      <a:pt x="16" y="1"/>
                      <a:pt x="16" y="1"/>
                      <a:pt x="16" y="1"/>
                    </a:cubicBezTo>
                    <a:cubicBezTo>
                      <a:pt x="16" y="0"/>
                      <a:pt x="15" y="0"/>
                      <a:pt x="15" y="0"/>
                    </a:cubicBezTo>
                    <a:cubicBezTo>
                      <a:pt x="15" y="0"/>
                      <a:pt x="14" y="0"/>
                      <a:pt x="14" y="0"/>
                    </a:cubicBezTo>
                    <a:cubicBezTo>
                      <a:pt x="13" y="0"/>
                      <a:pt x="13" y="0"/>
                      <a:pt x="13" y="1"/>
                    </a:cubicBezTo>
                    <a:cubicBezTo>
                      <a:pt x="13" y="1"/>
                      <a:pt x="12" y="1"/>
                      <a:pt x="12" y="1"/>
                    </a:cubicBezTo>
                    <a:cubicBezTo>
                      <a:pt x="11" y="1"/>
                      <a:pt x="11" y="1"/>
                      <a:pt x="11" y="1"/>
                    </a:cubicBezTo>
                    <a:cubicBezTo>
                      <a:pt x="10" y="1"/>
                      <a:pt x="10" y="1"/>
                      <a:pt x="10" y="1"/>
                    </a:cubicBezTo>
                    <a:cubicBezTo>
                      <a:pt x="9" y="1"/>
                      <a:pt x="9" y="0"/>
                      <a:pt x="9" y="0"/>
                    </a:cubicBezTo>
                    <a:cubicBezTo>
                      <a:pt x="9" y="0"/>
                      <a:pt x="8" y="0"/>
                      <a:pt x="8" y="0"/>
                    </a:cubicBezTo>
                    <a:cubicBezTo>
                      <a:pt x="8" y="0"/>
                      <a:pt x="8" y="1"/>
                      <a:pt x="8" y="1"/>
                    </a:cubicBezTo>
                    <a:cubicBezTo>
                      <a:pt x="7" y="1"/>
                      <a:pt x="7" y="1"/>
                      <a:pt x="6" y="1"/>
                    </a:cubicBezTo>
                    <a:cubicBezTo>
                      <a:pt x="6" y="2"/>
                      <a:pt x="6" y="2"/>
                      <a:pt x="5" y="2"/>
                    </a:cubicBezTo>
                    <a:cubicBezTo>
                      <a:pt x="5" y="2"/>
                      <a:pt x="5" y="2"/>
                      <a:pt x="4" y="2"/>
                    </a:cubicBezTo>
                    <a:cubicBezTo>
                      <a:pt x="4" y="2"/>
                      <a:pt x="4" y="2"/>
                      <a:pt x="3" y="2"/>
                    </a:cubicBezTo>
                    <a:cubicBezTo>
                      <a:pt x="3" y="2"/>
                      <a:pt x="3" y="3"/>
                      <a:pt x="2" y="3"/>
                    </a:cubicBezTo>
                    <a:cubicBezTo>
                      <a:pt x="2" y="3"/>
                      <a:pt x="2" y="3"/>
                      <a:pt x="1" y="3"/>
                    </a:cubicBezTo>
                    <a:cubicBezTo>
                      <a:pt x="1" y="3"/>
                      <a:pt x="0" y="3"/>
                      <a:pt x="0" y="3"/>
                    </a:cubicBezTo>
                    <a:cubicBezTo>
                      <a:pt x="0" y="4"/>
                      <a:pt x="0" y="4"/>
                      <a:pt x="0" y="4"/>
                    </a:cubicBezTo>
                    <a:cubicBezTo>
                      <a:pt x="1" y="4"/>
                      <a:pt x="1" y="4"/>
                      <a:pt x="1" y="4"/>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96" name="Freeform 184">
                <a:extLst>
                  <a:ext uri="{FF2B5EF4-FFF2-40B4-BE49-F238E27FC236}">
                    <a16:creationId xmlns:a16="http://schemas.microsoft.com/office/drawing/2014/main" id="{9F68AA4E-2BE3-66EE-16D4-9B4D19F1790E}"/>
                  </a:ext>
                </a:extLst>
              </p:cNvPr>
              <p:cNvSpPr>
                <a:spLocks/>
              </p:cNvSpPr>
              <p:nvPr/>
            </p:nvSpPr>
            <p:spPr bwMode="auto">
              <a:xfrm>
                <a:off x="1808164" y="849314"/>
                <a:ext cx="236538" cy="85725"/>
              </a:xfrm>
              <a:custGeom>
                <a:avLst/>
                <a:gdLst>
                  <a:gd name="T0" fmla="*/ 1 w 22"/>
                  <a:gd name="T1" fmla="*/ 7 h 8"/>
                  <a:gd name="T2" fmla="*/ 1 w 22"/>
                  <a:gd name="T3" fmla="*/ 7 h 8"/>
                  <a:gd name="T4" fmla="*/ 1 w 22"/>
                  <a:gd name="T5" fmla="*/ 8 h 8"/>
                  <a:gd name="T6" fmla="*/ 2 w 22"/>
                  <a:gd name="T7" fmla="*/ 8 h 8"/>
                  <a:gd name="T8" fmla="*/ 4 w 22"/>
                  <a:gd name="T9" fmla="*/ 8 h 8"/>
                  <a:gd name="T10" fmla="*/ 5 w 22"/>
                  <a:gd name="T11" fmla="*/ 7 h 8"/>
                  <a:gd name="T12" fmla="*/ 6 w 22"/>
                  <a:gd name="T13" fmla="*/ 7 h 8"/>
                  <a:gd name="T14" fmla="*/ 7 w 22"/>
                  <a:gd name="T15" fmla="*/ 7 h 8"/>
                  <a:gd name="T16" fmla="*/ 8 w 22"/>
                  <a:gd name="T17" fmla="*/ 6 h 8"/>
                  <a:gd name="T18" fmla="*/ 9 w 22"/>
                  <a:gd name="T19" fmla="*/ 5 h 8"/>
                  <a:gd name="T20" fmla="*/ 10 w 22"/>
                  <a:gd name="T21" fmla="*/ 5 h 8"/>
                  <a:gd name="T22" fmla="*/ 12 w 22"/>
                  <a:gd name="T23" fmla="*/ 5 h 8"/>
                  <a:gd name="T24" fmla="*/ 13 w 22"/>
                  <a:gd name="T25" fmla="*/ 4 h 8"/>
                  <a:gd name="T26" fmla="*/ 14 w 22"/>
                  <a:gd name="T27" fmla="*/ 4 h 8"/>
                  <a:gd name="T28" fmla="*/ 16 w 22"/>
                  <a:gd name="T29" fmla="*/ 3 h 8"/>
                  <a:gd name="T30" fmla="*/ 17 w 22"/>
                  <a:gd name="T31" fmla="*/ 3 h 8"/>
                  <a:gd name="T32" fmla="*/ 19 w 22"/>
                  <a:gd name="T33" fmla="*/ 3 h 8"/>
                  <a:gd name="T34" fmla="*/ 20 w 22"/>
                  <a:gd name="T35" fmla="*/ 3 h 8"/>
                  <a:gd name="T36" fmla="*/ 21 w 22"/>
                  <a:gd name="T37" fmla="*/ 2 h 8"/>
                  <a:gd name="T38" fmla="*/ 21 w 22"/>
                  <a:gd name="T39" fmla="*/ 2 h 8"/>
                  <a:gd name="T40" fmla="*/ 21 w 22"/>
                  <a:gd name="T41" fmla="*/ 2 h 8"/>
                  <a:gd name="T42" fmla="*/ 21 w 22"/>
                  <a:gd name="T43" fmla="*/ 2 h 8"/>
                  <a:gd name="T44" fmla="*/ 21 w 22"/>
                  <a:gd name="T45" fmla="*/ 1 h 8"/>
                  <a:gd name="T46" fmla="*/ 20 w 22"/>
                  <a:gd name="T47" fmla="*/ 1 h 8"/>
                  <a:gd name="T48" fmla="*/ 19 w 22"/>
                  <a:gd name="T49" fmla="*/ 0 h 8"/>
                  <a:gd name="T50" fmla="*/ 18 w 22"/>
                  <a:gd name="T51" fmla="*/ 1 h 8"/>
                  <a:gd name="T52" fmla="*/ 16 w 22"/>
                  <a:gd name="T53" fmla="*/ 1 h 8"/>
                  <a:gd name="T54" fmla="*/ 15 w 22"/>
                  <a:gd name="T55" fmla="*/ 1 h 8"/>
                  <a:gd name="T56" fmla="*/ 14 w 22"/>
                  <a:gd name="T57" fmla="*/ 0 h 8"/>
                  <a:gd name="T58" fmla="*/ 13 w 22"/>
                  <a:gd name="T59" fmla="*/ 0 h 8"/>
                  <a:gd name="T60" fmla="*/ 12 w 22"/>
                  <a:gd name="T61" fmla="*/ 0 h 8"/>
                  <a:gd name="T62" fmla="*/ 10 w 22"/>
                  <a:gd name="T63" fmla="*/ 0 h 8"/>
                  <a:gd name="T64" fmla="*/ 8 w 22"/>
                  <a:gd name="T65" fmla="*/ 0 h 8"/>
                  <a:gd name="T66" fmla="*/ 8 w 22"/>
                  <a:gd name="T67" fmla="*/ 1 h 8"/>
                  <a:gd name="T68" fmla="*/ 8 w 22"/>
                  <a:gd name="T69" fmla="*/ 2 h 8"/>
                  <a:gd name="T70" fmla="*/ 7 w 22"/>
                  <a:gd name="T71" fmla="*/ 2 h 8"/>
                  <a:gd name="T72" fmla="*/ 6 w 22"/>
                  <a:gd name="T73" fmla="*/ 3 h 8"/>
                  <a:gd name="T74" fmla="*/ 4 w 22"/>
                  <a:gd name="T75" fmla="*/ 3 h 8"/>
                  <a:gd name="T76" fmla="*/ 3 w 22"/>
                  <a:gd name="T77" fmla="*/ 4 h 8"/>
                  <a:gd name="T78" fmla="*/ 2 w 22"/>
                  <a:gd name="T79" fmla="*/ 5 h 8"/>
                  <a:gd name="T80" fmla="*/ 1 w 22"/>
                  <a:gd name="T81" fmla="*/ 5 h 8"/>
                  <a:gd name="T82" fmla="*/ 0 w 22"/>
                  <a:gd name="T83" fmla="*/ 5 h 8"/>
                  <a:gd name="T84" fmla="*/ 0 w 22"/>
                  <a:gd name="T85" fmla="*/ 6 h 8"/>
                  <a:gd name="T86" fmla="*/ 1 w 22"/>
                  <a:gd name="T87"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 h="8">
                    <a:moveTo>
                      <a:pt x="1" y="7"/>
                    </a:moveTo>
                    <a:cubicBezTo>
                      <a:pt x="1" y="7"/>
                      <a:pt x="1" y="7"/>
                      <a:pt x="1" y="7"/>
                    </a:cubicBezTo>
                    <a:cubicBezTo>
                      <a:pt x="1" y="8"/>
                      <a:pt x="1" y="8"/>
                      <a:pt x="1" y="8"/>
                    </a:cubicBezTo>
                    <a:cubicBezTo>
                      <a:pt x="1" y="8"/>
                      <a:pt x="2" y="8"/>
                      <a:pt x="2" y="8"/>
                    </a:cubicBezTo>
                    <a:cubicBezTo>
                      <a:pt x="3" y="8"/>
                      <a:pt x="3" y="8"/>
                      <a:pt x="4" y="8"/>
                    </a:cubicBezTo>
                    <a:cubicBezTo>
                      <a:pt x="4" y="8"/>
                      <a:pt x="4" y="7"/>
                      <a:pt x="5" y="7"/>
                    </a:cubicBezTo>
                    <a:cubicBezTo>
                      <a:pt x="5" y="7"/>
                      <a:pt x="5" y="7"/>
                      <a:pt x="6" y="7"/>
                    </a:cubicBezTo>
                    <a:cubicBezTo>
                      <a:pt x="6" y="7"/>
                      <a:pt x="6" y="7"/>
                      <a:pt x="7" y="7"/>
                    </a:cubicBezTo>
                    <a:cubicBezTo>
                      <a:pt x="7" y="7"/>
                      <a:pt x="8" y="7"/>
                      <a:pt x="8" y="6"/>
                    </a:cubicBezTo>
                    <a:cubicBezTo>
                      <a:pt x="9" y="6"/>
                      <a:pt x="9" y="6"/>
                      <a:pt x="9" y="5"/>
                    </a:cubicBezTo>
                    <a:cubicBezTo>
                      <a:pt x="10" y="5"/>
                      <a:pt x="10" y="6"/>
                      <a:pt x="10" y="5"/>
                    </a:cubicBezTo>
                    <a:cubicBezTo>
                      <a:pt x="11" y="5"/>
                      <a:pt x="11" y="5"/>
                      <a:pt x="12" y="5"/>
                    </a:cubicBezTo>
                    <a:cubicBezTo>
                      <a:pt x="12" y="5"/>
                      <a:pt x="12" y="4"/>
                      <a:pt x="13" y="4"/>
                    </a:cubicBezTo>
                    <a:cubicBezTo>
                      <a:pt x="13" y="4"/>
                      <a:pt x="14" y="4"/>
                      <a:pt x="14" y="4"/>
                    </a:cubicBezTo>
                    <a:cubicBezTo>
                      <a:pt x="15" y="4"/>
                      <a:pt x="15" y="4"/>
                      <a:pt x="16" y="3"/>
                    </a:cubicBezTo>
                    <a:cubicBezTo>
                      <a:pt x="17" y="3"/>
                      <a:pt x="17" y="3"/>
                      <a:pt x="17" y="3"/>
                    </a:cubicBezTo>
                    <a:cubicBezTo>
                      <a:pt x="18" y="3"/>
                      <a:pt x="18" y="3"/>
                      <a:pt x="19" y="3"/>
                    </a:cubicBezTo>
                    <a:cubicBezTo>
                      <a:pt x="19" y="3"/>
                      <a:pt x="19" y="3"/>
                      <a:pt x="20" y="3"/>
                    </a:cubicBezTo>
                    <a:cubicBezTo>
                      <a:pt x="20" y="3"/>
                      <a:pt x="21" y="3"/>
                      <a:pt x="21" y="2"/>
                    </a:cubicBezTo>
                    <a:cubicBezTo>
                      <a:pt x="21" y="2"/>
                      <a:pt x="21" y="2"/>
                      <a:pt x="21" y="2"/>
                    </a:cubicBezTo>
                    <a:cubicBezTo>
                      <a:pt x="21" y="2"/>
                      <a:pt x="21" y="2"/>
                      <a:pt x="21" y="2"/>
                    </a:cubicBezTo>
                    <a:cubicBezTo>
                      <a:pt x="22" y="2"/>
                      <a:pt x="21" y="2"/>
                      <a:pt x="21" y="2"/>
                    </a:cubicBezTo>
                    <a:cubicBezTo>
                      <a:pt x="21" y="1"/>
                      <a:pt x="21" y="1"/>
                      <a:pt x="21" y="1"/>
                    </a:cubicBezTo>
                    <a:cubicBezTo>
                      <a:pt x="20" y="1"/>
                      <a:pt x="20" y="1"/>
                      <a:pt x="20" y="1"/>
                    </a:cubicBezTo>
                    <a:cubicBezTo>
                      <a:pt x="19" y="0"/>
                      <a:pt x="19" y="0"/>
                      <a:pt x="19" y="0"/>
                    </a:cubicBezTo>
                    <a:cubicBezTo>
                      <a:pt x="18" y="0"/>
                      <a:pt x="18" y="1"/>
                      <a:pt x="18" y="1"/>
                    </a:cubicBezTo>
                    <a:cubicBezTo>
                      <a:pt x="17" y="1"/>
                      <a:pt x="17" y="1"/>
                      <a:pt x="16" y="1"/>
                    </a:cubicBezTo>
                    <a:cubicBezTo>
                      <a:pt x="16" y="1"/>
                      <a:pt x="16" y="1"/>
                      <a:pt x="15" y="1"/>
                    </a:cubicBezTo>
                    <a:cubicBezTo>
                      <a:pt x="15" y="1"/>
                      <a:pt x="15" y="0"/>
                      <a:pt x="14" y="0"/>
                    </a:cubicBezTo>
                    <a:cubicBezTo>
                      <a:pt x="14" y="0"/>
                      <a:pt x="14" y="0"/>
                      <a:pt x="13" y="0"/>
                    </a:cubicBezTo>
                    <a:cubicBezTo>
                      <a:pt x="13" y="0"/>
                      <a:pt x="12" y="0"/>
                      <a:pt x="12" y="0"/>
                    </a:cubicBezTo>
                    <a:cubicBezTo>
                      <a:pt x="11" y="0"/>
                      <a:pt x="10" y="0"/>
                      <a:pt x="10" y="0"/>
                    </a:cubicBezTo>
                    <a:cubicBezTo>
                      <a:pt x="9" y="0"/>
                      <a:pt x="9" y="0"/>
                      <a:pt x="8" y="0"/>
                    </a:cubicBezTo>
                    <a:cubicBezTo>
                      <a:pt x="8" y="0"/>
                      <a:pt x="8" y="0"/>
                      <a:pt x="8" y="1"/>
                    </a:cubicBezTo>
                    <a:cubicBezTo>
                      <a:pt x="8" y="1"/>
                      <a:pt x="8" y="2"/>
                      <a:pt x="8" y="2"/>
                    </a:cubicBezTo>
                    <a:cubicBezTo>
                      <a:pt x="7" y="2"/>
                      <a:pt x="7" y="2"/>
                      <a:pt x="7" y="2"/>
                    </a:cubicBezTo>
                    <a:cubicBezTo>
                      <a:pt x="7" y="2"/>
                      <a:pt x="6" y="2"/>
                      <a:pt x="6" y="3"/>
                    </a:cubicBezTo>
                    <a:cubicBezTo>
                      <a:pt x="5" y="3"/>
                      <a:pt x="5" y="3"/>
                      <a:pt x="4" y="3"/>
                    </a:cubicBezTo>
                    <a:cubicBezTo>
                      <a:pt x="4" y="4"/>
                      <a:pt x="4" y="4"/>
                      <a:pt x="3" y="4"/>
                    </a:cubicBezTo>
                    <a:cubicBezTo>
                      <a:pt x="3" y="4"/>
                      <a:pt x="3" y="4"/>
                      <a:pt x="2" y="5"/>
                    </a:cubicBezTo>
                    <a:cubicBezTo>
                      <a:pt x="2" y="5"/>
                      <a:pt x="1" y="5"/>
                      <a:pt x="1" y="5"/>
                    </a:cubicBezTo>
                    <a:cubicBezTo>
                      <a:pt x="1" y="5"/>
                      <a:pt x="0" y="5"/>
                      <a:pt x="0" y="5"/>
                    </a:cubicBezTo>
                    <a:cubicBezTo>
                      <a:pt x="0" y="6"/>
                      <a:pt x="0" y="6"/>
                      <a:pt x="0" y="6"/>
                    </a:cubicBezTo>
                    <a:cubicBezTo>
                      <a:pt x="0" y="6"/>
                      <a:pt x="0" y="6"/>
                      <a:pt x="1" y="7"/>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97" name="Freeform 185">
                <a:extLst>
                  <a:ext uri="{FF2B5EF4-FFF2-40B4-BE49-F238E27FC236}">
                    <a16:creationId xmlns:a16="http://schemas.microsoft.com/office/drawing/2014/main" id="{47BB12D2-0D8A-182C-E4A0-B7C99EA59812}"/>
                  </a:ext>
                </a:extLst>
              </p:cNvPr>
              <p:cNvSpPr>
                <a:spLocks/>
              </p:cNvSpPr>
              <p:nvPr/>
            </p:nvSpPr>
            <p:spPr bwMode="auto">
              <a:xfrm>
                <a:off x="1893889" y="881064"/>
                <a:ext cx="334963" cy="130175"/>
              </a:xfrm>
              <a:custGeom>
                <a:avLst/>
                <a:gdLst>
                  <a:gd name="T0" fmla="*/ 28 w 31"/>
                  <a:gd name="T1" fmla="*/ 8 h 12"/>
                  <a:gd name="T2" fmla="*/ 30 w 31"/>
                  <a:gd name="T3" fmla="*/ 8 h 12"/>
                  <a:gd name="T4" fmla="*/ 31 w 31"/>
                  <a:gd name="T5" fmla="*/ 7 h 12"/>
                  <a:gd name="T6" fmla="*/ 29 w 31"/>
                  <a:gd name="T7" fmla="*/ 7 h 12"/>
                  <a:gd name="T8" fmla="*/ 27 w 31"/>
                  <a:gd name="T9" fmla="*/ 6 h 12"/>
                  <a:gd name="T10" fmla="*/ 27 w 31"/>
                  <a:gd name="T11" fmla="*/ 5 h 12"/>
                  <a:gd name="T12" fmla="*/ 28 w 31"/>
                  <a:gd name="T13" fmla="*/ 4 h 12"/>
                  <a:gd name="T14" fmla="*/ 29 w 31"/>
                  <a:gd name="T15" fmla="*/ 2 h 12"/>
                  <a:gd name="T16" fmla="*/ 29 w 31"/>
                  <a:gd name="T17" fmla="*/ 1 h 12"/>
                  <a:gd name="T18" fmla="*/ 27 w 31"/>
                  <a:gd name="T19" fmla="*/ 0 h 12"/>
                  <a:gd name="T20" fmla="*/ 25 w 31"/>
                  <a:gd name="T21" fmla="*/ 0 h 12"/>
                  <a:gd name="T22" fmla="*/ 24 w 31"/>
                  <a:gd name="T23" fmla="*/ 2 h 12"/>
                  <a:gd name="T24" fmla="*/ 24 w 31"/>
                  <a:gd name="T25" fmla="*/ 3 h 12"/>
                  <a:gd name="T26" fmla="*/ 22 w 31"/>
                  <a:gd name="T27" fmla="*/ 4 h 12"/>
                  <a:gd name="T28" fmla="*/ 23 w 31"/>
                  <a:gd name="T29" fmla="*/ 2 h 12"/>
                  <a:gd name="T30" fmla="*/ 21 w 31"/>
                  <a:gd name="T31" fmla="*/ 1 h 12"/>
                  <a:gd name="T32" fmla="*/ 20 w 31"/>
                  <a:gd name="T33" fmla="*/ 1 h 12"/>
                  <a:gd name="T34" fmla="*/ 18 w 31"/>
                  <a:gd name="T35" fmla="*/ 1 h 12"/>
                  <a:gd name="T36" fmla="*/ 17 w 31"/>
                  <a:gd name="T37" fmla="*/ 1 h 12"/>
                  <a:gd name="T38" fmla="*/ 15 w 31"/>
                  <a:gd name="T39" fmla="*/ 1 h 12"/>
                  <a:gd name="T40" fmla="*/ 14 w 31"/>
                  <a:gd name="T41" fmla="*/ 2 h 12"/>
                  <a:gd name="T42" fmla="*/ 14 w 31"/>
                  <a:gd name="T43" fmla="*/ 0 h 12"/>
                  <a:gd name="T44" fmla="*/ 11 w 31"/>
                  <a:gd name="T45" fmla="*/ 1 h 12"/>
                  <a:gd name="T46" fmla="*/ 8 w 31"/>
                  <a:gd name="T47" fmla="*/ 2 h 12"/>
                  <a:gd name="T48" fmla="*/ 5 w 31"/>
                  <a:gd name="T49" fmla="*/ 2 h 12"/>
                  <a:gd name="T50" fmla="*/ 3 w 31"/>
                  <a:gd name="T51" fmla="*/ 3 h 12"/>
                  <a:gd name="T52" fmla="*/ 4 w 31"/>
                  <a:gd name="T53" fmla="*/ 4 h 12"/>
                  <a:gd name="T54" fmla="*/ 5 w 31"/>
                  <a:gd name="T55" fmla="*/ 5 h 12"/>
                  <a:gd name="T56" fmla="*/ 3 w 31"/>
                  <a:gd name="T57" fmla="*/ 5 h 12"/>
                  <a:gd name="T58" fmla="*/ 2 w 31"/>
                  <a:gd name="T59" fmla="*/ 6 h 12"/>
                  <a:gd name="T60" fmla="*/ 2 w 31"/>
                  <a:gd name="T61" fmla="*/ 6 h 12"/>
                  <a:gd name="T62" fmla="*/ 4 w 31"/>
                  <a:gd name="T63" fmla="*/ 6 h 12"/>
                  <a:gd name="T64" fmla="*/ 5 w 31"/>
                  <a:gd name="T65" fmla="*/ 6 h 12"/>
                  <a:gd name="T66" fmla="*/ 8 w 31"/>
                  <a:gd name="T67" fmla="*/ 6 h 12"/>
                  <a:gd name="T68" fmla="*/ 10 w 31"/>
                  <a:gd name="T69" fmla="*/ 6 h 12"/>
                  <a:gd name="T70" fmla="*/ 11 w 31"/>
                  <a:gd name="T71" fmla="*/ 7 h 12"/>
                  <a:gd name="T72" fmla="*/ 9 w 31"/>
                  <a:gd name="T73" fmla="*/ 8 h 12"/>
                  <a:gd name="T74" fmla="*/ 5 w 31"/>
                  <a:gd name="T75" fmla="*/ 8 h 12"/>
                  <a:gd name="T76" fmla="*/ 2 w 31"/>
                  <a:gd name="T77" fmla="*/ 8 h 12"/>
                  <a:gd name="T78" fmla="*/ 0 w 31"/>
                  <a:gd name="T79" fmla="*/ 8 h 12"/>
                  <a:gd name="T80" fmla="*/ 2 w 31"/>
                  <a:gd name="T81" fmla="*/ 9 h 12"/>
                  <a:gd name="T82" fmla="*/ 5 w 31"/>
                  <a:gd name="T83" fmla="*/ 9 h 12"/>
                  <a:gd name="T84" fmla="*/ 5 w 31"/>
                  <a:gd name="T85" fmla="*/ 10 h 12"/>
                  <a:gd name="T86" fmla="*/ 5 w 31"/>
                  <a:gd name="T87" fmla="*/ 11 h 12"/>
                  <a:gd name="T88" fmla="*/ 8 w 31"/>
                  <a:gd name="T89" fmla="*/ 11 h 12"/>
                  <a:gd name="T90" fmla="*/ 10 w 31"/>
                  <a:gd name="T91" fmla="*/ 11 h 12"/>
                  <a:gd name="T92" fmla="*/ 13 w 31"/>
                  <a:gd name="T93" fmla="*/ 10 h 12"/>
                  <a:gd name="T94" fmla="*/ 16 w 31"/>
                  <a:gd name="T95" fmla="*/ 10 h 12"/>
                  <a:gd name="T96" fmla="*/ 18 w 31"/>
                  <a:gd name="T97" fmla="*/ 10 h 12"/>
                  <a:gd name="T98" fmla="*/ 20 w 31"/>
                  <a:gd name="T99" fmla="*/ 10 h 12"/>
                  <a:gd name="T100" fmla="*/ 23 w 31"/>
                  <a:gd name="T101" fmla="*/ 10 h 12"/>
                  <a:gd name="T102" fmla="*/ 26 w 31"/>
                  <a:gd name="T103" fmla="*/ 10 h 12"/>
                  <a:gd name="T104" fmla="*/ 27 w 31"/>
                  <a:gd name="T105"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 h="12">
                    <a:moveTo>
                      <a:pt x="27" y="9"/>
                    </a:moveTo>
                    <a:cubicBezTo>
                      <a:pt x="28" y="8"/>
                      <a:pt x="28" y="8"/>
                      <a:pt x="28" y="8"/>
                    </a:cubicBezTo>
                    <a:cubicBezTo>
                      <a:pt x="28" y="8"/>
                      <a:pt x="29" y="8"/>
                      <a:pt x="29" y="8"/>
                    </a:cubicBezTo>
                    <a:cubicBezTo>
                      <a:pt x="29" y="8"/>
                      <a:pt x="29" y="8"/>
                      <a:pt x="30" y="8"/>
                    </a:cubicBezTo>
                    <a:cubicBezTo>
                      <a:pt x="30" y="8"/>
                      <a:pt x="30" y="8"/>
                      <a:pt x="31" y="8"/>
                    </a:cubicBezTo>
                    <a:cubicBezTo>
                      <a:pt x="31" y="8"/>
                      <a:pt x="31" y="8"/>
                      <a:pt x="31" y="7"/>
                    </a:cubicBezTo>
                    <a:cubicBezTo>
                      <a:pt x="31" y="7"/>
                      <a:pt x="31" y="7"/>
                      <a:pt x="30" y="7"/>
                    </a:cubicBezTo>
                    <a:cubicBezTo>
                      <a:pt x="30" y="7"/>
                      <a:pt x="30" y="7"/>
                      <a:pt x="29" y="7"/>
                    </a:cubicBezTo>
                    <a:cubicBezTo>
                      <a:pt x="29" y="6"/>
                      <a:pt x="29" y="6"/>
                      <a:pt x="28" y="6"/>
                    </a:cubicBezTo>
                    <a:cubicBezTo>
                      <a:pt x="28" y="6"/>
                      <a:pt x="28" y="6"/>
                      <a:pt x="27" y="6"/>
                    </a:cubicBezTo>
                    <a:cubicBezTo>
                      <a:pt x="27" y="6"/>
                      <a:pt x="27" y="6"/>
                      <a:pt x="27" y="6"/>
                    </a:cubicBezTo>
                    <a:cubicBezTo>
                      <a:pt x="27" y="6"/>
                      <a:pt x="27" y="5"/>
                      <a:pt x="27" y="5"/>
                    </a:cubicBezTo>
                    <a:cubicBezTo>
                      <a:pt x="27" y="5"/>
                      <a:pt x="27" y="5"/>
                      <a:pt x="28" y="4"/>
                    </a:cubicBezTo>
                    <a:cubicBezTo>
                      <a:pt x="28" y="4"/>
                      <a:pt x="28" y="4"/>
                      <a:pt x="28" y="4"/>
                    </a:cubicBezTo>
                    <a:cubicBezTo>
                      <a:pt x="28" y="4"/>
                      <a:pt x="28" y="3"/>
                      <a:pt x="28" y="3"/>
                    </a:cubicBezTo>
                    <a:cubicBezTo>
                      <a:pt x="28" y="3"/>
                      <a:pt x="28" y="2"/>
                      <a:pt x="29" y="2"/>
                    </a:cubicBezTo>
                    <a:cubicBezTo>
                      <a:pt x="29" y="2"/>
                      <a:pt x="29" y="2"/>
                      <a:pt x="29" y="1"/>
                    </a:cubicBezTo>
                    <a:cubicBezTo>
                      <a:pt x="29" y="1"/>
                      <a:pt x="29" y="1"/>
                      <a:pt x="29" y="1"/>
                    </a:cubicBezTo>
                    <a:cubicBezTo>
                      <a:pt x="29" y="0"/>
                      <a:pt x="28" y="0"/>
                      <a:pt x="28" y="0"/>
                    </a:cubicBezTo>
                    <a:cubicBezTo>
                      <a:pt x="28" y="0"/>
                      <a:pt x="27" y="0"/>
                      <a:pt x="27" y="0"/>
                    </a:cubicBezTo>
                    <a:cubicBezTo>
                      <a:pt x="26" y="0"/>
                      <a:pt x="26" y="0"/>
                      <a:pt x="26" y="0"/>
                    </a:cubicBezTo>
                    <a:cubicBezTo>
                      <a:pt x="26" y="0"/>
                      <a:pt x="25" y="0"/>
                      <a:pt x="25" y="0"/>
                    </a:cubicBezTo>
                    <a:cubicBezTo>
                      <a:pt x="25" y="1"/>
                      <a:pt x="25" y="1"/>
                      <a:pt x="25" y="1"/>
                    </a:cubicBezTo>
                    <a:cubicBezTo>
                      <a:pt x="25" y="1"/>
                      <a:pt x="24" y="1"/>
                      <a:pt x="24" y="2"/>
                    </a:cubicBezTo>
                    <a:cubicBezTo>
                      <a:pt x="24" y="2"/>
                      <a:pt x="24" y="2"/>
                      <a:pt x="24" y="2"/>
                    </a:cubicBezTo>
                    <a:cubicBezTo>
                      <a:pt x="24" y="3"/>
                      <a:pt x="24" y="3"/>
                      <a:pt x="24" y="3"/>
                    </a:cubicBezTo>
                    <a:cubicBezTo>
                      <a:pt x="23" y="4"/>
                      <a:pt x="23" y="4"/>
                      <a:pt x="23" y="4"/>
                    </a:cubicBezTo>
                    <a:cubicBezTo>
                      <a:pt x="22" y="4"/>
                      <a:pt x="22" y="4"/>
                      <a:pt x="22" y="4"/>
                    </a:cubicBezTo>
                    <a:cubicBezTo>
                      <a:pt x="22" y="3"/>
                      <a:pt x="22" y="3"/>
                      <a:pt x="23" y="2"/>
                    </a:cubicBezTo>
                    <a:cubicBezTo>
                      <a:pt x="23" y="2"/>
                      <a:pt x="23" y="2"/>
                      <a:pt x="23" y="2"/>
                    </a:cubicBezTo>
                    <a:cubicBezTo>
                      <a:pt x="23" y="1"/>
                      <a:pt x="22" y="1"/>
                      <a:pt x="22" y="1"/>
                    </a:cubicBezTo>
                    <a:cubicBezTo>
                      <a:pt x="22" y="1"/>
                      <a:pt x="22" y="1"/>
                      <a:pt x="21" y="1"/>
                    </a:cubicBezTo>
                    <a:cubicBezTo>
                      <a:pt x="21" y="1"/>
                      <a:pt x="21" y="1"/>
                      <a:pt x="21" y="1"/>
                    </a:cubicBezTo>
                    <a:cubicBezTo>
                      <a:pt x="20" y="1"/>
                      <a:pt x="20" y="1"/>
                      <a:pt x="20" y="1"/>
                    </a:cubicBezTo>
                    <a:cubicBezTo>
                      <a:pt x="20" y="2"/>
                      <a:pt x="19" y="1"/>
                      <a:pt x="19" y="1"/>
                    </a:cubicBezTo>
                    <a:cubicBezTo>
                      <a:pt x="19" y="1"/>
                      <a:pt x="18" y="2"/>
                      <a:pt x="18" y="1"/>
                    </a:cubicBezTo>
                    <a:cubicBezTo>
                      <a:pt x="18" y="1"/>
                      <a:pt x="18" y="1"/>
                      <a:pt x="18" y="1"/>
                    </a:cubicBezTo>
                    <a:cubicBezTo>
                      <a:pt x="17" y="1"/>
                      <a:pt x="17" y="1"/>
                      <a:pt x="17" y="1"/>
                    </a:cubicBezTo>
                    <a:cubicBezTo>
                      <a:pt x="17" y="1"/>
                      <a:pt x="16" y="1"/>
                      <a:pt x="16" y="1"/>
                    </a:cubicBezTo>
                    <a:cubicBezTo>
                      <a:pt x="16" y="1"/>
                      <a:pt x="16" y="1"/>
                      <a:pt x="15" y="1"/>
                    </a:cubicBezTo>
                    <a:cubicBezTo>
                      <a:pt x="15" y="1"/>
                      <a:pt x="15" y="1"/>
                      <a:pt x="15" y="1"/>
                    </a:cubicBezTo>
                    <a:cubicBezTo>
                      <a:pt x="14" y="2"/>
                      <a:pt x="14" y="2"/>
                      <a:pt x="14" y="2"/>
                    </a:cubicBezTo>
                    <a:cubicBezTo>
                      <a:pt x="13" y="1"/>
                      <a:pt x="15" y="1"/>
                      <a:pt x="14" y="0"/>
                    </a:cubicBezTo>
                    <a:cubicBezTo>
                      <a:pt x="14" y="0"/>
                      <a:pt x="14" y="0"/>
                      <a:pt x="14" y="0"/>
                    </a:cubicBezTo>
                    <a:cubicBezTo>
                      <a:pt x="13" y="0"/>
                      <a:pt x="13" y="0"/>
                      <a:pt x="13" y="0"/>
                    </a:cubicBezTo>
                    <a:cubicBezTo>
                      <a:pt x="12" y="1"/>
                      <a:pt x="12" y="1"/>
                      <a:pt x="11" y="1"/>
                    </a:cubicBezTo>
                    <a:cubicBezTo>
                      <a:pt x="11" y="1"/>
                      <a:pt x="10" y="1"/>
                      <a:pt x="10" y="1"/>
                    </a:cubicBezTo>
                    <a:cubicBezTo>
                      <a:pt x="9" y="1"/>
                      <a:pt x="9" y="1"/>
                      <a:pt x="8" y="2"/>
                    </a:cubicBezTo>
                    <a:cubicBezTo>
                      <a:pt x="7" y="2"/>
                      <a:pt x="7" y="2"/>
                      <a:pt x="6" y="2"/>
                    </a:cubicBezTo>
                    <a:cubicBezTo>
                      <a:pt x="6" y="2"/>
                      <a:pt x="6" y="2"/>
                      <a:pt x="5" y="2"/>
                    </a:cubicBezTo>
                    <a:cubicBezTo>
                      <a:pt x="5" y="3"/>
                      <a:pt x="5" y="3"/>
                      <a:pt x="4" y="3"/>
                    </a:cubicBezTo>
                    <a:cubicBezTo>
                      <a:pt x="4" y="3"/>
                      <a:pt x="3" y="3"/>
                      <a:pt x="3" y="3"/>
                    </a:cubicBezTo>
                    <a:cubicBezTo>
                      <a:pt x="3" y="4"/>
                      <a:pt x="3" y="4"/>
                      <a:pt x="3" y="4"/>
                    </a:cubicBezTo>
                    <a:cubicBezTo>
                      <a:pt x="3" y="4"/>
                      <a:pt x="3" y="4"/>
                      <a:pt x="4" y="4"/>
                    </a:cubicBezTo>
                    <a:cubicBezTo>
                      <a:pt x="4" y="4"/>
                      <a:pt x="5" y="4"/>
                      <a:pt x="5" y="5"/>
                    </a:cubicBezTo>
                    <a:cubicBezTo>
                      <a:pt x="5" y="5"/>
                      <a:pt x="5" y="5"/>
                      <a:pt x="5" y="5"/>
                    </a:cubicBezTo>
                    <a:cubicBezTo>
                      <a:pt x="5" y="6"/>
                      <a:pt x="5" y="5"/>
                      <a:pt x="4" y="5"/>
                    </a:cubicBezTo>
                    <a:cubicBezTo>
                      <a:pt x="4" y="5"/>
                      <a:pt x="4" y="5"/>
                      <a:pt x="3" y="5"/>
                    </a:cubicBezTo>
                    <a:cubicBezTo>
                      <a:pt x="3" y="5"/>
                      <a:pt x="3" y="5"/>
                      <a:pt x="2" y="5"/>
                    </a:cubicBezTo>
                    <a:cubicBezTo>
                      <a:pt x="2" y="5"/>
                      <a:pt x="2" y="5"/>
                      <a:pt x="2" y="6"/>
                    </a:cubicBezTo>
                    <a:cubicBezTo>
                      <a:pt x="1" y="6"/>
                      <a:pt x="1" y="6"/>
                      <a:pt x="1" y="6"/>
                    </a:cubicBezTo>
                    <a:cubicBezTo>
                      <a:pt x="1" y="6"/>
                      <a:pt x="2" y="6"/>
                      <a:pt x="2" y="6"/>
                    </a:cubicBezTo>
                    <a:cubicBezTo>
                      <a:pt x="2" y="7"/>
                      <a:pt x="2" y="7"/>
                      <a:pt x="3" y="7"/>
                    </a:cubicBezTo>
                    <a:cubicBezTo>
                      <a:pt x="3" y="7"/>
                      <a:pt x="3" y="6"/>
                      <a:pt x="4" y="6"/>
                    </a:cubicBezTo>
                    <a:cubicBezTo>
                      <a:pt x="4" y="6"/>
                      <a:pt x="4" y="6"/>
                      <a:pt x="5" y="6"/>
                    </a:cubicBezTo>
                    <a:cubicBezTo>
                      <a:pt x="5" y="6"/>
                      <a:pt x="5" y="6"/>
                      <a:pt x="5" y="6"/>
                    </a:cubicBezTo>
                    <a:cubicBezTo>
                      <a:pt x="6" y="6"/>
                      <a:pt x="6" y="6"/>
                      <a:pt x="7" y="6"/>
                    </a:cubicBezTo>
                    <a:cubicBezTo>
                      <a:pt x="7" y="6"/>
                      <a:pt x="7" y="6"/>
                      <a:pt x="8" y="6"/>
                    </a:cubicBezTo>
                    <a:cubicBezTo>
                      <a:pt x="8" y="6"/>
                      <a:pt x="9" y="6"/>
                      <a:pt x="9" y="6"/>
                    </a:cubicBezTo>
                    <a:cubicBezTo>
                      <a:pt x="10" y="6"/>
                      <a:pt x="10" y="6"/>
                      <a:pt x="10" y="6"/>
                    </a:cubicBezTo>
                    <a:cubicBezTo>
                      <a:pt x="11" y="6"/>
                      <a:pt x="11" y="6"/>
                      <a:pt x="11" y="7"/>
                    </a:cubicBezTo>
                    <a:cubicBezTo>
                      <a:pt x="11" y="7"/>
                      <a:pt x="11" y="7"/>
                      <a:pt x="11" y="7"/>
                    </a:cubicBezTo>
                    <a:cubicBezTo>
                      <a:pt x="11" y="8"/>
                      <a:pt x="10" y="8"/>
                      <a:pt x="10" y="8"/>
                    </a:cubicBezTo>
                    <a:cubicBezTo>
                      <a:pt x="9" y="8"/>
                      <a:pt x="9" y="8"/>
                      <a:pt x="9" y="8"/>
                    </a:cubicBezTo>
                    <a:cubicBezTo>
                      <a:pt x="8" y="7"/>
                      <a:pt x="8" y="8"/>
                      <a:pt x="7" y="8"/>
                    </a:cubicBezTo>
                    <a:cubicBezTo>
                      <a:pt x="6" y="8"/>
                      <a:pt x="6" y="7"/>
                      <a:pt x="5" y="8"/>
                    </a:cubicBezTo>
                    <a:cubicBezTo>
                      <a:pt x="4" y="8"/>
                      <a:pt x="4" y="8"/>
                      <a:pt x="3" y="8"/>
                    </a:cubicBezTo>
                    <a:cubicBezTo>
                      <a:pt x="3" y="8"/>
                      <a:pt x="2" y="8"/>
                      <a:pt x="2" y="8"/>
                    </a:cubicBezTo>
                    <a:cubicBezTo>
                      <a:pt x="1" y="8"/>
                      <a:pt x="1" y="8"/>
                      <a:pt x="1" y="8"/>
                    </a:cubicBezTo>
                    <a:cubicBezTo>
                      <a:pt x="1" y="8"/>
                      <a:pt x="0" y="8"/>
                      <a:pt x="0" y="8"/>
                    </a:cubicBezTo>
                    <a:cubicBezTo>
                      <a:pt x="0" y="9"/>
                      <a:pt x="1" y="9"/>
                      <a:pt x="1" y="9"/>
                    </a:cubicBezTo>
                    <a:cubicBezTo>
                      <a:pt x="1" y="9"/>
                      <a:pt x="2" y="9"/>
                      <a:pt x="2" y="9"/>
                    </a:cubicBezTo>
                    <a:cubicBezTo>
                      <a:pt x="3" y="9"/>
                      <a:pt x="3" y="9"/>
                      <a:pt x="3" y="9"/>
                    </a:cubicBezTo>
                    <a:cubicBezTo>
                      <a:pt x="4" y="9"/>
                      <a:pt x="4" y="9"/>
                      <a:pt x="5" y="9"/>
                    </a:cubicBezTo>
                    <a:cubicBezTo>
                      <a:pt x="5" y="9"/>
                      <a:pt x="5" y="9"/>
                      <a:pt x="6" y="9"/>
                    </a:cubicBezTo>
                    <a:cubicBezTo>
                      <a:pt x="6" y="10"/>
                      <a:pt x="6" y="10"/>
                      <a:pt x="5" y="10"/>
                    </a:cubicBezTo>
                    <a:cubicBezTo>
                      <a:pt x="5" y="11"/>
                      <a:pt x="5" y="10"/>
                      <a:pt x="5" y="11"/>
                    </a:cubicBezTo>
                    <a:cubicBezTo>
                      <a:pt x="5" y="11"/>
                      <a:pt x="5" y="11"/>
                      <a:pt x="5" y="11"/>
                    </a:cubicBezTo>
                    <a:cubicBezTo>
                      <a:pt x="6" y="12"/>
                      <a:pt x="6" y="11"/>
                      <a:pt x="7" y="11"/>
                    </a:cubicBezTo>
                    <a:cubicBezTo>
                      <a:pt x="7" y="12"/>
                      <a:pt x="7" y="12"/>
                      <a:pt x="8" y="11"/>
                    </a:cubicBezTo>
                    <a:cubicBezTo>
                      <a:pt x="8" y="11"/>
                      <a:pt x="8" y="11"/>
                      <a:pt x="9" y="11"/>
                    </a:cubicBezTo>
                    <a:cubicBezTo>
                      <a:pt x="9" y="11"/>
                      <a:pt x="10" y="11"/>
                      <a:pt x="10" y="11"/>
                    </a:cubicBezTo>
                    <a:cubicBezTo>
                      <a:pt x="11" y="11"/>
                      <a:pt x="11" y="11"/>
                      <a:pt x="12" y="11"/>
                    </a:cubicBezTo>
                    <a:cubicBezTo>
                      <a:pt x="12" y="10"/>
                      <a:pt x="12" y="10"/>
                      <a:pt x="13" y="10"/>
                    </a:cubicBezTo>
                    <a:cubicBezTo>
                      <a:pt x="14" y="10"/>
                      <a:pt x="14" y="10"/>
                      <a:pt x="15" y="10"/>
                    </a:cubicBezTo>
                    <a:cubicBezTo>
                      <a:pt x="15" y="10"/>
                      <a:pt x="15" y="10"/>
                      <a:pt x="16" y="10"/>
                    </a:cubicBezTo>
                    <a:cubicBezTo>
                      <a:pt x="16" y="10"/>
                      <a:pt x="17" y="10"/>
                      <a:pt x="17" y="10"/>
                    </a:cubicBezTo>
                    <a:cubicBezTo>
                      <a:pt x="18" y="10"/>
                      <a:pt x="18" y="10"/>
                      <a:pt x="18" y="10"/>
                    </a:cubicBezTo>
                    <a:cubicBezTo>
                      <a:pt x="19" y="9"/>
                      <a:pt x="19" y="9"/>
                      <a:pt x="19" y="9"/>
                    </a:cubicBezTo>
                    <a:cubicBezTo>
                      <a:pt x="20" y="9"/>
                      <a:pt x="20" y="9"/>
                      <a:pt x="20" y="10"/>
                    </a:cubicBezTo>
                    <a:cubicBezTo>
                      <a:pt x="21" y="10"/>
                      <a:pt x="21" y="10"/>
                      <a:pt x="21" y="10"/>
                    </a:cubicBezTo>
                    <a:cubicBezTo>
                      <a:pt x="22" y="11"/>
                      <a:pt x="22" y="10"/>
                      <a:pt x="23" y="10"/>
                    </a:cubicBezTo>
                    <a:cubicBezTo>
                      <a:pt x="23" y="10"/>
                      <a:pt x="24" y="10"/>
                      <a:pt x="24" y="10"/>
                    </a:cubicBezTo>
                    <a:cubicBezTo>
                      <a:pt x="25" y="10"/>
                      <a:pt x="25" y="10"/>
                      <a:pt x="26" y="10"/>
                    </a:cubicBezTo>
                    <a:cubicBezTo>
                      <a:pt x="27" y="10"/>
                      <a:pt x="28" y="10"/>
                      <a:pt x="28" y="10"/>
                    </a:cubicBezTo>
                    <a:cubicBezTo>
                      <a:pt x="28" y="9"/>
                      <a:pt x="27" y="9"/>
                      <a:pt x="27" y="9"/>
                    </a:cubicBezTo>
                    <a:cubicBezTo>
                      <a:pt x="27" y="9"/>
                      <a:pt x="27" y="9"/>
                      <a:pt x="27" y="9"/>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98" name="Freeform 186">
                <a:extLst>
                  <a:ext uri="{FF2B5EF4-FFF2-40B4-BE49-F238E27FC236}">
                    <a16:creationId xmlns:a16="http://schemas.microsoft.com/office/drawing/2014/main" id="{44328C10-0763-F767-3D20-18ADFEFF3A6B}"/>
                  </a:ext>
                </a:extLst>
              </p:cNvPr>
              <p:cNvSpPr>
                <a:spLocks/>
              </p:cNvSpPr>
              <p:nvPr/>
            </p:nvSpPr>
            <p:spPr bwMode="auto">
              <a:xfrm>
                <a:off x="2206627" y="750889"/>
                <a:ext cx="33338" cy="22225"/>
              </a:xfrm>
              <a:custGeom>
                <a:avLst/>
                <a:gdLst>
                  <a:gd name="T0" fmla="*/ 0 w 3"/>
                  <a:gd name="T1" fmla="*/ 2 h 2"/>
                  <a:gd name="T2" fmla="*/ 1 w 3"/>
                  <a:gd name="T3" fmla="*/ 2 h 2"/>
                  <a:gd name="T4" fmla="*/ 1 w 3"/>
                  <a:gd name="T5" fmla="*/ 2 h 2"/>
                  <a:gd name="T6" fmla="*/ 2 w 3"/>
                  <a:gd name="T7" fmla="*/ 2 h 2"/>
                  <a:gd name="T8" fmla="*/ 3 w 3"/>
                  <a:gd name="T9" fmla="*/ 1 h 2"/>
                  <a:gd name="T10" fmla="*/ 1 w 3"/>
                  <a:gd name="T11" fmla="*/ 1 h 2"/>
                  <a:gd name="T12" fmla="*/ 0 w 3"/>
                  <a:gd name="T13" fmla="*/ 1 h 2"/>
                  <a:gd name="T14" fmla="*/ 0 w 3"/>
                  <a:gd name="T15" fmla="*/ 2 h 2"/>
                  <a:gd name="T16" fmla="*/ 0 w 3"/>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2">
                    <a:moveTo>
                      <a:pt x="0" y="2"/>
                    </a:moveTo>
                    <a:cubicBezTo>
                      <a:pt x="0" y="2"/>
                      <a:pt x="1" y="2"/>
                      <a:pt x="1" y="2"/>
                    </a:cubicBezTo>
                    <a:cubicBezTo>
                      <a:pt x="1" y="2"/>
                      <a:pt x="1" y="2"/>
                      <a:pt x="1" y="2"/>
                    </a:cubicBezTo>
                    <a:cubicBezTo>
                      <a:pt x="2" y="2"/>
                      <a:pt x="2" y="2"/>
                      <a:pt x="2" y="2"/>
                    </a:cubicBezTo>
                    <a:cubicBezTo>
                      <a:pt x="3" y="1"/>
                      <a:pt x="3" y="1"/>
                      <a:pt x="3" y="1"/>
                    </a:cubicBezTo>
                    <a:cubicBezTo>
                      <a:pt x="3" y="0"/>
                      <a:pt x="2" y="1"/>
                      <a:pt x="1" y="1"/>
                    </a:cubicBezTo>
                    <a:cubicBezTo>
                      <a:pt x="1" y="1"/>
                      <a:pt x="1" y="1"/>
                      <a:pt x="0" y="1"/>
                    </a:cubicBezTo>
                    <a:cubicBezTo>
                      <a:pt x="0" y="1"/>
                      <a:pt x="0" y="1"/>
                      <a:pt x="0" y="2"/>
                    </a:cubicBezTo>
                    <a:cubicBezTo>
                      <a:pt x="0" y="2"/>
                      <a:pt x="0" y="2"/>
                      <a:pt x="0"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199" name="Freeform 187">
                <a:extLst>
                  <a:ext uri="{FF2B5EF4-FFF2-40B4-BE49-F238E27FC236}">
                    <a16:creationId xmlns:a16="http://schemas.microsoft.com/office/drawing/2014/main" id="{1BCDEF49-0F93-9390-1F66-480528B68D96}"/>
                  </a:ext>
                </a:extLst>
              </p:cNvPr>
              <p:cNvSpPr>
                <a:spLocks/>
              </p:cNvSpPr>
              <p:nvPr/>
            </p:nvSpPr>
            <p:spPr bwMode="auto">
              <a:xfrm>
                <a:off x="2228852" y="762001"/>
                <a:ext cx="65088" cy="22225"/>
              </a:xfrm>
              <a:custGeom>
                <a:avLst/>
                <a:gdLst>
                  <a:gd name="T0" fmla="*/ 0 w 6"/>
                  <a:gd name="T1" fmla="*/ 1 h 2"/>
                  <a:gd name="T2" fmla="*/ 0 w 6"/>
                  <a:gd name="T3" fmla="*/ 2 h 2"/>
                  <a:gd name="T4" fmla="*/ 1 w 6"/>
                  <a:gd name="T5" fmla="*/ 2 h 2"/>
                  <a:gd name="T6" fmla="*/ 2 w 6"/>
                  <a:gd name="T7" fmla="*/ 2 h 2"/>
                  <a:gd name="T8" fmla="*/ 3 w 6"/>
                  <a:gd name="T9" fmla="*/ 2 h 2"/>
                  <a:gd name="T10" fmla="*/ 4 w 6"/>
                  <a:gd name="T11" fmla="*/ 1 h 2"/>
                  <a:gd name="T12" fmla="*/ 5 w 6"/>
                  <a:gd name="T13" fmla="*/ 1 h 2"/>
                  <a:gd name="T14" fmla="*/ 6 w 6"/>
                  <a:gd name="T15" fmla="*/ 1 h 2"/>
                  <a:gd name="T16" fmla="*/ 6 w 6"/>
                  <a:gd name="T17" fmla="*/ 0 h 2"/>
                  <a:gd name="T18" fmla="*/ 5 w 6"/>
                  <a:gd name="T19" fmla="*/ 0 h 2"/>
                  <a:gd name="T20" fmla="*/ 4 w 6"/>
                  <a:gd name="T21" fmla="*/ 0 h 2"/>
                  <a:gd name="T22" fmla="*/ 3 w 6"/>
                  <a:gd name="T23" fmla="*/ 0 h 2"/>
                  <a:gd name="T24" fmla="*/ 1 w 6"/>
                  <a:gd name="T25" fmla="*/ 0 h 2"/>
                  <a:gd name="T26" fmla="*/ 1 w 6"/>
                  <a:gd name="T27" fmla="*/ 1 h 2"/>
                  <a:gd name="T28" fmla="*/ 0 w 6"/>
                  <a:gd name="T2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2">
                    <a:moveTo>
                      <a:pt x="0" y="1"/>
                    </a:moveTo>
                    <a:cubicBezTo>
                      <a:pt x="0" y="2"/>
                      <a:pt x="0" y="2"/>
                      <a:pt x="0" y="2"/>
                    </a:cubicBezTo>
                    <a:cubicBezTo>
                      <a:pt x="0" y="2"/>
                      <a:pt x="1" y="2"/>
                      <a:pt x="1" y="2"/>
                    </a:cubicBezTo>
                    <a:cubicBezTo>
                      <a:pt x="1" y="2"/>
                      <a:pt x="2" y="2"/>
                      <a:pt x="2" y="2"/>
                    </a:cubicBezTo>
                    <a:cubicBezTo>
                      <a:pt x="2" y="2"/>
                      <a:pt x="3" y="2"/>
                      <a:pt x="3" y="2"/>
                    </a:cubicBezTo>
                    <a:cubicBezTo>
                      <a:pt x="3" y="2"/>
                      <a:pt x="4" y="2"/>
                      <a:pt x="4" y="1"/>
                    </a:cubicBezTo>
                    <a:cubicBezTo>
                      <a:pt x="4" y="1"/>
                      <a:pt x="4" y="1"/>
                      <a:pt x="5" y="1"/>
                    </a:cubicBezTo>
                    <a:cubicBezTo>
                      <a:pt x="5" y="1"/>
                      <a:pt x="6" y="1"/>
                      <a:pt x="6" y="1"/>
                    </a:cubicBezTo>
                    <a:cubicBezTo>
                      <a:pt x="6" y="1"/>
                      <a:pt x="6" y="0"/>
                      <a:pt x="6" y="0"/>
                    </a:cubicBezTo>
                    <a:cubicBezTo>
                      <a:pt x="6" y="0"/>
                      <a:pt x="5" y="0"/>
                      <a:pt x="5" y="0"/>
                    </a:cubicBezTo>
                    <a:cubicBezTo>
                      <a:pt x="5" y="0"/>
                      <a:pt x="4" y="0"/>
                      <a:pt x="4" y="0"/>
                    </a:cubicBezTo>
                    <a:cubicBezTo>
                      <a:pt x="3" y="0"/>
                      <a:pt x="3" y="0"/>
                      <a:pt x="3" y="0"/>
                    </a:cubicBezTo>
                    <a:cubicBezTo>
                      <a:pt x="2" y="0"/>
                      <a:pt x="2" y="0"/>
                      <a:pt x="1" y="0"/>
                    </a:cubicBezTo>
                    <a:cubicBezTo>
                      <a:pt x="1" y="1"/>
                      <a:pt x="1" y="1"/>
                      <a:pt x="1" y="1"/>
                    </a:cubicBezTo>
                    <a:cubicBezTo>
                      <a:pt x="0" y="1"/>
                      <a:pt x="0" y="1"/>
                      <a:pt x="0"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00" name="Freeform 188">
                <a:extLst>
                  <a:ext uri="{FF2B5EF4-FFF2-40B4-BE49-F238E27FC236}">
                    <a16:creationId xmlns:a16="http://schemas.microsoft.com/office/drawing/2014/main" id="{C9ADFD2B-1D80-28F5-BBC4-C7EF86B2A5B8}"/>
                  </a:ext>
                </a:extLst>
              </p:cNvPr>
              <p:cNvSpPr>
                <a:spLocks/>
              </p:cNvSpPr>
              <p:nvPr/>
            </p:nvSpPr>
            <p:spPr bwMode="auto">
              <a:xfrm>
                <a:off x="2260602" y="741364"/>
                <a:ext cx="65088" cy="20638"/>
              </a:xfrm>
              <a:custGeom>
                <a:avLst/>
                <a:gdLst>
                  <a:gd name="T0" fmla="*/ 1 w 6"/>
                  <a:gd name="T1" fmla="*/ 2 h 2"/>
                  <a:gd name="T2" fmla="*/ 1 w 6"/>
                  <a:gd name="T3" fmla="*/ 2 h 2"/>
                  <a:gd name="T4" fmla="*/ 3 w 6"/>
                  <a:gd name="T5" fmla="*/ 1 h 2"/>
                  <a:gd name="T6" fmla="*/ 3 w 6"/>
                  <a:gd name="T7" fmla="*/ 2 h 2"/>
                  <a:gd name="T8" fmla="*/ 5 w 6"/>
                  <a:gd name="T9" fmla="*/ 2 h 2"/>
                  <a:gd name="T10" fmla="*/ 5 w 6"/>
                  <a:gd name="T11" fmla="*/ 1 h 2"/>
                  <a:gd name="T12" fmla="*/ 5 w 6"/>
                  <a:gd name="T13" fmla="*/ 0 h 2"/>
                  <a:gd name="T14" fmla="*/ 4 w 6"/>
                  <a:gd name="T15" fmla="*/ 0 h 2"/>
                  <a:gd name="T16" fmla="*/ 3 w 6"/>
                  <a:gd name="T17" fmla="*/ 0 h 2"/>
                  <a:gd name="T18" fmla="*/ 2 w 6"/>
                  <a:gd name="T19" fmla="*/ 0 h 2"/>
                  <a:gd name="T20" fmla="*/ 1 w 6"/>
                  <a:gd name="T21" fmla="*/ 1 h 2"/>
                  <a:gd name="T22" fmla="*/ 0 w 6"/>
                  <a:gd name="T23" fmla="*/ 1 h 2"/>
                  <a:gd name="T24" fmla="*/ 1 w 6"/>
                  <a:gd name="T2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2">
                    <a:moveTo>
                      <a:pt x="1" y="2"/>
                    </a:moveTo>
                    <a:cubicBezTo>
                      <a:pt x="1" y="2"/>
                      <a:pt x="1" y="2"/>
                      <a:pt x="1" y="2"/>
                    </a:cubicBezTo>
                    <a:cubicBezTo>
                      <a:pt x="2" y="2"/>
                      <a:pt x="2" y="1"/>
                      <a:pt x="3" y="1"/>
                    </a:cubicBezTo>
                    <a:cubicBezTo>
                      <a:pt x="3" y="1"/>
                      <a:pt x="3" y="2"/>
                      <a:pt x="3" y="2"/>
                    </a:cubicBezTo>
                    <a:cubicBezTo>
                      <a:pt x="4" y="2"/>
                      <a:pt x="4" y="2"/>
                      <a:pt x="5" y="2"/>
                    </a:cubicBezTo>
                    <a:cubicBezTo>
                      <a:pt x="5" y="2"/>
                      <a:pt x="5" y="2"/>
                      <a:pt x="5" y="1"/>
                    </a:cubicBezTo>
                    <a:cubicBezTo>
                      <a:pt x="6" y="1"/>
                      <a:pt x="6" y="1"/>
                      <a:pt x="5" y="0"/>
                    </a:cubicBezTo>
                    <a:cubicBezTo>
                      <a:pt x="5" y="0"/>
                      <a:pt x="5" y="0"/>
                      <a:pt x="4" y="0"/>
                    </a:cubicBezTo>
                    <a:cubicBezTo>
                      <a:pt x="4" y="0"/>
                      <a:pt x="3" y="0"/>
                      <a:pt x="3" y="0"/>
                    </a:cubicBezTo>
                    <a:cubicBezTo>
                      <a:pt x="2" y="0"/>
                      <a:pt x="2" y="0"/>
                      <a:pt x="2" y="0"/>
                    </a:cubicBezTo>
                    <a:cubicBezTo>
                      <a:pt x="1" y="0"/>
                      <a:pt x="1" y="0"/>
                      <a:pt x="1" y="1"/>
                    </a:cubicBezTo>
                    <a:cubicBezTo>
                      <a:pt x="1" y="1"/>
                      <a:pt x="1" y="1"/>
                      <a:pt x="0" y="1"/>
                    </a:cubicBezTo>
                    <a:cubicBezTo>
                      <a:pt x="0" y="1"/>
                      <a:pt x="1" y="2"/>
                      <a:pt x="1"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01" name="Freeform 189">
                <a:extLst>
                  <a:ext uri="{FF2B5EF4-FFF2-40B4-BE49-F238E27FC236}">
                    <a16:creationId xmlns:a16="http://schemas.microsoft.com/office/drawing/2014/main" id="{A97D0EA6-72A1-7123-3828-D0002CDD0010}"/>
                  </a:ext>
                </a:extLst>
              </p:cNvPr>
              <p:cNvSpPr>
                <a:spLocks/>
              </p:cNvSpPr>
              <p:nvPr/>
            </p:nvSpPr>
            <p:spPr bwMode="auto">
              <a:xfrm>
                <a:off x="2055814" y="795339"/>
                <a:ext cx="238125" cy="65088"/>
              </a:xfrm>
              <a:custGeom>
                <a:avLst/>
                <a:gdLst>
                  <a:gd name="T0" fmla="*/ 9 w 22"/>
                  <a:gd name="T1" fmla="*/ 1 h 6"/>
                  <a:gd name="T2" fmla="*/ 8 w 22"/>
                  <a:gd name="T3" fmla="*/ 1 h 6"/>
                  <a:gd name="T4" fmla="*/ 7 w 22"/>
                  <a:gd name="T5" fmla="*/ 1 h 6"/>
                  <a:gd name="T6" fmla="*/ 6 w 22"/>
                  <a:gd name="T7" fmla="*/ 1 h 6"/>
                  <a:gd name="T8" fmla="*/ 5 w 22"/>
                  <a:gd name="T9" fmla="*/ 2 h 6"/>
                  <a:gd name="T10" fmla="*/ 4 w 22"/>
                  <a:gd name="T11" fmla="*/ 2 h 6"/>
                  <a:gd name="T12" fmla="*/ 3 w 22"/>
                  <a:gd name="T13" fmla="*/ 3 h 6"/>
                  <a:gd name="T14" fmla="*/ 2 w 22"/>
                  <a:gd name="T15" fmla="*/ 3 h 6"/>
                  <a:gd name="T16" fmla="*/ 1 w 22"/>
                  <a:gd name="T17" fmla="*/ 3 h 6"/>
                  <a:gd name="T18" fmla="*/ 0 w 22"/>
                  <a:gd name="T19" fmla="*/ 3 h 6"/>
                  <a:gd name="T20" fmla="*/ 0 w 22"/>
                  <a:gd name="T21" fmla="*/ 4 h 6"/>
                  <a:gd name="T22" fmla="*/ 1 w 22"/>
                  <a:gd name="T23" fmla="*/ 4 h 6"/>
                  <a:gd name="T24" fmla="*/ 2 w 22"/>
                  <a:gd name="T25" fmla="*/ 4 h 6"/>
                  <a:gd name="T26" fmla="*/ 2 w 22"/>
                  <a:gd name="T27" fmla="*/ 4 h 6"/>
                  <a:gd name="T28" fmla="*/ 4 w 22"/>
                  <a:gd name="T29" fmla="*/ 3 h 6"/>
                  <a:gd name="T30" fmla="*/ 4 w 22"/>
                  <a:gd name="T31" fmla="*/ 4 h 6"/>
                  <a:gd name="T32" fmla="*/ 5 w 22"/>
                  <a:gd name="T33" fmla="*/ 3 h 6"/>
                  <a:gd name="T34" fmla="*/ 7 w 22"/>
                  <a:gd name="T35" fmla="*/ 4 h 6"/>
                  <a:gd name="T36" fmla="*/ 6 w 22"/>
                  <a:gd name="T37" fmla="*/ 4 h 6"/>
                  <a:gd name="T38" fmla="*/ 5 w 22"/>
                  <a:gd name="T39" fmla="*/ 4 h 6"/>
                  <a:gd name="T40" fmla="*/ 4 w 22"/>
                  <a:gd name="T41" fmla="*/ 4 h 6"/>
                  <a:gd name="T42" fmla="*/ 4 w 22"/>
                  <a:gd name="T43" fmla="*/ 5 h 6"/>
                  <a:gd name="T44" fmla="*/ 4 w 22"/>
                  <a:gd name="T45" fmla="*/ 5 h 6"/>
                  <a:gd name="T46" fmla="*/ 6 w 22"/>
                  <a:gd name="T47" fmla="*/ 5 h 6"/>
                  <a:gd name="T48" fmla="*/ 7 w 22"/>
                  <a:gd name="T49" fmla="*/ 5 h 6"/>
                  <a:gd name="T50" fmla="*/ 9 w 22"/>
                  <a:gd name="T51" fmla="*/ 5 h 6"/>
                  <a:gd name="T52" fmla="*/ 10 w 22"/>
                  <a:gd name="T53" fmla="*/ 4 h 6"/>
                  <a:gd name="T54" fmla="*/ 12 w 22"/>
                  <a:gd name="T55" fmla="*/ 4 h 6"/>
                  <a:gd name="T56" fmla="*/ 13 w 22"/>
                  <a:gd name="T57" fmla="*/ 4 h 6"/>
                  <a:gd name="T58" fmla="*/ 14 w 22"/>
                  <a:gd name="T59" fmla="*/ 4 h 6"/>
                  <a:gd name="T60" fmla="*/ 16 w 22"/>
                  <a:gd name="T61" fmla="*/ 4 h 6"/>
                  <a:gd name="T62" fmla="*/ 17 w 22"/>
                  <a:gd name="T63" fmla="*/ 4 h 6"/>
                  <a:gd name="T64" fmla="*/ 18 w 22"/>
                  <a:gd name="T65" fmla="*/ 4 h 6"/>
                  <a:gd name="T66" fmla="*/ 19 w 22"/>
                  <a:gd name="T67" fmla="*/ 4 h 6"/>
                  <a:gd name="T68" fmla="*/ 21 w 22"/>
                  <a:gd name="T69" fmla="*/ 3 h 6"/>
                  <a:gd name="T70" fmla="*/ 22 w 22"/>
                  <a:gd name="T71" fmla="*/ 3 h 6"/>
                  <a:gd name="T72" fmla="*/ 22 w 22"/>
                  <a:gd name="T73" fmla="*/ 2 h 6"/>
                  <a:gd name="T74" fmla="*/ 21 w 22"/>
                  <a:gd name="T75" fmla="*/ 1 h 6"/>
                  <a:gd name="T76" fmla="*/ 20 w 22"/>
                  <a:gd name="T77" fmla="*/ 1 h 6"/>
                  <a:gd name="T78" fmla="*/ 19 w 22"/>
                  <a:gd name="T79" fmla="*/ 2 h 6"/>
                  <a:gd name="T80" fmla="*/ 18 w 22"/>
                  <a:gd name="T81" fmla="*/ 2 h 6"/>
                  <a:gd name="T82" fmla="*/ 19 w 22"/>
                  <a:gd name="T83" fmla="*/ 1 h 6"/>
                  <a:gd name="T84" fmla="*/ 19 w 22"/>
                  <a:gd name="T85" fmla="*/ 0 h 6"/>
                  <a:gd name="T86" fmla="*/ 18 w 22"/>
                  <a:gd name="T87" fmla="*/ 0 h 6"/>
                  <a:gd name="T88" fmla="*/ 16 w 22"/>
                  <a:gd name="T89" fmla="*/ 0 h 6"/>
                  <a:gd name="T90" fmla="*/ 15 w 22"/>
                  <a:gd name="T91" fmla="*/ 1 h 6"/>
                  <a:gd name="T92" fmla="*/ 16 w 22"/>
                  <a:gd name="T93" fmla="*/ 2 h 6"/>
                  <a:gd name="T94" fmla="*/ 15 w 22"/>
                  <a:gd name="T95" fmla="*/ 3 h 6"/>
                  <a:gd name="T96" fmla="*/ 14 w 22"/>
                  <a:gd name="T97" fmla="*/ 3 h 6"/>
                  <a:gd name="T98" fmla="*/ 12 w 22"/>
                  <a:gd name="T99" fmla="*/ 2 h 6"/>
                  <a:gd name="T100" fmla="*/ 11 w 22"/>
                  <a:gd name="T101" fmla="*/ 2 h 6"/>
                  <a:gd name="T102" fmla="*/ 10 w 22"/>
                  <a:gd name="T103" fmla="*/ 1 h 6"/>
                  <a:gd name="T104" fmla="*/ 9 w 22"/>
                  <a:gd name="T105"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 h="6">
                    <a:moveTo>
                      <a:pt x="9" y="1"/>
                    </a:moveTo>
                    <a:cubicBezTo>
                      <a:pt x="8" y="1"/>
                      <a:pt x="8" y="1"/>
                      <a:pt x="8" y="1"/>
                    </a:cubicBezTo>
                    <a:cubicBezTo>
                      <a:pt x="7" y="1"/>
                      <a:pt x="7" y="1"/>
                      <a:pt x="7" y="1"/>
                    </a:cubicBezTo>
                    <a:cubicBezTo>
                      <a:pt x="6" y="1"/>
                      <a:pt x="6" y="1"/>
                      <a:pt x="6" y="1"/>
                    </a:cubicBezTo>
                    <a:cubicBezTo>
                      <a:pt x="5" y="1"/>
                      <a:pt x="5" y="2"/>
                      <a:pt x="5" y="2"/>
                    </a:cubicBezTo>
                    <a:cubicBezTo>
                      <a:pt x="4" y="2"/>
                      <a:pt x="4" y="2"/>
                      <a:pt x="4" y="2"/>
                    </a:cubicBezTo>
                    <a:cubicBezTo>
                      <a:pt x="3" y="2"/>
                      <a:pt x="3" y="3"/>
                      <a:pt x="3" y="3"/>
                    </a:cubicBezTo>
                    <a:cubicBezTo>
                      <a:pt x="2" y="3"/>
                      <a:pt x="2" y="2"/>
                      <a:pt x="2" y="3"/>
                    </a:cubicBezTo>
                    <a:cubicBezTo>
                      <a:pt x="1" y="3"/>
                      <a:pt x="1" y="3"/>
                      <a:pt x="1" y="3"/>
                    </a:cubicBezTo>
                    <a:cubicBezTo>
                      <a:pt x="0" y="3"/>
                      <a:pt x="0" y="3"/>
                      <a:pt x="0" y="3"/>
                    </a:cubicBezTo>
                    <a:cubicBezTo>
                      <a:pt x="0" y="4"/>
                      <a:pt x="0" y="4"/>
                      <a:pt x="0" y="4"/>
                    </a:cubicBezTo>
                    <a:cubicBezTo>
                      <a:pt x="0" y="5"/>
                      <a:pt x="1" y="4"/>
                      <a:pt x="1" y="4"/>
                    </a:cubicBezTo>
                    <a:cubicBezTo>
                      <a:pt x="2" y="4"/>
                      <a:pt x="2" y="4"/>
                      <a:pt x="2" y="4"/>
                    </a:cubicBezTo>
                    <a:cubicBezTo>
                      <a:pt x="2" y="4"/>
                      <a:pt x="2" y="4"/>
                      <a:pt x="2" y="4"/>
                    </a:cubicBezTo>
                    <a:cubicBezTo>
                      <a:pt x="3" y="3"/>
                      <a:pt x="3" y="3"/>
                      <a:pt x="4" y="3"/>
                    </a:cubicBezTo>
                    <a:cubicBezTo>
                      <a:pt x="4" y="3"/>
                      <a:pt x="4" y="4"/>
                      <a:pt x="4" y="4"/>
                    </a:cubicBezTo>
                    <a:cubicBezTo>
                      <a:pt x="5" y="4"/>
                      <a:pt x="5" y="3"/>
                      <a:pt x="5" y="3"/>
                    </a:cubicBezTo>
                    <a:cubicBezTo>
                      <a:pt x="6" y="3"/>
                      <a:pt x="7" y="3"/>
                      <a:pt x="7" y="4"/>
                    </a:cubicBezTo>
                    <a:cubicBezTo>
                      <a:pt x="7" y="4"/>
                      <a:pt x="6" y="4"/>
                      <a:pt x="6" y="4"/>
                    </a:cubicBezTo>
                    <a:cubicBezTo>
                      <a:pt x="6" y="4"/>
                      <a:pt x="5" y="4"/>
                      <a:pt x="5" y="4"/>
                    </a:cubicBezTo>
                    <a:cubicBezTo>
                      <a:pt x="4" y="4"/>
                      <a:pt x="4" y="4"/>
                      <a:pt x="4" y="4"/>
                    </a:cubicBezTo>
                    <a:cubicBezTo>
                      <a:pt x="4" y="4"/>
                      <a:pt x="4" y="5"/>
                      <a:pt x="4" y="5"/>
                    </a:cubicBezTo>
                    <a:cubicBezTo>
                      <a:pt x="4" y="5"/>
                      <a:pt x="4" y="5"/>
                      <a:pt x="4" y="5"/>
                    </a:cubicBezTo>
                    <a:cubicBezTo>
                      <a:pt x="5" y="6"/>
                      <a:pt x="5" y="5"/>
                      <a:pt x="6" y="5"/>
                    </a:cubicBezTo>
                    <a:cubicBezTo>
                      <a:pt x="7" y="5"/>
                      <a:pt x="7" y="5"/>
                      <a:pt x="7" y="5"/>
                    </a:cubicBezTo>
                    <a:cubicBezTo>
                      <a:pt x="8" y="5"/>
                      <a:pt x="8" y="5"/>
                      <a:pt x="9" y="5"/>
                    </a:cubicBezTo>
                    <a:cubicBezTo>
                      <a:pt x="9" y="5"/>
                      <a:pt x="10" y="5"/>
                      <a:pt x="10" y="4"/>
                    </a:cubicBezTo>
                    <a:cubicBezTo>
                      <a:pt x="11" y="4"/>
                      <a:pt x="11" y="4"/>
                      <a:pt x="12" y="4"/>
                    </a:cubicBezTo>
                    <a:cubicBezTo>
                      <a:pt x="12" y="4"/>
                      <a:pt x="13" y="4"/>
                      <a:pt x="13" y="4"/>
                    </a:cubicBezTo>
                    <a:cubicBezTo>
                      <a:pt x="14" y="4"/>
                      <a:pt x="14" y="4"/>
                      <a:pt x="14" y="4"/>
                    </a:cubicBezTo>
                    <a:cubicBezTo>
                      <a:pt x="15" y="4"/>
                      <a:pt x="15" y="4"/>
                      <a:pt x="16" y="4"/>
                    </a:cubicBezTo>
                    <a:cubicBezTo>
                      <a:pt x="16" y="4"/>
                      <a:pt x="17" y="4"/>
                      <a:pt x="17" y="4"/>
                    </a:cubicBezTo>
                    <a:cubicBezTo>
                      <a:pt x="17" y="4"/>
                      <a:pt x="18" y="4"/>
                      <a:pt x="18" y="4"/>
                    </a:cubicBezTo>
                    <a:cubicBezTo>
                      <a:pt x="19" y="4"/>
                      <a:pt x="19" y="4"/>
                      <a:pt x="19" y="4"/>
                    </a:cubicBezTo>
                    <a:cubicBezTo>
                      <a:pt x="20" y="3"/>
                      <a:pt x="20" y="3"/>
                      <a:pt x="21" y="3"/>
                    </a:cubicBezTo>
                    <a:cubicBezTo>
                      <a:pt x="21" y="3"/>
                      <a:pt x="22" y="3"/>
                      <a:pt x="22" y="3"/>
                    </a:cubicBezTo>
                    <a:cubicBezTo>
                      <a:pt x="22" y="2"/>
                      <a:pt x="22" y="2"/>
                      <a:pt x="22" y="2"/>
                    </a:cubicBezTo>
                    <a:cubicBezTo>
                      <a:pt x="21" y="1"/>
                      <a:pt x="21" y="1"/>
                      <a:pt x="21" y="1"/>
                    </a:cubicBezTo>
                    <a:cubicBezTo>
                      <a:pt x="20" y="1"/>
                      <a:pt x="20" y="1"/>
                      <a:pt x="20" y="1"/>
                    </a:cubicBezTo>
                    <a:cubicBezTo>
                      <a:pt x="19" y="2"/>
                      <a:pt x="19" y="2"/>
                      <a:pt x="19" y="2"/>
                    </a:cubicBezTo>
                    <a:cubicBezTo>
                      <a:pt x="19" y="2"/>
                      <a:pt x="19" y="2"/>
                      <a:pt x="18" y="2"/>
                    </a:cubicBezTo>
                    <a:cubicBezTo>
                      <a:pt x="18" y="2"/>
                      <a:pt x="19" y="1"/>
                      <a:pt x="19" y="1"/>
                    </a:cubicBezTo>
                    <a:cubicBezTo>
                      <a:pt x="19" y="1"/>
                      <a:pt x="19" y="0"/>
                      <a:pt x="19" y="0"/>
                    </a:cubicBezTo>
                    <a:cubicBezTo>
                      <a:pt x="19" y="0"/>
                      <a:pt x="18" y="0"/>
                      <a:pt x="18" y="0"/>
                    </a:cubicBezTo>
                    <a:cubicBezTo>
                      <a:pt x="17" y="0"/>
                      <a:pt x="17" y="0"/>
                      <a:pt x="16" y="0"/>
                    </a:cubicBezTo>
                    <a:cubicBezTo>
                      <a:pt x="16" y="0"/>
                      <a:pt x="15" y="0"/>
                      <a:pt x="15" y="1"/>
                    </a:cubicBezTo>
                    <a:cubicBezTo>
                      <a:pt x="15" y="1"/>
                      <a:pt x="16" y="1"/>
                      <a:pt x="16" y="2"/>
                    </a:cubicBezTo>
                    <a:cubicBezTo>
                      <a:pt x="15" y="2"/>
                      <a:pt x="15" y="3"/>
                      <a:pt x="15" y="3"/>
                    </a:cubicBezTo>
                    <a:cubicBezTo>
                      <a:pt x="15" y="3"/>
                      <a:pt x="15" y="3"/>
                      <a:pt x="14" y="3"/>
                    </a:cubicBezTo>
                    <a:cubicBezTo>
                      <a:pt x="13" y="3"/>
                      <a:pt x="13" y="2"/>
                      <a:pt x="12" y="2"/>
                    </a:cubicBezTo>
                    <a:cubicBezTo>
                      <a:pt x="12" y="2"/>
                      <a:pt x="12" y="2"/>
                      <a:pt x="11" y="2"/>
                    </a:cubicBezTo>
                    <a:cubicBezTo>
                      <a:pt x="11" y="2"/>
                      <a:pt x="11" y="1"/>
                      <a:pt x="10" y="1"/>
                    </a:cubicBezTo>
                    <a:cubicBezTo>
                      <a:pt x="10" y="1"/>
                      <a:pt x="9" y="1"/>
                      <a:pt x="9"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02" name="Freeform 190">
                <a:extLst>
                  <a:ext uri="{FF2B5EF4-FFF2-40B4-BE49-F238E27FC236}">
                    <a16:creationId xmlns:a16="http://schemas.microsoft.com/office/drawing/2014/main" id="{F97E7F79-E15A-C58E-7027-FBFA07136C9A}"/>
                  </a:ext>
                </a:extLst>
              </p:cNvPr>
              <p:cNvSpPr>
                <a:spLocks/>
              </p:cNvSpPr>
              <p:nvPr/>
            </p:nvSpPr>
            <p:spPr bwMode="auto">
              <a:xfrm>
                <a:off x="2228852" y="968376"/>
                <a:ext cx="76200" cy="31750"/>
              </a:xfrm>
              <a:custGeom>
                <a:avLst/>
                <a:gdLst>
                  <a:gd name="T0" fmla="*/ 1 w 7"/>
                  <a:gd name="T1" fmla="*/ 3 h 3"/>
                  <a:gd name="T2" fmla="*/ 2 w 7"/>
                  <a:gd name="T3" fmla="*/ 2 h 3"/>
                  <a:gd name="T4" fmla="*/ 3 w 7"/>
                  <a:gd name="T5" fmla="*/ 3 h 3"/>
                  <a:gd name="T6" fmla="*/ 4 w 7"/>
                  <a:gd name="T7" fmla="*/ 3 h 3"/>
                  <a:gd name="T8" fmla="*/ 5 w 7"/>
                  <a:gd name="T9" fmla="*/ 3 h 3"/>
                  <a:gd name="T10" fmla="*/ 6 w 7"/>
                  <a:gd name="T11" fmla="*/ 3 h 3"/>
                  <a:gd name="T12" fmla="*/ 7 w 7"/>
                  <a:gd name="T13" fmla="*/ 2 h 3"/>
                  <a:gd name="T14" fmla="*/ 7 w 7"/>
                  <a:gd name="T15" fmla="*/ 1 h 3"/>
                  <a:gd name="T16" fmla="*/ 7 w 7"/>
                  <a:gd name="T17" fmla="*/ 1 h 3"/>
                  <a:gd name="T18" fmla="*/ 6 w 7"/>
                  <a:gd name="T19" fmla="*/ 1 h 3"/>
                  <a:gd name="T20" fmla="*/ 5 w 7"/>
                  <a:gd name="T21" fmla="*/ 0 h 3"/>
                  <a:gd name="T22" fmla="*/ 5 w 7"/>
                  <a:gd name="T23" fmla="*/ 0 h 3"/>
                  <a:gd name="T24" fmla="*/ 4 w 7"/>
                  <a:gd name="T25" fmla="*/ 0 h 3"/>
                  <a:gd name="T26" fmla="*/ 3 w 7"/>
                  <a:gd name="T27" fmla="*/ 0 h 3"/>
                  <a:gd name="T28" fmla="*/ 3 w 7"/>
                  <a:gd name="T29" fmla="*/ 1 h 3"/>
                  <a:gd name="T30" fmla="*/ 2 w 7"/>
                  <a:gd name="T31" fmla="*/ 2 h 3"/>
                  <a:gd name="T32" fmla="*/ 1 w 7"/>
                  <a:gd name="T33" fmla="*/ 2 h 3"/>
                  <a:gd name="T34" fmla="*/ 0 w 7"/>
                  <a:gd name="T35" fmla="*/ 2 h 3"/>
                  <a:gd name="T36" fmla="*/ 1 w 7"/>
                  <a:gd name="T3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 h="3">
                    <a:moveTo>
                      <a:pt x="1" y="3"/>
                    </a:moveTo>
                    <a:cubicBezTo>
                      <a:pt x="1" y="3"/>
                      <a:pt x="1" y="2"/>
                      <a:pt x="2" y="2"/>
                    </a:cubicBezTo>
                    <a:cubicBezTo>
                      <a:pt x="2" y="2"/>
                      <a:pt x="2" y="2"/>
                      <a:pt x="3" y="3"/>
                    </a:cubicBezTo>
                    <a:cubicBezTo>
                      <a:pt x="3" y="3"/>
                      <a:pt x="3" y="3"/>
                      <a:pt x="4" y="3"/>
                    </a:cubicBezTo>
                    <a:cubicBezTo>
                      <a:pt x="4" y="3"/>
                      <a:pt x="4" y="3"/>
                      <a:pt x="5" y="3"/>
                    </a:cubicBezTo>
                    <a:cubicBezTo>
                      <a:pt x="5" y="3"/>
                      <a:pt x="6" y="3"/>
                      <a:pt x="6" y="3"/>
                    </a:cubicBezTo>
                    <a:cubicBezTo>
                      <a:pt x="6" y="3"/>
                      <a:pt x="7" y="3"/>
                      <a:pt x="7" y="2"/>
                    </a:cubicBezTo>
                    <a:cubicBezTo>
                      <a:pt x="7" y="2"/>
                      <a:pt x="7" y="2"/>
                      <a:pt x="7" y="1"/>
                    </a:cubicBezTo>
                    <a:cubicBezTo>
                      <a:pt x="7" y="1"/>
                      <a:pt x="7" y="1"/>
                      <a:pt x="7" y="1"/>
                    </a:cubicBezTo>
                    <a:cubicBezTo>
                      <a:pt x="6" y="1"/>
                      <a:pt x="6" y="1"/>
                      <a:pt x="6" y="1"/>
                    </a:cubicBezTo>
                    <a:cubicBezTo>
                      <a:pt x="6" y="1"/>
                      <a:pt x="6" y="1"/>
                      <a:pt x="5" y="0"/>
                    </a:cubicBezTo>
                    <a:cubicBezTo>
                      <a:pt x="5" y="0"/>
                      <a:pt x="5" y="0"/>
                      <a:pt x="5" y="0"/>
                    </a:cubicBezTo>
                    <a:cubicBezTo>
                      <a:pt x="5" y="0"/>
                      <a:pt x="4" y="0"/>
                      <a:pt x="4" y="0"/>
                    </a:cubicBezTo>
                    <a:cubicBezTo>
                      <a:pt x="4" y="0"/>
                      <a:pt x="4" y="0"/>
                      <a:pt x="3" y="0"/>
                    </a:cubicBezTo>
                    <a:cubicBezTo>
                      <a:pt x="3" y="0"/>
                      <a:pt x="3" y="1"/>
                      <a:pt x="3" y="1"/>
                    </a:cubicBezTo>
                    <a:cubicBezTo>
                      <a:pt x="3" y="1"/>
                      <a:pt x="2" y="1"/>
                      <a:pt x="2" y="2"/>
                    </a:cubicBezTo>
                    <a:cubicBezTo>
                      <a:pt x="1" y="2"/>
                      <a:pt x="1" y="1"/>
                      <a:pt x="1" y="2"/>
                    </a:cubicBezTo>
                    <a:cubicBezTo>
                      <a:pt x="0" y="2"/>
                      <a:pt x="0" y="2"/>
                      <a:pt x="0" y="2"/>
                    </a:cubicBezTo>
                    <a:cubicBezTo>
                      <a:pt x="0" y="2"/>
                      <a:pt x="0" y="2"/>
                      <a:pt x="1" y="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03" name="Freeform 191">
                <a:extLst>
                  <a:ext uri="{FF2B5EF4-FFF2-40B4-BE49-F238E27FC236}">
                    <a16:creationId xmlns:a16="http://schemas.microsoft.com/office/drawing/2014/main" id="{8CE00C93-80CC-C09E-C6BB-66F4D8DC0AB1}"/>
                  </a:ext>
                </a:extLst>
              </p:cNvPr>
              <p:cNvSpPr>
                <a:spLocks/>
              </p:cNvSpPr>
              <p:nvPr/>
            </p:nvSpPr>
            <p:spPr bwMode="auto">
              <a:xfrm>
                <a:off x="2217739" y="869951"/>
                <a:ext cx="42863" cy="22225"/>
              </a:xfrm>
              <a:custGeom>
                <a:avLst/>
                <a:gdLst>
                  <a:gd name="T0" fmla="*/ 3 w 4"/>
                  <a:gd name="T1" fmla="*/ 1 h 2"/>
                  <a:gd name="T2" fmla="*/ 4 w 4"/>
                  <a:gd name="T3" fmla="*/ 1 h 2"/>
                  <a:gd name="T4" fmla="*/ 4 w 4"/>
                  <a:gd name="T5" fmla="*/ 0 h 2"/>
                  <a:gd name="T6" fmla="*/ 3 w 4"/>
                  <a:gd name="T7" fmla="*/ 0 h 2"/>
                  <a:gd name="T8" fmla="*/ 3 w 4"/>
                  <a:gd name="T9" fmla="*/ 0 h 2"/>
                  <a:gd name="T10" fmla="*/ 2 w 4"/>
                  <a:gd name="T11" fmla="*/ 0 h 2"/>
                  <a:gd name="T12" fmla="*/ 0 w 4"/>
                  <a:gd name="T13" fmla="*/ 0 h 2"/>
                  <a:gd name="T14" fmla="*/ 0 w 4"/>
                  <a:gd name="T15" fmla="*/ 0 h 2"/>
                  <a:gd name="T16" fmla="*/ 0 w 4"/>
                  <a:gd name="T17" fmla="*/ 1 h 2"/>
                  <a:gd name="T18" fmla="*/ 0 w 4"/>
                  <a:gd name="T19" fmla="*/ 1 h 2"/>
                  <a:gd name="T20" fmla="*/ 1 w 4"/>
                  <a:gd name="T21" fmla="*/ 2 h 2"/>
                  <a:gd name="T22" fmla="*/ 2 w 4"/>
                  <a:gd name="T23" fmla="*/ 1 h 2"/>
                  <a:gd name="T24" fmla="*/ 3 w 4"/>
                  <a:gd name="T25"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2">
                    <a:moveTo>
                      <a:pt x="3" y="1"/>
                    </a:moveTo>
                    <a:cubicBezTo>
                      <a:pt x="3" y="1"/>
                      <a:pt x="4" y="1"/>
                      <a:pt x="4" y="1"/>
                    </a:cubicBezTo>
                    <a:cubicBezTo>
                      <a:pt x="4" y="1"/>
                      <a:pt x="4" y="0"/>
                      <a:pt x="4" y="0"/>
                    </a:cubicBezTo>
                    <a:cubicBezTo>
                      <a:pt x="4" y="0"/>
                      <a:pt x="3" y="0"/>
                      <a:pt x="3" y="0"/>
                    </a:cubicBezTo>
                    <a:cubicBezTo>
                      <a:pt x="3" y="0"/>
                      <a:pt x="3" y="0"/>
                      <a:pt x="3" y="0"/>
                    </a:cubicBezTo>
                    <a:cubicBezTo>
                      <a:pt x="2" y="0"/>
                      <a:pt x="2" y="0"/>
                      <a:pt x="2" y="0"/>
                    </a:cubicBezTo>
                    <a:cubicBezTo>
                      <a:pt x="1" y="0"/>
                      <a:pt x="1" y="0"/>
                      <a:pt x="0" y="0"/>
                    </a:cubicBezTo>
                    <a:cubicBezTo>
                      <a:pt x="0" y="0"/>
                      <a:pt x="0" y="0"/>
                      <a:pt x="0" y="0"/>
                    </a:cubicBezTo>
                    <a:cubicBezTo>
                      <a:pt x="0" y="0"/>
                      <a:pt x="0" y="0"/>
                      <a:pt x="0" y="1"/>
                    </a:cubicBezTo>
                    <a:cubicBezTo>
                      <a:pt x="0" y="1"/>
                      <a:pt x="0" y="1"/>
                      <a:pt x="0" y="1"/>
                    </a:cubicBezTo>
                    <a:cubicBezTo>
                      <a:pt x="0" y="2"/>
                      <a:pt x="1" y="2"/>
                      <a:pt x="1" y="2"/>
                    </a:cubicBezTo>
                    <a:cubicBezTo>
                      <a:pt x="2" y="2"/>
                      <a:pt x="2" y="1"/>
                      <a:pt x="2" y="1"/>
                    </a:cubicBezTo>
                    <a:cubicBezTo>
                      <a:pt x="2" y="1"/>
                      <a:pt x="3" y="1"/>
                      <a:pt x="3"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04" name="Freeform 192">
                <a:extLst>
                  <a:ext uri="{FF2B5EF4-FFF2-40B4-BE49-F238E27FC236}">
                    <a16:creationId xmlns:a16="http://schemas.microsoft.com/office/drawing/2014/main" id="{66BCB650-A72E-508D-6DD6-8E75AE4FDCDC}"/>
                  </a:ext>
                </a:extLst>
              </p:cNvPr>
              <p:cNvSpPr>
                <a:spLocks/>
              </p:cNvSpPr>
              <p:nvPr/>
            </p:nvSpPr>
            <p:spPr bwMode="auto">
              <a:xfrm>
                <a:off x="2282827" y="827089"/>
                <a:ext cx="31750" cy="11113"/>
              </a:xfrm>
              <a:custGeom>
                <a:avLst/>
                <a:gdLst>
                  <a:gd name="T0" fmla="*/ 1 w 3"/>
                  <a:gd name="T1" fmla="*/ 0 h 1"/>
                  <a:gd name="T2" fmla="*/ 1 w 3"/>
                  <a:gd name="T3" fmla="*/ 0 h 1"/>
                  <a:gd name="T4" fmla="*/ 0 w 3"/>
                  <a:gd name="T5" fmla="*/ 1 h 1"/>
                  <a:gd name="T6" fmla="*/ 1 w 3"/>
                  <a:gd name="T7" fmla="*/ 1 h 1"/>
                  <a:gd name="T8" fmla="*/ 2 w 3"/>
                  <a:gd name="T9" fmla="*/ 1 h 1"/>
                  <a:gd name="T10" fmla="*/ 3 w 3"/>
                  <a:gd name="T11" fmla="*/ 0 h 1"/>
                  <a:gd name="T12" fmla="*/ 3 w 3"/>
                  <a:gd name="T13" fmla="*/ 0 h 1"/>
                  <a:gd name="T14" fmla="*/ 2 w 3"/>
                  <a:gd name="T15" fmla="*/ 0 h 1"/>
                  <a:gd name="T16" fmla="*/ 1 w 3"/>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
                    <a:moveTo>
                      <a:pt x="1" y="0"/>
                    </a:moveTo>
                    <a:cubicBezTo>
                      <a:pt x="1" y="0"/>
                      <a:pt x="1" y="0"/>
                      <a:pt x="1" y="0"/>
                    </a:cubicBezTo>
                    <a:cubicBezTo>
                      <a:pt x="0" y="0"/>
                      <a:pt x="0" y="1"/>
                      <a:pt x="0" y="1"/>
                    </a:cubicBezTo>
                    <a:cubicBezTo>
                      <a:pt x="1" y="1"/>
                      <a:pt x="1" y="1"/>
                      <a:pt x="1" y="1"/>
                    </a:cubicBezTo>
                    <a:cubicBezTo>
                      <a:pt x="1" y="1"/>
                      <a:pt x="2" y="1"/>
                      <a:pt x="2" y="1"/>
                    </a:cubicBezTo>
                    <a:cubicBezTo>
                      <a:pt x="2" y="1"/>
                      <a:pt x="2" y="1"/>
                      <a:pt x="3" y="0"/>
                    </a:cubicBezTo>
                    <a:cubicBezTo>
                      <a:pt x="3" y="0"/>
                      <a:pt x="3" y="0"/>
                      <a:pt x="3" y="0"/>
                    </a:cubicBezTo>
                    <a:cubicBezTo>
                      <a:pt x="3" y="0"/>
                      <a:pt x="3" y="0"/>
                      <a:pt x="2" y="0"/>
                    </a:cubicBezTo>
                    <a:cubicBezTo>
                      <a:pt x="2" y="0"/>
                      <a:pt x="2" y="0"/>
                      <a:pt x="1"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05" name="Freeform 193">
                <a:extLst>
                  <a:ext uri="{FF2B5EF4-FFF2-40B4-BE49-F238E27FC236}">
                    <a16:creationId xmlns:a16="http://schemas.microsoft.com/office/drawing/2014/main" id="{E171A0AA-5AF1-648D-8C87-83FBB79CD190}"/>
                  </a:ext>
                </a:extLst>
              </p:cNvPr>
              <p:cNvSpPr>
                <a:spLocks/>
              </p:cNvSpPr>
              <p:nvPr/>
            </p:nvSpPr>
            <p:spPr bwMode="auto">
              <a:xfrm>
                <a:off x="2336802" y="762001"/>
                <a:ext cx="22225" cy="33338"/>
              </a:xfrm>
              <a:custGeom>
                <a:avLst/>
                <a:gdLst>
                  <a:gd name="T0" fmla="*/ 1 w 2"/>
                  <a:gd name="T1" fmla="*/ 2 h 3"/>
                  <a:gd name="T2" fmla="*/ 1 w 2"/>
                  <a:gd name="T3" fmla="*/ 2 h 3"/>
                  <a:gd name="T4" fmla="*/ 2 w 2"/>
                  <a:gd name="T5" fmla="*/ 2 h 3"/>
                  <a:gd name="T6" fmla="*/ 2 w 2"/>
                  <a:gd name="T7" fmla="*/ 2 h 3"/>
                  <a:gd name="T8" fmla="*/ 2 w 2"/>
                  <a:gd name="T9" fmla="*/ 1 h 3"/>
                  <a:gd name="T10" fmla="*/ 1 w 2"/>
                  <a:gd name="T11" fmla="*/ 0 h 3"/>
                  <a:gd name="T12" fmla="*/ 0 w 2"/>
                  <a:gd name="T13" fmla="*/ 1 h 3"/>
                  <a:gd name="T14" fmla="*/ 0 w 2"/>
                  <a:gd name="T15" fmla="*/ 2 h 3"/>
                  <a:gd name="T16" fmla="*/ 1 w 2"/>
                  <a:gd name="T1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1" y="2"/>
                    </a:moveTo>
                    <a:cubicBezTo>
                      <a:pt x="1" y="3"/>
                      <a:pt x="1" y="2"/>
                      <a:pt x="1" y="2"/>
                    </a:cubicBezTo>
                    <a:cubicBezTo>
                      <a:pt x="1" y="2"/>
                      <a:pt x="2" y="2"/>
                      <a:pt x="2" y="2"/>
                    </a:cubicBezTo>
                    <a:cubicBezTo>
                      <a:pt x="2" y="2"/>
                      <a:pt x="2" y="2"/>
                      <a:pt x="2" y="2"/>
                    </a:cubicBezTo>
                    <a:cubicBezTo>
                      <a:pt x="2" y="1"/>
                      <a:pt x="2" y="1"/>
                      <a:pt x="2" y="1"/>
                    </a:cubicBezTo>
                    <a:cubicBezTo>
                      <a:pt x="2" y="0"/>
                      <a:pt x="2" y="0"/>
                      <a:pt x="1" y="0"/>
                    </a:cubicBezTo>
                    <a:cubicBezTo>
                      <a:pt x="1" y="0"/>
                      <a:pt x="1" y="1"/>
                      <a:pt x="0" y="1"/>
                    </a:cubicBezTo>
                    <a:cubicBezTo>
                      <a:pt x="0" y="1"/>
                      <a:pt x="0" y="2"/>
                      <a:pt x="0" y="2"/>
                    </a:cubicBezTo>
                    <a:cubicBezTo>
                      <a:pt x="0" y="2"/>
                      <a:pt x="0" y="2"/>
                      <a:pt x="1"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06" name="Freeform 194">
                <a:extLst>
                  <a:ext uri="{FF2B5EF4-FFF2-40B4-BE49-F238E27FC236}">
                    <a16:creationId xmlns:a16="http://schemas.microsoft.com/office/drawing/2014/main" id="{084E487C-252C-F37A-1C49-FEF1961A87CE}"/>
                  </a:ext>
                </a:extLst>
              </p:cNvPr>
              <p:cNvSpPr>
                <a:spLocks/>
              </p:cNvSpPr>
              <p:nvPr/>
            </p:nvSpPr>
            <p:spPr bwMode="auto">
              <a:xfrm>
                <a:off x="2325689" y="795339"/>
                <a:ext cx="33338" cy="31750"/>
              </a:xfrm>
              <a:custGeom>
                <a:avLst/>
                <a:gdLst>
                  <a:gd name="T0" fmla="*/ 1 w 3"/>
                  <a:gd name="T1" fmla="*/ 1 h 3"/>
                  <a:gd name="T2" fmla="*/ 1 w 3"/>
                  <a:gd name="T3" fmla="*/ 3 h 3"/>
                  <a:gd name="T4" fmla="*/ 2 w 3"/>
                  <a:gd name="T5" fmla="*/ 3 h 3"/>
                  <a:gd name="T6" fmla="*/ 2 w 3"/>
                  <a:gd name="T7" fmla="*/ 2 h 3"/>
                  <a:gd name="T8" fmla="*/ 2 w 3"/>
                  <a:gd name="T9" fmla="*/ 1 h 3"/>
                  <a:gd name="T10" fmla="*/ 2 w 3"/>
                  <a:gd name="T11" fmla="*/ 1 h 3"/>
                  <a:gd name="T12" fmla="*/ 2 w 3"/>
                  <a:gd name="T13" fmla="*/ 0 h 3"/>
                  <a:gd name="T14" fmla="*/ 1 w 3"/>
                  <a:gd name="T15" fmla="*/ 0 h 3"/>
                  <a:gd name="T16" fmla="*/ 0 w 3"/>
                  <a:gd name="T17" fmla="*/ 0 h 3"/>
                  <a:gd name="T18" fmla="*/ 0 w 3"/>
                  <a:gd name="T19" fmla="*/ 1 h 3"/>
                  <a:gd name="T20" fmla="*/ 1 w 3"/>
                  <a:gd name="T21"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3">
                    <a:moveTo>
                      <a:pt x="1" y="1"/>
                    </a:moveTo>
                    <a:cubicBezTo>
                      <a:pt x="1" y="2"/>
                      <a:pt x="1" y="2"/>
                      <a:pt x="1" y="3"/>
                    </a:cubicBezTo>
                    <a:cubicBezTo>
                      <a:pt x="1" y="3"/>
                      <a:pt x="2" y="3"/>
                      <a:pt x="2" y="3"/>
                    </a:cubicBezTo>
                    <a:cubicBezTo>
                      <a:pt x="2" y="3"/>
                      <a:pt x="2" y="3"/>
                      <a:pt x="2" y="2"/>
                    </a:cubicBezTo>
                    <a:cubicBezTo>
                      <a:pt x="3" y="2"/>
                      <a:pt x="2" y="2"/>
                      <a:pt x="2" y="1"/>
                    </a:cubicBezTo>
                    <a:cubicBezTo>
                      <a:pt x="2" y="1"/>
                      <a:pt x="3" y="1"/>
                      <a:pt x="2" y="1"/>
                    </a:cubicBezTo>
                    <a:cubicBezTo>
                      <a:pt x="2" y="1"/>
                      <a:pt x="2" y="0"/>
                      <a:pt x="2" y="0"/>
                    </a:cubicBezTo>
                    <a:cubicBezTo>
                      <a:pt x="2" y="0"/>
                      <a:pt x="1" y="0"/>
                      <a:pt x="1" y="0"/>
                    </a:cubicBezTo>
                    <a:cubicBezTo>
                      <a:pt x="1" y="0"/>
                      <a:pt x="1" y="0"/>
                      <a:pt x="0" y="0"/>
                    </a:cubicBezTo>
                    <a:cubicBezTo>
                      <a:pt x="0" y="0"/>
                      <a:pt x="0" y="1"/>
                      <a:pt x="0" y="1"/>
                    </a:cubicBezTo>
                    <a:cubicBezTo>
                      <a:pt x="0" y="1"/>
                      <a:pt x="0" y="1"/>
                      <a:pt x="1"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07" name="Freeform 195">
                <a:extLst>
                  <a:ext uri="{FF2B5EF4-FFF2-40B4-BE49-F238E27FC236}">
                    <a16:creationId xmlns:a16="http://schemas.microsoft.com/office/drawing/2014/main" id="{179E4488-E81F-A2C3-9D6F-84084F000E1E}"/>
                  </a:ext>
                </a:extLst>
              </p:cNvPr>
              <p:cNvSpPr>
                <a:spLocks/>
              </p:cNvSpPr>
              <p:nvPr/>
            </p:nvSpPr>
            <p:spPr bwMode="auto">
              <a:xfrm>
                <a:off x="2260602" y="860426"/>
                <a:ext cx="141288" cy="74613"/>
              </a:xfrm>
              <a:custGeom>
                <a:avLst/>
                <a:gdLst>
                  <a:gd name="T0" fmla="*/ 4 w 13"/>
                  <a:gd name="T1" fmla="*/ 1 h 7"/>
                  <a:gd name="T2" fmla="*/ 4 w 13"/>
                  <a:gd name="T3" fmla="*/ 2 h 7"/>
                  <a:gd name="T4" fmla="*/ 5 w 13"/>
                  <a:gd name="T5" fmla="*/ 2 h 7"/>
                  <a:gd name="T6" fmla="*/ 4 w 13"/>
                  <a:gd name="T7" fmla="*/ 3 h 7"/>
                  <a:gd name="T8" fmla="*/ 4 w 13"/>
                  <a:gd name="T9" fmla="*/ 3 h 7"/>
                  <a:gd name="T10" fmla="*/ 3 w 13"/>
                  <a:gd name="T11" fmla="*/ 3 h 7"/>
                  <a:gd name="T12" fmla="*/ 2 w 13"/>
                  <a:gd name="T13" fmla="*/ 3 h 7"/>
                  <a:gd name="T14" fmla="*/ 1 w 13"/>
                  <a:gd name="T15" fmla="*/ 2 h 7"/>
                  <a:gd name="T16" fmla="*/ 1 w 13"/>
                  <a:gd name="T17" fmla="*/ 3 h 7"/>
                  <a:gd name="T18" fmla="*/ 0 w 13"/>
                  <a:gd name="T19" fmla="*/ 3 h 7"/>
                  <a:gd name="T20" fmla="*/ 0 w 13"/>
                  <a:gd name="T21" fmla="*/ 4 h 7"/>
                  <a:gd name="T22" fmla="*/ 1 w 13"/>
                  <a:gd name="T23" fmla="*/ 4 h 7"/>
                  <a:gd name="T24" fmla="*/ 2 w 13"/>
                  <a:gd name="T25" fmla="*/ 5 h 7"/>
                  <a:gd name="T26" fmla="*/ 3 w 13"/>
                  <a:gd name="T27" fmla="*/ 6 h 7"/>
                  <a:gd name="T28" fmla="*/ 3 w 13"/>
                  <a:gd name="T29" fmla="*/ 6 h 7"/>
                  <a:gd name="T30" fmla="*/ 5 w 13"/>
                  <a:gd name="T31" fmla="*/ 6 h 7"/>
                  <a:gd name="T32" fmla="*/ 6 w 13"/>
                  <a:gd name="T33" fmla="*/ 6 h 7"/>
                  <a:gd name="T34" fmla="*/ 7 w 13"/>
                  <a:gd name="T35" fmla="*/ 6 h 7"/>
                  <a:gd name="T36" fmla="*/ 8 w 13"/>
                  <a:gd name="T37" fmla="*/ 6 h 7"/>
                  <a:gd name="T38" fmla="*/ 9 w 13"/>
                  <a:gd name="T39" fmla="*/ 5 h 7"/>
                  <a:gd name="T40" fmla="*/ 10 w 13"/>
                  <a:gd name="T41" fmla="*/ 4 h 7"/>
                  <a:gd name="T42" fmla="*/ 10 w 13"/>
                  <a:gd name="T43" fmla="*/ 4 h 7"/>
                  <a:gd name="T44" fmla="*/ 10 w 13"/>
                  <a:gd name="T45" fmla="*/ 3 h 7"/>
                  <a:gd name="T46" fmla="*/ 9 w 13"/>
                  <a:gd name="T47" fmla="*/ 3 h 7"/>
                  <a:gd name="T48" fmla="*/ 10 w 13"/>
                  <a:gd name="T49" fmla="*/ 2 h 7"/>
                  <a:gd name="T50" fmla="*/ 11 w 13"/>
                  <a:gd name="T51" fmla="*/ 2 h 7"/>
                  <a:gd name="T52" fmla="*/ 12 w 13"/>
                  <a:gd name="T53" fmla="*/ 2 h 7"/>
                  <a:gd name="T54" fmla="*/ 12 w 13"/>
                  <a:gd name="T55" fmla="*/ 1 h 7"/>
                  <a:gd name="T56" fmla="*/ 11 w 13"/>
                  <a:gd name="T57" fmla="*/ 1 h 7"/>
                  <a:gd name="T58" fmla="*/ 9 w 13"/>
                  <a:gd name="T59" fmla="*/ 1 h 7"/>
                  <a:gd name="T60" fmla="*/ 8 w 13"/>
                  <a:gd name="T61" fmla="*/ 1 h 7"/>
                  <a:gd name="T62" fmla="*/ 6 w 13"/>
                  <a:gd name="T63" fmla="*/ 1 h 7"/>
                  <a:gd name="T64" fmla="*/ 4 w 13"/>
                  <a:gd name="T65" fmla="*/ 1 h 7"/>
                  <a:gd name="T66" fmla="*/ 4 w 13"/>
                  <a:gd name="T67"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 h="7">
                    <a:moveTo>
                      <a:pt x="4" y="1"/>
                    </a:moveTo>
                    <a:cubicBezTo>
                      <a:pt x="3" y="2"/>
                      <a:pt x="4" y="2"/>
                      <a:pt x="4" y="2"/>
                    </a:cubicBezTo>
                    <a:cubicBezTo>
                      <a:pt x="5" y="2"/>
                      <a:pt x="5" y="2"/>
                      <a:pt x="5" y="2"/>
                    </a:cubicBezTo>
                    <a:cubicBezTo>
                      <a:pt x="5" y="3"/>
                      <a:pt x="5" y="3"/>
                      <a:pt x="4" y="3"/>
                    </a:cubicBezTo>
                    <a:cubicBezTo>
                      <a:pt x="4" y="3"/>
                      <a:pt x="4" y="3"/>
                      <a:pt x="4" y="3"/>
                    </a:cubicBezTo>
                    <a:cubicBezTo>
                      <a:pt x="3" y="3"/>
                      <a:pt x="3" y="3"/>
                      <a:pt x="3" y="3"/>
                    </a:cubicBezTo>
                    <a:cubicBezTo>
                      <a:pt x="2" y="3"/>
                      <a:pt x="2" y="3"/>
                      <a:pt x="2" y="3"/>
                    </a:cubicBezTo>
                    <a:cubicBezTo>
                      <a:pt x="2" y="3"/>
                      <a:pt x="2" y="2"/>
                      <a:pt x="1" y="2"/>
                    </a:cubicBezTo>
                    <a:cubicBezTo>
                      <a:pt x="1" y="2"/>
                      <a:pt x="1" y="2"/>
                      <a:pt x="1" y="3"/>
                    </a:cubicBezTo>
                    <a:cubicBezTo>
                      <a:pt x="0" y="3"/>
                      <a:pt x="0" y="3"/>
                      <a:pt x="0" y="3"/>
                    </a:cubicBezTo>
                    <a:cubicBezTo>
                      <a:pt x="0" y="3"/>
                      <a:pt x="0" y="4"/>
                      <a:pt x="0" y="4"/>
                    </a:cubicBezTo>
                    <a:cubicBezTo>
                      <a:pt x="1" y="4"/>
                      <a:pt x="1" y="4"/>
                      <a:pt x="1" y="4"/>
                    </a:cubicBezTo>
                    <a:cubicBezTo>
                      <a:pt x="2" y="5"/>
                      <a:pt x="2" y="5"/>
                      <a:pt x="2" y="5"/>
                    </a:cubicBezTo>
                    <a:cubicBezTo>
                      <a:pt x="3" y="5"/>
                      <a:pt x="2" y="5"/>
                      <a:pt x="3" y="6"/>
                    </a:cubicBezTo>
                    <a:cubicBezTo>
                      <a:pt x="3" y="6"/>
                      <a:pt x="3" y="6"/>
                      <a:pt x="3" y="6"/>
                    </a:cubicBezTo>
                    <a:cubicBezTo>
                      <a:pt x="4" y="7"/>
                      <a:pt x="4" y="6"/>
                      <a:pt x="5" y="6"/>
                    </a:cubicBezTo>
                    <a:cubicBezTo>
                      <a:pt x="5" y="6"/>
                      <a:pt x="5" y="6"/>
                      <a:pt x="6" y="6"/>
                    </a:cubicBezTo>
                    <a:cubicBezTo>
                      <a:pt x="6" y="6"/>
                      <a:pt x="7" y="6"/>
                      <a:pt x="7" y="6"/>
                    </a:cubicBezTo>
                    <a:cubicBezTo>
                      <a:pt x="7" y="6"/>
                      <a:pt x="7" y="6"/>
                      <a:pt x="8" y="6"/>
                    </a:cubicBezTo>
                    <a:cubicBezTo>
                      <a:pt x="8" y="5"/>
                      <a:pt x="9" y="5"/>
                      <a:pt x="9" y="5"/>
                    </a:cubicBezTo>
                    <a:cubicBezTo>
                      <a:pt x="10" y="5"/>
                      <a:pt x="10" y="5"/>
                      <a:pt x="10" y="4"/>
                    </a:cubicBezTo>
                    <a:cubicBezTo>
                      <a:pt x="10" y="4"/>
                      <a:pt x="10" y="4"/>
                      <a:pt x="10" y="4"/>
                    </a:cubicBezTo>
                    <a:cubicBezTo>
                      <a:pt x="10" y="3"/>
                      <a:pt x="10" y="3"/>
                      <a:pt x="10" y="3"/>
                    </a:cubicBezTo>
                    <a:cubicBezTo>
                      <a:pt x="10" y="3"/>
                      <a:pt x="9" y="3"/>
                      <a:pt x="9" y="3"/>
                    </a:cubicBezTo>
                    <a:cubicBezTo>
                      <a:pt x="9" y="3"/>
                      <a:pt x="10" y="3"/>
                      <a:pt x="10" y="2"/>
                    </a:cubicBezTo>
                    <a:cubicBezTo>
                      <a:pt x="10" y="2"/>
                      <a:pt x="11" y="2"/>
                      <a:pt x="11" y="2"/>
                    </a:cubicBezTo>
                    <a:cubicBezTo>
                      <a:pt x="12" y="2"/>
                      <a:pt x="12" y="2"/>
                      <a:pt x="12" y="2"/>
                    </a:cubicBezTo>
                    <a:cubicBezTo>
                      <a:pt x="12" y="1"/>
                      <a:pt x="13" y="1"/>
                      <a:pt x="12" y="1"/>
                    </a:cubicBezTo>
                    <a:cubicBezTo>
                      <a:pt x="12" y="0"/>
                      <a:pt x="11" y="1"/>
                      <a:pt x="11" y="1"/>
                    </a:cubicBezTo>
                    <a:cubicBezTo>
                      <a:pt x="10" y="1"/>
                      <a:pt x="10" y="1"/>
                      <a:pt x="9" y="1"/>
                    </a:cubicBezTo>
                    <a:cubicBezTo>
                      <a:pt x="9" y="1"/>
                      <a:pt x="8" y="1"/>
                      <a:pt x="8" y="1"/>
                    </a:cubicBezTo>
                    <a:cubicBezTo>
                      <a:pt x="7" y="1"/>
                      <a:pt x="7" y="1"/>
                      <a:pt x="6" y="1"/>
                    </a:cubicBezTo>
                    <a:cubicBezTo>
                      <a:pt x="5" y="1"/>
                      <a:pt x="5" y="1"/>
                      <a:pt x="4" y="1"/>
                    </a:cubicBezTo>
                    <a:cubicBezTo>
                      <a:pt x="4" y="1"/>
                      <a:pt x="4" y="1"/>
                      <a:pt x="4"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08" name="Freeform 196">
                <a:extLst>
                  <a:ext uri="{FF2B5EF4-FFF2-40B4-BE49-F238E27FC236}">
                    <a16:creationId xmlns:a16="http://schemas.microsoft.com/office/drawing/2014/main" id="{9C333784-9BC0-A0BF-591A-226C12FCA5D6}"/>
                  </a:ext>
                </a:extLst>
              </p:cNvPr>
              <p:cNvSpPr>
                <a:spLocks/>
              </p:cNvSpPr>
              <p:nvPr/>
            </p:nvSpPr>
            <p:spPr bwMode="auto">
              <a:xfrm>
                <a:off x="2379664" y="730251"/>
                <a:ext cx="96838" cy="53975"/>
              </a:xfrm>
              <a:custGeom>
                <a:avLst/>
                <a:gdLst>
                  <a:gd name="T0" fmla="*/ 1 w 9"/>
                  <a:gd name="T1" fmla="*/ 3 h 5"/>
                  <a:gd name="T2" fmla="*/ 2 w 9"/>
                  <a:gd name="T3" fmla="*/ 3 h 5"/>
                  <a:gd name="T4" fmla="*/ 4 w 9"/>
                  <a:gd name="T5" fmla="*/ 3 h 5"/>
                  <a:gd name="T6" fmla="*/ 5 w 9"/>
                  <a:gd name="T7" fmla="*/ 3 h 5"/>
                  <a:gd name="T8" fmla="*/ 6 w 9"/>
                  <a:gd name="T9" fmla="*/ 4 h 5"/>
                  <a:gd name="T10" fmla="*/ 6 w 9"/>
                  <a:gd name="T11" fmla="*/ 5 h 5"/>
                  <a:gd name="T12" fmla="*/ 7 w 9"/>
                  <a:gd name="T13" fmla="*/ 4 h 5"/>
                  <a:gd name="T14" fmla="*/ 8 w 9"/>
                  <a:gd name="T15" fmla="*/ 3 h 5"/>
                  <a:gd name="T16" fmla="*/ 9 w 9"/>
                  <a:gd name="T17" fmla="*/ 3 h 5"/>
                  <a:gd name="T18" fmla="*/ 9 w 9"/>
                  <a:gd name="T19" fmla="*/ 2 h 5"/>
                  <a:gd name="T20" fmla="*/ 8 w 9"/>
                  <a:gd name="T21" fmla="*/ 1 h 5"/>
                  <a:gd name="T22" fmla="*/ 7 w 9"/>
                  <a:gd name="T23" fmla="*/ 1 h 5"/>
                  <a:gd name="T24" fmla="*/ 6 w 9"/>
                  <a:gd name="T25" fmla="*/ 1 h 5"/>
                  <a:gd name="T26" fmla="*/ 5 w 9"/>
                  <a:gd name="T27" fmla="*/ 1 h 5"/>
                  <a:gd name="T28" fmla="*/ 3 w 9"/>
                  <a:gd name="T29" fmla="*/ 0 h 5"/>
                  <a:gd name="T30" fmla="*/ 2 w 9"/>
                  <a:gd name="T31" fmla="*/ 1 h 5"/>
                  <a:gd name="T32" fmla="*/ 1 w 9"/>
                  <a:gd name="T33" fmla="*/ 1 h 5"/>
                  <a:gd name="T34" fmla="*/ 1 w 9"/>
                  <a:gd name="T35" fmla="*/ 2 h 5"/>
                  <a:gd name="T36" fmla="*/ 0 w 9"/>
                  <a:gd name="T37" fmla="*/ 2 h 5"/>
                  <a:gd name="T38" fmla="*/ 1 w 9"/>
                  <a:gd name="T39"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 h="5">
                    <a:moveTo>
                      <a:pt x="1" y="3"/>
                    </a:moveTo>
                    <a:cubicBezTo>
                      <a:pt x="1" y="3"/>
                      <a:pt x="2" y="3"/>
                      <a:pt x="2" y="3"/>
                    </a:cubicBezTo>
                    <a:cubicBezTo>
                      <a:pt x="3" y="3"/>
                      <a:pt x="3" y="3"/>
                      <a:pt x="4" y="3"/>
                    </a:cubicBezTo>
                    <a:cubicBezTo>
                      <a:pt x="4" y="3"/>
                      <a:pt x="5" y="2"/>
                      <a:pt x="5" y="3"/>
                    </a:cubicBezTo>
                    <a:cubicBezTo>
                      <a:pt x="6" y="3"/>
                      <a:pt x="6" y="4"/>
                      <a:pt x="6" y="4"/>
                    </a:cubicBezTo>
                    <a:cubicBezTo>
                      <a:pt x="6" y="4"/>
                      <a:pt x="6" y="4"/>
                      <a:pt x="6" y="5"/>
                    </a:cubicBezTo>
                    <a:cubicBezTo>
                      <a:pt x="6" y="5"/>
                      <a:pt x="7" y="4"/>
                      <a:pt x="7" y="4"/>
                    </a:cubicBezTo>
                    <a:cubicBezTo>
                      <a:pt x="7" y="4"/>
                      <a:pt x="8" y="4"/>
                      <a:pt x="8" y="3"/>
                    </a:cubicBezTo>
                    <a:cubicBezTo>
                      <a:pt x="8" y="3"/>
                      <a:pt x="8" y="3"/>
                      <a:pt x="9" y="3"/>
                    </a:cubicBezTo>
                    <a:cubicBezTo>
                      <a:pt x="9" y="3"/>
                      <a:pt x="9" y="2"/>
                      <a:pt x="9" y="2"/>
                    </a:cubicBezTo>
                    <a:cubicBezTo>
                      <a:pt x="9" y="2"/>
                      <a:pt x="8" y="1"/>
                      <a:pt x="8" y="1"/>
                    </a:cubicBezTo>
                    <a:cubicBezTo>
                      <a:pt x="8" y="1"/>
                      <a:pt x="7" y="1"/>
                      <a:pt x="7" y="1"/>
                    </a:cubicBezTo>
                    <a:cubicBezTo>
                      <a:pt x="7" y="1"/>
                      <a:pt x="6" y="1"/>
                      <a:pt x="6" y="1"/>
                    </a:cubicBezTo>
                    <a:cubicBezTo>
                      <a:pt x="5" y="1"/>
                      <a:pt x="5" y="1"/>
                      <a:pt x="5" y="1"/>
                    </a:cubicBezTo>
                    <a:cubicBezTo>
                      <a:pt x="4" y="0"/>
                      <a:pt x="4" y="0"/>
                      <a:pt x="3" y="0"/>
                    </a:cubicBezTo>
                    <a:cubicBezTo>
                      <a:pt x="3" y="0"/>
                      <a:pt x="2" y="0"/>
                      <a:pt x="2" y="1"/>
                    </a:cubicBezTo>
                    <a:cubicBezTo>
                      <a:pt x="2" y="1"/>
                      <a:pt x="2" y="1"/>
                      <a:pt x="1" y="1"/>
                    </a:cubicBezTo>
                    <a:cubicBezTo>
                      <a:pt x="1" y="2"/>
                      <a:pt x="1" y="2"/>
                      <a:pt x="1" y="2"/>
                    </a:cubicBezTo>
                    <a:cubicBezTo>
                      <a:pt x="0" y="2"/>
                      <a:pt x="0" y="2"/>
                      <a:pt x="0" y="2"/>
                    </a:cubicBezTo>
                    <a:cubicBezTo>
                      <a:pt x="0" y="3"/>
                      <a:pt x="0" y="3"/>
                      <a:pt x="1" y="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09" name="Freeform 197">
                <a:extLst>
                  <a:ext uri="{FF2B5EF4-FFF2-40B4-BE49-F238E27FC236}">
                    <a16:creationId xmlns:a16="http://schemas.microsoft.com/office/drawing/2014/main" id="{043A09F8-E20F-5FBD-5FFF-ACEFF7738A14}"/>
                  </a:ext>
                </a:extLst>
              </p:cNvPr>
              <p:cNvSpPr>
                <a:spLocks/>
              </p:cNvSpPr>
              <p:nvPr/>
            </p:nvSpPr>
            <p:spPr bwMode="auto">
              <a:xfrm>
                <a:off x="2368552" y="795339"/>
                <a:ext cx="87313" cy="42863"/>
              </a:xfrm>
              <a:custGeom>
                <a:avLst/>
                <a:gdLst>
                  <a:gd name="T0" fmla="*/ 0 w 8"/>
                  <a:gd name="T1" fmla="*/ 3 h 4"/>
                  <a:gd name="T2" fmla="*/ 0 w 8"/>
                  <a:gd name="T3" fmla="*/ 4 h 4"/>
                  <a:gd name="T4" fmla="*/ 1 w 8"/>
                  <a:gd name="T5" fmla="*/ 4 h 4"/>
                  <a:gd name="T6" fmla="*/ 3 w 8"/>
                  <a:gd name="T7" fmla="*/ 4 h 4"/>
                  <a:gd name="T8" fmla="*/ 4 w 8"/>
                  <a:gd name="T9" fmla="*/ 4 h 4"/>
                  <a:gd name="T10" fmla="*/ 5 w 8"/>
                  <a:gd name="T11" fmla="*/ 3 h 4"/>
                  <a:gd name="T12" fmla="*/ 5 w 8"/>
                  <a:gd name="T13" fmla="*/ 3 h 4"/>
                  <a:gd name="T14" fmla="*/ 7 w 8"/>
                  <a:gd name="T15" fmla="*/ 2 h 4"/>
                  <a:gd name="T16" fmla="*/ 7 w 8"/>
                  <a:gd name="T17" fmla="*/ 1 h 4"/>
                  <a:gd name="T18" fmla="*/ 8 w 8"/>
                  <a:gd name="T19" fmla="*/ 1 h 4"/>
                  <a:gd name="T20" fmla="*/ 7 w 8"/>
                  <a:gd name="T21" fmla="*/ 0 h 4"/>
                  <a:gd name="T22" fmla="*/ 6 w 8"/>
                  <a:gd name="T23" fmla="*/ 1 h 4"/>
                  <a:gd name="T24" fmla="*/ 6 w 8"/>
                  <a:gd name="T25" fmla="*/ 1 h 4"/>
                  <a:gd name="T26" fmla="*/ 5 w 8"/>
                  <a:gd name="T27" fmla="*/ 0 h 4"/>
                  <a:gd name="T28" fmla="*/ 4 w 8"/>
                  <a:gd name="T29" fmla="*/ 0 h 4"/>
                  <a:gd name="T30" fmla="*/ 3 w 8"/>
                  <a:gd name="T31" fmla="*/ 0 h 4"/>
                  <a:gd name="T32" fmla="*/ 2 w 8"/>
                  <a:gd name="T33" fmla="*/ 0 h 4"/>
                  <a:gd name="T34" fmla="*/ 1 w 8"/>
                  <a:gd name="T35" fmla="*/ 1 h 4"/>
                  <a:gd name="T36" fmla="*/ 1 w 8"/>
                  <a:gd name="T37" fmla="*/ 1 h 4"/>
                  <a:gd name="T38" fmla="*/ 0 w 8"/>
                  <a:gd name="T39" fmla="*/ 2 h 4"/>
                  <a:gd name="T40" fmla="*/ 0 w 8"/>
                  <a:gd name="T41" fmla="*/ 3 h 4"/>
                  <a:gd name="T42" fmla="*/ 0 w 8"/>
                  <a:gd name="T4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 h="4">
                    <a:moveTo>
                      <a:pt x="0" y="3"/>
                    </a:moveTo>
                    <a:cubicBezTo>
                      <a:pt x="1" y="3"/>
                      <a:pt x="0" y="4"/>
                      <a:pt x="0" y="4"/>
                    </a:cubicBezTo>
                    <a:cubicBezTo>
                      <a:pt x="0" y="4"/>
                      <a:pt x="1" y="4"/>
                      <a:pt x="1" y="4"/>
                    </a:cubicBezTo>
                    <a:cubicBezTo>
                      <a:pt x="2" y="4"/>
                      <a:pt x="2" y="4"/>
                      <a:pt x="3" y="4"/>
                    </a:cubicBezTo>
                    <a:cubicBezTo>
                      <a:pt x="3" y="4"/>
                      <a:pt x="4" y="4"/>
                      <a:pt x="4" y="4"/>
                    </a:cubicBezTo>
                    <a:cubicBezTo>
                      <a:pt x="4" y="4"/>
                      <a:pt x="4" y="3"/>
                      <a:pt x="5" y="3"/>
                    </a:cubicBezTo>
                    <a:cubicBezTo>
                      <a:pt x="5" y="3"/>
                      <a:pt x="5" y="3"/>
                      <a:pt x="5" y="3"/>
                    </a:cubicBezTo>
                    <a:cubicBezTo>
                      <a:pt x="6" y="3"/>
                      <a:pt x="6" y="3"/>
                      <a:pt x="7" y="2"/>
                    </a:cubicBezTo>
                    <a:cubicBezTo>
                      <a:pt x="7" y="2"/>
                      <a:pt x="7" y="2"/>
                      <a:pt x="7" y="1"/>
                    </a:cubicBezTo>
                    <a:cubicBezTo>
                      <a:pt x="8" y="1"/>
                      <a:pt x="8" y="1"/>
                      <a:pt x="8" y="1"/>
                    </a:cubicBezTo>
                    <a:cubicBezTo>
                      <a:pt x="8" y="0"/>
                      <a:pt x="7" y="0"/>
                      <a:pt x="7" y="0"/>
                    </a:cubicBezTo>
                    <a:cubicBezTo>
                      <a:pt x="6" y="0"/>
                      <a:pt x="6" y="1"/>
                      <a:pt x="6" y="1"/>
                    </a:cubicBezTo>
                    <a:cubicBezTo>
                      <a:pt x="6" y="1"/>
                      <a:pt x="6" y="1"/>
                      <a:pt x="6" y="1"/>
                    </a:cubicBezTo>
                    <a:cubicBezTo>
                      <a:pt x="5" y="1"/>
                      <a:pt x="5" y="0"/>
                      <a:pt x="5" y="0"/>
                    </a:cubicBezTo>
                    <a:cubicBezTo>
                      <a:pt x="5" y="0"/>
                      <a:pt x="5" y="0"/>
                      <a:pt x="4" y="0"/>
                    </a:cubicBezTo>
                    <a:cubicBezTo>
                      <a:pt x="4" y="0"/>
                      <a:pt x="3" y="0"/>
                      <a:pt x="3" y="0"/>
                    </a:cubicBezTo>
                    <a:cubicBezTo>
                      <a:pt x="2" y="0"/>
                      <a:pt x="2" y="0"/>
                      <a:pt x="2" y="0"/>
                    </a:cubicBezTo>
                    <a:cubicBezTo>
                      <a:pt x="1" y="1"/>
                      <a:pt x="1" y="1"/>
                      <a:pt x="1" y="1"/>
                    </a:cubicBezTo>
                    <a:cubicBezTo>
                      <a:pt x="1" y="1"/>
                      <a:pt x="1" y="1"/>
                      <a:pt x="1" y="1"/>
                    </a:cubicBezTo>
                    <a:cubicBezTo>
                      <a:pt x="1" y="1"/>
                      <a:pt x="0" y="1"/>
                      <a:pt x="0" y="2"/>
                    </a:cubicBezTo>
                    <a:cubicBezTo>
                      <a:pt x="0" y="2"/>
                      <a:pt x="0" y="2"/>
                      <a:pt x="0" y="3"/>
                    </a:cubicBezTo>
                    <a:cubicBezTo>
                      <a:pt x="0" y="3"/>
                      <a:pt x="0" y="3"/>
                      <a:pt x="0" y="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10" name="Freeform 198">
                <a:extLst>
                  <a:ext uri="{FF2B5EF4-FFF2-40B4-BE49-F238E27FC236}">
                    <a16:creationId xmlns:a16="http://schemas.microsoft.com/office/drawing/2014/main" id="{1BE44651-2944-5AA7-9B00-02BC164FB46B}"/>
                  </a:ext>
                </a:extLst>
              </p:cNvPr>
              <p:cNvSpPr>
                <a:spLocks/>
              </p:cNvSpPr>
              <p:nvPr/>
            </p:nvSpPr>
            <p:spPr bwMode="auto">
              <a:xfrm>
                <a:off x="2444752" y="827089"/>
                <a:ext cx="53975" cy="22225"/>
              </a:xfrm>
              <a:custGeom>
                <a:avLst/>
                <a:gdLst>
                  <a:gd name="T0" fmla="*/ 2 w 5"/>
                  <a:gd name="T1" fmla="*/ 2 h 2"/>
                  <a:gd name="T2" fmla="*/ 4 w 5"/>
                  <a:gd name="T3" fmla="*/ 1 h 2"/>
                  <a:gd name="T4" fmla="*/ 4 w 5"/>
                  <a:gd name="T5" fmla="*/ 1 h 2"/>
                  <a:gd name="T6" fmla="*/ 5 w 5"/>
                  <a:gd name="T7" fmla="*/ 1 h 2"/>
                  <a:gd name="T8" fmla="*/ 4 w 5"/>
                  <a:gd name="T9" fmla="*/ 0 h 2"/>
                  <a:gd name="T10" fmla="*/ 4 w 5"/>
                  <a:gd name="T11" fmla="*/ 0 h 2"/>
                  <a:gd name="T12" fmla="*/ 3 w 5"/>
                  <a:gd name="T13" fmla="*/ 0 h 2"/>
                  <a:gd name="T14" fmla="*/ 1 w 5"/>
                  <a:gd name="T15" fmla="*/ 0 h 2"/>
                  <a:gd name="T16" fmla="*/ 0 w 5"/>
                  <a:gd name="T17" fmla="*/ 0 h 2"/>
                  <a:gd name="T18" fmla="*/ 0 w 5"/>
                  <a:gd name="T19" fmla="*/ 1 h 2"/>
                  <a:gd name="T20" fmla="*/ 0 w 5"/>
                  <a:gd name="T21" fmla="*/ 1 h 2"/>
                  <a:gd name="T22" fmla="*/ 1 w 5"/>
                  <a:gd name="T23" fmla="*/ 2 h 2"/>
                  <a:gd name="T24" fmla="*/ 2 w 5"/>
                  <a:gd name="T2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2">
                    <a:moveTo>
                      <a:pt x="2" y="2"/>
                    </a:moveTo>
                    <a:cubicBezTo>
                      <a:pt x="3" y="2"/>
                      <a:pt x="3" y="2"/>
                      <a:pt x="4" y="1"/>
                    </a:cubicBezTo>
                    <a:cubicBezTo>
                      <a:pt x="4" y="1"/>
                      <a:pt x="4" y="1"/>
                      <a:pt x="4" y="1"/>
                    </a:cubicBezTo>
                    <a:cubicBezTo>
                      <a:pt x="4" y="1"/>
                      <a:pt x="5" y="1"/>
                      <a:pt x="5" y="1"/>
                    </a:cubicBezTo>
                    <a:cubicBezTo>
                      <a:pt x="5" y="0"/>
                      <a:pt x="5" y="0"/>
                      <a:pt x="4" y="0"/>
                    </a:cubicBezTo>
                    <a:cubicBezTo>
                      <a:pt x="4" y="0"/>
                      <a:pt x="4" y="0"/>
                      <a:pt x="4" y="0"/>
                    </a:cubicBezTo>
                    <a:cubicBezTo>
                      <a:pt x="3" y="0"/>
                      <a:pt x="3" y="0"/>
                      <a:pt x="3" y="0"/>
                    </a:cubicBezTo>
                    <a:cubicBezTo>
                      <a:pt x="2" y="0"/>
                      <a:pt x="2" y="0"/>
                      <a:pt x="1" y="0"/>
                    </a:cubicBezTo>
                    <a:cubicBezTo>
                      <a:pt x="1" y="0"/>
                      <a:pt x="1" y="0"/>
                      <a:pt x="0" y="0"/>
                    </a:cubicBezTo>
                    <a:cubicBezTo>
                      <a:pt x="0" y="0"/>
                      <a:pt x="0" y="0"/>
                      <a:pt x="0" y="1"/>
                    </a:cubicBezTo>
                    <a:cubicBezTo>
                      <a:pt x="0" y="1"/>
                      <a:pt x="0" y="1"/>
                      <a:pt x="0" y="1"/>
                    </a:cubicBezTo>
                    <a:cubicBezTo>
                      <a:pt x="0" y="2"/>
                      <a:pt x="1" y="2"/>
                      <a:pt x="1" y="2"/>
                    </a:cubicBezTo>
                    <a:cubicBezTo>
                      <a:pt x="2" y="2"/>
                      <a:pt x="2" y="2"/>
                      <a:pt x="2"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11" name="Freeform 199">
                <a:extLst>
                  <a:ext uri="{FF2B5EF4-FFF2-40B4-BE49-F238E27FC236}">
                    <a16:creationId xmlns:a16="http://schemas.microsoft.com/office/drawing/2014/main" id="{16493002-C690-D0D4-1309-FFCD06A54AE4}"/>
                  </a:ext>
                </a:extLst>
              </p:cNvPr>
              <p:cNvSpPr>
                <a:spLocks/>
              </p:cNvSpPr>
              <p:nvPr/>
            </p:nvSpPr>
            <p:spPr bwMode="auto">
              <a:xfrm>
                <a:off x="2390777" y="860426"/>
                <a:ext cx="130175" cy="53975"/>
              </a:xfrm>
              <a:custGeom>
                <a:avLst/>
                <a:gdLst>
                  <a:gd name="T0" fmla="*/ 3 w 12"/>
                  <a:gd name="T1" fmla="*/ 1 h 5"/>
                  <a:gd name="T2" fmla="*/ 2 w 12"/>
                  <a:gd name="T3" fmla="*/ 1 h 5"/>
                  <a:gd name="T4" fmla="*/ 2 w 12"/>
                  <a:gd name="T5" fmla="*/ 2 h 5"/>
                  <a:gd name="T6" fmla="*/ 1 w 12"/>
                  <a:gd name="T7" fmla="*/ 2 h 5"/>
                  <a:gd name="T8" fmla="*/ 0 w 12"/>
                  <a:gd name="T9" fmla="*/ 3 h 5"/>
                  <a:gd name="T10" fmla="*/ 0 w 12"/>
                  <a:gd name="T11" fmla="*/ 4 h 5"/>
                  <a:gd name="T12" fmla="*/ 0 w 12"/>
                  <a:gd name="T13" fmla="*/ 5 h 5"/>
                  <a:gd name="T14" fmla="*/ 1 w 12"/>
                  <a:gd name="T15" fmla="*/ 5 h 5"/>
                  <a:gd name="T16" fmla="*/ 2 w 12"/>
                  <a:gd name="T17" fmla="*/ 5 h 5"/>
                  <a:gd name="T18" fmla="*/ 3 w 12"/>
                  <a:gd name="T19" fmla="*/ 4 h 5"/>
                  <a:gd name="T20" fmla="*/ 3 w 12"/>
                  <a:gd name="T21" fmla="*/ 4 h 5"/>
                  <a:gd name="T22" fmla="*/ 4 w 12"/>
                  <a:gd name="T23" fmla="*/ 3 h 5"/>
                  <a:gd name="T24" fmla="*/ 5 w 12"/>
                  <a:gd name="T25" fmla="*/ 3 h 5"/>
                  <a:gd name="T26" fmla="*/ 6 w 12"/>
                  <a:gd name="T27" fmla="*/ 3 h 5"/>
                  <a:gd name="T28" fmla="*/ 7 w 12"/>
                  <a:gd name="T29" fmla="*/ 3 h 5"/>
                  <a:gd name="T30" fmla="*/ 8 w 12"/>
                  <a:gd name="T31" fmla="*/ 3 h 5"/>
                  <a:gd name="T32" fmla="*/ 9 w 12"/>
                  <a:gd name="T33" fmla="*/ 2 h 5"/>
                  <a:gd name="T34" fmla="*/ 10 w 12"/>
                  <a:gd name="T35" fmla="*/ 2 h 5"/>
                  <a:gd name="T36" fmla="*/ 11 w 12"/>
                  <a:gd name="T37" fmla="*/ 1 h 5"/>
                  <a:gd name="T38" fmla="*/ 12 w 12"/>
                  <a:gd name="T39" fmla="*/ 0 h 5"/>
                  <a:gd name="T40" fmla="*/ 12 w 12"/>
                  <a:gd name="T41" fmla="*/ 0 h 5"/>
                  <a:gd name="T42" fmla="*/ 11 w 12"/>
                  <a:gd name="T43" fmla="*/ 0 h 5"/>
                  <a:gd name="T44" fmla="*/ 10 w 12"/>
                  <a:gd name="T45" fmla="*/ 0 h 5"/>
                  <a:gd name="T46" fmla="*/ 9 w 12"/>
                  <a:gd name="T47" fmla="*/ 0 h 5"/>
                  <a:gd name="T48" fmla="*/ 8 w 12"/>
                  <a:gd name="T49" fmla="*/ 0 h 5"/>
                  <a:gd name="T50" fmla="*/ 6 w 12"/>
                  <a:gd name="T51" fmla="*/ 0 h 5"/>
                  <a:gd name="T52" fmla="*/ 5 w 12"/>
                  <a:gd name="T53" fmla="*/ 0 h 5"/>
                  <a:gd name="T54" fmla="*/ 3 w 12"/>
                  <a:gd name="T55"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 h="5">
                    <a:moveTo>
                      <a:pt x="3" y="1"/>
                    </a:moveTo>
                    <a:cubicBezTo>
                      <a:pt x="3" y="1"/>
                      <a:pt x="3" y="1"/>
                      <a:pt x="2" y="1"/>
                    </a:cubicBezTo>
                    <a:cubicBezTo>
                      <a:pt x="2" y="1"/>
                      <a:pt x="2" y="2"/>
                      <a:pt x="2" y="2"/>
                    </a:cubicBezTo>
                    <a:cubicBezTo>
                      <a:pt x="1" y="2"/>
                      <a:pt x="1" y="2"/>
                      <a:pt x="1" y="2"/>
                    </a:cubicBezTo>
                    <a:cubicBezTo>
                      <a:pt x="0" y="2"/>
                      <a:pt x="1" y="3"/>
                      <a:pt x="0" y="3"/>
                    </a:cubicBezTo>
                    <a:cubicBezTo>
                      <a:pt x="0" y="4"/>
                      <a:pt x="0" y="4"/>
                      <a:pt x="0" y="4"/>
                    </a:cubicBezTo>
                    <a:cubicBezTo>
                      <a:pt x="0" y="4"/>
                      <a:pt x="0" y="5"/>
                      <a:pt x="0" y="5"/>
                    </a:cubicBezTo>
                    <a:cubicBezTo>
                      <a:pt x="1" y="5"/>
                      <a:pt x="1" y="5"/>
                      <a:pt x="1" y="5"/>
                    </a:cubicBezTo>
                    <a:cubicBezTo>
                      <a:pt x="2" y="5"/>
                      <a:pt x="2" y="5"/>
                      <a:pt x="2" y="5"/>
                    </a:cubicBezTo>
                    <a:cubicBezTo>
                      <a:pt x="3" y="5"/>
                      <a:pt x="3" y="5"/>
                      <a:pt x="3" y="4"/>
                    </a:cubicBezTo>
                    <a:cubicBezTo>
                      <a:pt x="3" y="4"/>
                      <a:pt x="3" y="4"/>
                      <a:pt x="3" y="4"/>
                    </a:cubicBezTo>
                    <a:cubicBezTo>
                      <a:pt x="4" y="3"/>
                      <a:pt x="4" y="3"/>
                      <a:pt x="4" y="3"/>
                    </a:cubicBezTo>
                    <a:cubicBezTo>
                      <a:pt x="4" y="3"/>
                      <a:pt x="4" y="3"/>
                      <a:pt x="5" y="3"/>
                    </a:cubicBezTo>
                    <a:cubicBezTo>
                      <a:pt x="5" y="3"/>
                      <a:pt x="5" y="3"/>
                      <a:pt x="6" y="3"/>
                    </a:cubicBezTo>
                    <a:cubicBezTo>
                      <a:pt x="6" y="3"/>
                      <a:pt x="6" y="3"/>
                      <a:pt x="7" y="3"/>
                    </a:cubicBezTo>
                    <a:cubicBezTo>
                      <a:pt x="7" y="3"/>
                      <a:pt x="7" y="3"/>
                      <a:pt x="8" y="3"/>
                    </a:cubicBezTo>
                    <a:cubicBezTo>
                      <a:pt x="8" y="3"/>
                      <a:pt x="8" y="3"/>
                      <a:pt x="9" y="2"/>
                    </a:cubicBezTo>
                    <a:cubicBezTo>
                      <a:pt x="9" y="2"/>
                      <a:pt x="9" y="2"/>
                      <a:pt x="10" y="2"/>
                    </a:cubicBezTo>
                    <a:cubicBezTo>
                      <a:pt x="10" y="2"/>
                      <a:pt x="11" y="2"/>
                      <a:pt x="11" y="1"/>
                    </a:cubicBezTo>
                    <a:cubicBezTo>
                      <a:pt x="12" y="1"/>
                      <a:pt x="12" y="1"/>
                      <a:pt x="12" y="0"/>
                    </a:cubicBezTo>
                    <a:cubicBezTo>
                      <a:pt x="12" y="0"/>
                      <a:pt x="12" y="0"/>
                      <a:pt x="12" y="0"/>
                    </a:cubicBezTo>
                    <a:cubicBezTo>
                      <a:pt x="11" y="0"/>
                      <a:pt x="11" y="0"/>
                      <a:pt x="11" y="0"/>
                    </a:cubicBezTo>
                    <a:cubicBezTo>
                      <a:pt x="10" y="0"/>
                      <a:pt x="10" y="0"/>
                      <a:pt x="10" y="0"/>
                    </a:cubicBezTo>
                    <a:cubicBezTo>
                      <a:pt x="9" y="0"/>
                      <a:pt x="9" y="0"/>
                      <a:pt x="9" y="0"/>
                    </a:cubicBezTo>
                    <a:cubicBezTo>
                      <a:pt x="8" y="0"/>
                      <a:pt x="8" y="0"/>
                      <a:pt x="8" y="0"/>
                    </a:cubicBezTo>
                    <a:cubicBezTo>
                      <a:pt x="7" y="0"/>
                      <a:pt x="7" y="0"/>
                      <a:pt x="6" y="0"/>
                    </a:cubicBezTo>
                    <a:cubicBezTo>
                      <a:pt x="5" y="0"/>
                      <a:pt x="5" y="0"/>
                      <a:pt x="5" y="0"/>
                    </a:cubicBezTo>
                    <a:cubicBezTo>
                      <a:pt x="4" y="1"/>
                      <a:pt x="4" y="1"/>
                      <a:pt x="3"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12" name="Freeform 200">
                <a:extLst>
                  <a:ext uri="{FF2B5EF4-FFF2-40B4-BE49-F238E27FC236}">
                    <a16:creationId xmlns:a16="http://schemas.microsoft.com/office/drawing/2014/main" id="{DA9692F6-23C4-570A-926B-3C937EFD1DEE}"/>
                  </a:ext>
                </a:extLst>
              </p:cNvPr>
              <p:cNvSpPr>
                <a:spLocks/>
              </p:cNvSpPr>
              <p:nvPr/>
            </p:nvSpPr>
            <p:spPr bwMode="auto">
              <a:xfrm>
                <a:off x="2498727" y="750889"/>
                <a:ext cx="53975" cy="22225"/>
              </a:xfrm>
              <a:custGeom>
                <a:avLst/>
                <a:gdLst>
                  <a:gd name="T0" fmla="*/ 1 w 5"/>
                  <a:gd name="T1" fmla="*/ 1 h 2"/>
                  <a:gd name="T2" fmla="*/ 2 w 5"/>
                  <a:gd name="T3" fmla="*/ 1 h 2"/>
                  <a:gd name="T4" fmla="*/ 2 w 5"/>
                  <a:gd name="T5" fmla="*/ 1 h 2"/>
                  <a:gd name="T6" fmla="*/ 4 w 5"/>
                  <a:gd name="T7" fmla="*/ 1 h 2"/>
                  <a:gd name="T8" fmla="*/ 5 w 5"/>
                  <a:gd name="T9" fmla="*/ 1 h 2"/>
                  <a:gd name="T10" fmla="*/ 5 w 5"/>
                  <a:gd name="T11" fmla="*/ 1 h 2"/>
                  <a:gd name="T12" fmla="*/ 5 w 5"/>
                  <a:gd name="T13" fmla="*/ 0 h 2"/>
                  <a:gd name="T14" fmla="*/ 4 w 5"/>
                  <a:gd name="T15" fmla="*/ 0 h 2"/>
                  <a:gd name="T16" fmla="*/ 3 w 5"/>
                  <a:gd name="T17" fmla="*/ 0 h 2"/>
                  <a:gd name="T18" fmla="*/ 2 w 5"/>
                  <a:gd name="T19" fmla="*/ 0 h 2"/>
                  <a:gd name="T20" fmla="*/ 1 w 5"/>
                  <a:gd name="T21" fmla="*/ 0 h 2"/>
                  <a:gd name="T22" fmla="*/ 1 w 5"/>
                  <a:gd name="T23" fmla="*/ 0 h 2"/>
                  <a:gd name="T24" fmla="*/ 1 w 5"/>
                  <a:gd name="T25" fmla="*/ 1 h 2"/>
                  <a:gd name="T26" fmla="*/ 1 w 5"/>
                  <a:gd name="T2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2">
                    <a:moveTo>
                      <a:pt x="1" y="1"/>
                    </a:moveTo>
                    <a:cubicBezTo>
                      <a:pt x="1" y="1"/>
                      <a:pt x="1" y="1"/>
                      <a:pt x="2" y="1"/>
                    </a:cubicBezTo>
                    <a:cubicBezTo>
                      <a:pt x="2" y="1"/>
                      <a:pt x="2" y="1"/>
                      <a:pt x="2" y="1"/>
                    </a:cubicBezTo>
                    <a:cubicBezTo>
                      <a:pt x="3" y="2"/>
                      <a:pt x="3" y="2"/>
                      <a:pt x="4" y="1"/>
                    </a:cubicBezTo>
                    <a:cubicBezTo>
                      <a:pt x="4" y="1"/>
                      <a:pt x="5" y="2"/>
                      <a:pt x="5" y="1"/>
                    </a:cubicBezTo>
                    <a:cubicBezTo>
                      <a:pt x="5" y="1"/>
                      <a:pt x="5" y="1"/>
                      <a:pt x="5" y="1"/>
                    </a:cubicBezTo>
                    <a:cubicBezTo>
                      <a:pt x="5" y="0"/>
                      <a:pt x="5" y="0"/>
                      <a:pt x="5" y="0"/>
                    </a:cubicBezTo>
                    <a:cubicBezTo>
                      <a:pt x="4" y="0"/>
                      <a:pt x="4" y="0"/>
                      <a:pt x="4" y="0"/>
                    </a:cubicBezTo>
                    <a:cubicBezTo>
                      <a:pt x="3" y="0"/>
                      <a:pt x="3" y="0"/>
                      <a:pt x="3" y="0"/>
                    </a:cubicBezTo>
                    <a:cubicBezTo>
                      <a:pt x="2" y="0"/>
                      <a:pt x="2" y="0"/>
                      <a:pt x="2" y="0"/>
                    </a:cubicBezTo>
                    <a:cubicBezTo>
                      <a:pt x="2" y="0"/>
                      <a:pt x="1" y="0"/>
                      <a:pt x="1" y="0"/>
                    </a:cubicBezTo>
                    <a:cubicBezTo>
                      <a:pt x="1" y="0"/>
                      <a:pt x="1" y="0"/>
                      <a:pt x="1" y="0"/>
                    </a:cubicBezTo>
                    <a:cubicBezTo>
                      <a:pt x="0" y="0"/>
                      <a:pt x="0" y="1"/>
                      <a:pt x="1" y="1"/>
                    </a:cubicBezTo>
                    <a:cubicBezTo>
                      <a:pt x="1" y="1"/>
                      <a:pt x="1" y="1"/>
                      <a:pt x="1"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13" name="Freeform 201">
                <a:extLst>
                  <a:ext uri="{FF2B5EF4-FFF2-40B4-BE49-F238E27FC236}">
                    <a16:creationId xmlns:a16="http://schemas.microsoft.com/office/drawing/2014/main" id="{18A8CE17-6D80-9FB3-6EC3-20707B7F572D}"/>
                  </a:ext>
                </a:extLst>
              </p:cNvPr>
              <p:cNvSpPr>
                <a:spLocks/>
              </p:cNvSpPr>
              <p:nvPr/>
            </p:nvSpPr>
            <p:spPr bwMode="auto">
              <a:xfrm>
                <a:off x="2509839" y="773114"/>
                <a:ext cx="53975" cy="11113"/>
              </a:xfrm>
              <a:custGeom>
                <a:avLst/>
                <a:gdLst>
                  <a:gd name="T0" fmla="*/ 3 w 5"/>
                  <a:gd name="T1" fmla="*/ 0 h 1"/>
                  <a:gd name="T2" fmla="*/ 1 w 5"/>
                  <a:gd name="T3" fmla="*/ 0 h 1"/>
                  <a:gd name="T4" fmla="*/ 1 w 5"/>
                  <a:gd name="T5" fmla="*/ 0 h 1"/>
                  <a:gd name="T6" fmla="*/ 1 w 5"/>
                  <a:gd name="T7" fmla="*/ 1 h 1"/>
                  <a:gd name="T8" fmla="*/ 2 w 5"/>
                  <a:gd name="T9" fmla="*/ 1 h 1"/>
                  <a:gd name="T10" fmla="*/ 2 w 5"/>
                  <a:gd name="T11" fmla="*/ 1 h 1"/>
                  <a:gd name="T12" fmla="*/ 3 w 5"/>
                  <a:gd name="T13" fmla="*/ 1 h 1"/>
                  <a:gd name="T14" fmla="*/ 5 w 5"/>
                  <a:gd name="T15" fmla="*/ 1 h 1"/>
                  <a:gd name="T16" fmla="*/ 5 w 5"/>
                  <a:gd name="T17" fmla="*/ 0 h 1"/>
                  <a:gd name="T18" fmla="*/ 4 w 5"/>
                  <a:gd name="T19" fmla="*/ 0 h 1"/>
                  <a:gd name="T20" fmla="*/ 3 w 5"/>
                  <a:gd name="T21"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
                    <a:moveTo>
                      <a:pt x="3" y="0"/>
                    </a:moveTo>
                    <a:cubicBezTo>
                      <a:pt x="2" y="0"/>
                      <a:pt x="2" y="0"/>
                      <a:pt x="1" y="0"/>
                    </a:cubicBezTo>
                    <a:cubicBezTo>
                      <a:pt x="1" y="0"/>
                      <a:pt x="1" y="0"/>
                      <a:pt x="1" y="0"/>
                    </a:cubicBezTo>
                    <a:cubicBezTo>
                      <a:pt x="0" y="0"/>
                      <a:pt x="1" y="1"/>
                      <a:pt x="1" y="1"/>
                    </a:cubicBezTo>
                    <a:cubicBezTo>
                      <a:pt x="1" y="1"/>
                      <a:pt x="1" y="1"/>
                      <a:pt x="2" y="1"/>
                    </a:cubicBezTo>
                    <a:cubicBezTo>
                      <a:pt x="2" y="1"/>
                      <a:pt x="2" y="1"/>
                      <a:pt x="2" y="1"/>
                    </a:cubicBezTo>
                    <a:cubicBezTo>
                      <a:pt x="3" y="1"/>
                      <a:pt x="3" y="1"/>
                      <a:pt x="3" y="1"/>
                    </a:cubicBezTo>
                    <a:cubicBezTo>
                      <a:pt x="4" y="1"/>
                      <a:pt x="4" y="1"/>
                      <a:pt x="5" y="1"/>
                    </a:cubicBezTo>
                    <a:cubicBezTo>
                      <a:pt x="5" y="1"/>
                      <a:pt x="5" y="0"/>
                      <a:pt x="5" y="0"/>
                    </a:cubicBezTo>
                    <a:cubicBezTo>
                      <a:pt x="5" y="0"/>
                      <a:pt x="4" y="0"/>
                      <a:pt x="4" y="0"/>
                    </a:cubicBezTo>
                    <a:cubicBezTo>
                      <a:pt x="4" y="0"/>
                      <a:pt x="3" y="0"/>
                      <a:pt x="3"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14" name="Freeform 202">
                <a:extLst>
                  <a:ext uri="{FF2B5EF4-FFF2-40B4-BE49-F238E27FC236}">
                    <a16:creationId xmlns:a16="http://schemas.microsoft.com/office/drawing/2014/main" id="{4461C931-EBEE-C16A-1E87-18637FF9E247}"/>
                  </a:ext>
                </a:extLst>
              </p:cNvPr>
              <p:cNvSpPr>
                <a:spLocks/>
              </p:cNvSpPr>
              <p:nvPr/>
            </p:nvSpPr>
            <p:spPr bwMode="auto">
              <a:xfrm>
                <a:off x="2476502" y="784226"/>
                <a:ext cx="280988" cy="76200"/>
              </a:xfrm>
              <a:custGeom>
                <a:avLst/>
                <a:gdLst>
                  <a:gd name="T0" fmla="*/ 1 w 26"/>
                  <a:gd name="T1" fmla="*/ 2 h 7"/>
                  <a:gd name="T2" fmla="*/ 2 w 26"/>
                  <a:gd name="T3" fmla="*/ 2 h 7"/>
                  <a:gd name="T4" fmla="*/ 4 w 26"/>
                  <a:gd name="T5" fmla="*/ 2 h 7"/>
                  <a:gd name="T6" fmla="*/ 5 w 26"/>
                  <a:gd name="T7" fmla="*/ 2 h 7"/>
                  <a:gd name="T8" fmla="*/ 5 w 26"/>
                  <a:gd name="T9" fmla="*/ 2 h 7"/>
                  <a:gd name="T10" fmla="*/ 5 w 26"/>
                  <a:gd name="T11" fmla="*/ 3 h 7"/>
                  <a:gd name="T12" fmla="*/ 5 w 26"/>
                  <a:gd name="T13" fmla="*/ 4 h 7"/>
                  <a:gd name="T14" fmla="*/ 4 w 26"/>
                  <a:gd name="T15" fmla="*/ 4 h 7"/>
                  <a:gd name="T16" fmla="*/ 4 w 26"/>
                  <a:gd name="T17" fmla="*/ 5 h 7"/>
                  <a:gd name="T18" fmla="*/ 4 w 26"/>
                  <a:gd name="T19" fmla="*/ 5 h 7"/>
                  <a:gd name="T20" fmla="*/ 5 w 26"/>
                  <a:gd name="T21" fmla="*/ 5 h 7"/>
                  <a:gd name="T22" fmla="*/ 6 w 26"/>
                  <a:gd name="T23" fmla="*/ 6 h 7"/>
                  <a:gd name="T24" fmla="*/ 7 w 26"/>
                  <a:gd name="T25" fmla="*/ 6 h 7"/>
                  <a:gd name="T26" fmla="*/ 8 w 26"/>
                  <a:gd name="T27" fmla="*/ 5 h 7"/>
                  <a:gd name="T28" fmla="*/ 9 w 26"/>
                  <a:gd name="T29" fmla="*/ 5 h 7"/>
                  <a:gd name="T30" fmla="*/ 9 w 26"/>
                  <a:gd name="T31" fmla="*/ 6 h 7"/>
                  <a:gd name="T32" fmla="*/ 10 w 26"/>
                  <a:gd name="T33" fmla="*/ 6 h 7"/>
                  <a:gd name="T34" fmla="*/ 12 w 26"/>
                  <a:gd name="T35" fmla="*/ 6 h 7"/>
                  <a:gd name="T36" fmla="*/ 13 w 26"/>
                  <a:gd name="T37" fmla="*/ 5 h 7"/>
                  <a:gd name="T38" fmla="*/ 15 w 26"/>
                  <a:gd name="T39" fmla="*/ 6 h 7"/>
                  <a:gd name="T40" fmla="*/ 16 w 26"/>
                  <a:gd name="T41" fmla="*/ 6 h 7"/>
                  <a:gd name="T42" fmla="*/ 17 w 26"/>
                  <a:gd name="T43" fmla="*/ 5 h 7"/>
                  <a:gd name="T44" fmla="*/ 18 w 26"/>
                  <a:gd name="T45" fmla="*/ 6 h 7"/>
                  <a:gd name="T46" fmla="*/ 19 w 26"/>
                  <a:gd name="T47" fmla="*/ 6 h 7"/>
                  <a:gd name="T48" fmla="*/ 21 w 26"/>
                  <a:gd name="T49" fmla="*/ 7 h 7"/>
                  <a:gd name="T50" fmla="*/ 22 w 26"/>
                  <a:gd name="T51" fmla="*/ 6 h 7"/>
                  <a:gd name="T52" fmla="*/ 23 w 26"/>
                  <a:gd name="T53" fmla="*/ 6 h 7"/>
                  <a:gd name="T54" fmla="*/ 24 w 26"/>
                  <a:gd name="T55" fmla="*/ 6 h 7"/>
                  <a:gd name="T56" fmla="*/ 25 w 26"/>
                  <a:gd name="T57" fmla="*/ 5 h 7"/>
                  <a:gd name="T58" fmla="*/ 25 w 26"/>
                  <a:gd name="T59" fmla="*/ 5 h 7"/>
                  <a:gd name="T60" fmla="*/ 26 w 26"/>
                  <a:gd name="T61" fmla="*/ 4 h 7"/>
                  <a:gd name="T62" fmla="*/ 25 w 26"/>
                  <a:gd name="T63" fmla="*/ 3 h 7"/>
                  <a:gd name="T64" fmla="*/ 24 w 26"/>
                  <a:gd name="T65" fmla="*/ 3 h 7"/>
                  <a:gd name="T66" fmla="*/ 23 w 26"/>
                  <a:gd name="T67" fmla="*/ 3 h 7"/>
                  <a:gd name="T68" fmla="*/ 22 w 26"/>
                  <a:gd name="T69" fmla="*/ 3 h 7"/>
                  <a:gd name="T70" fmla="*/ 21 w 26"/>
                  <a:gd name="T71" fmla="*/ 3 h 7"/>
                  <a:gd name="T72" fmla="*/ 20 w 26"/>
                  <a:gd name="T73" fmla="*/ 3 h 7"/>
                  <a:gd name="T74" fmla="*/ 19 w 26"/>
                  <a:gd name="T75" fmla="*/ 3 h 7"/>
                  <a:gd name="T76" fmla="*/ 18 w 26"/>
                  <a:gd name="T77" fmla="*/ 3 h 7"/>
                  <a:gd name="T78" fmla="*/ 16 w 26"/>
                  <a:gd name="T79" fmla="*/ 3 h 7"/>
                  <a:gd name="T80" fmla="*/ 15 w 26"/>
                  <a:gd name="T81" fmla="*/ 4 h 7"/>
                  <a:gd name="T82" fmla="*/ 13 w 26"/>
                  <a:gd name="T83" fmla="*/ 4 h 7"/>
                  <a:gd name="T84" fmla="*/ 12 w 26"/>
                  <a:gd name="T85" fmla="*/ 3 h 7"/>
                  <a:gd name="T86" fmla="*/ 11 w 26"/>
                  <a:gd name="T87" fmla="*/ 3 h 7"/>
                  <a:gd name="T88" fmla="*/ 10 w 26"/>
                  <a:gd name="T89" fmla="*/ 4 h 7"/>
                  <a:gd name="T90" fmla="*/ 10 w 26"/>
                  <a:gd name="T91" fmla="*/ 3 h 7"/>
                  <a:gd name="T92" fmla="*/ 10 w 26"/>
                  <a:gd name="T93" fmla="*/ 3 h 7"/>
                  <a:gd name="T94" fmla="*/ 11 w 26"/>
                  <a:gd name="T95" fmla="*/ 2 h 7"/>
                  <a:gd name="T96" fmla="*/ 10 w 26"/>
                  <a:gd name="T97" fmla="*/ 2 h 7"/>
                  <a:gd name="T98" fmla="*/ 9 w 26"/>
                  <a:gd name="T99" fmla="*/ 1 h 7"/>
                  <a:gd name="T100" fmla="*/ 8 w 26"/>
                  <a:gd name="T101" fmla="*/ 1 h 7"/>
                  <a:gd name="T102" fmla="*/ 6 w 26"/>
                  <a:gd name="T103" fmla="*/ 1 h 7"/>
                  <a:gd name="T104" fmla="*/ 6 w 26"/>
                  <a:gd name="T105" fmla="*/ 1 h 7"/>
                  <a:gd name="T106" fmla="*/ 5 w 26"/>
                  <a:gd name="T107" fmla="*/ 1 h 7"/>
                  <a:gd name="T108" fmla="*/ 3 w 26"/>
                  <a:gd name="T109" fmla="*/ 1 h 7"/>
                  <a:gd name="T110" fmla="*/ 2 w 26"/>
                  <a:gd name="T111" fmla="*/ 1 h 7"/>
                  <a:gd name="T112" fmla="*/ 1 w 26"/>
                  <a:gd name="T113" fmla="*/ 1 h 7"/>
                  <a:gd name="T114" fmla="*/ 0 w 26"/>
                  <a:gd name="T115" fmla="*/ 1 h 7"/>
                  <a:gd name="T116" fmla="*/ 1 w 26"/>
                  <a:gd name="T11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 h="7">
                    <a:moveTo>
                      <a:pt x="1" y="2"/>
                    </a:moveTo>
                    <a:cubicBezTo>
                      <a:pt x="1" y="2"/>
                      <a:pt x="2" y="2"/>
                      <a:pt x="2" y="2"/>
                    </a:cubicBezTo>
                    <a:cubicBezTo>
                      <a:pt x="3" y="2"/>
                      <a:pt x="3" y="2"/>
                      <a:pt x="4" y="2"/>
                    </a:cubicBezTo>
                    <a:cubicBezTo>
                      <a:pt x="4" y="2"/>
                      <a:pt x="4" y="2"/>
                      <a:pt x="5" y="2"/>
                    </a:cubicBezTo>
                    <a:cubicBezTo>
                      <a:pt x="5" y="2"/>
                      <a:pt x="5" y="2"/>
                      <a:pt x="5" y="2"/>
                    </a:cubicBezTo>
                    <a:cubicBezTo>
                      <a:pt x="6" y="2"/>
                      <a:pt x="5" y="3"/>
                      <a:pt x="5" y="3"/>
                    </a:cubicBezTo>
                    <a:cubicBezTo>
                      <a:pt x="5" y="3"/>
                      <a:pt x="5" y="3"/>
                      <a:pt x="5" y="4"/>
                    </a:cubicBezTo>
                    <a:cubicBezTo>
                      <a:pt x="5" y="4"/>
                      <a:pt x="4" y="4"/>
                      <a:pt x="4" y="4"/>
                    </a:cubicBezTo>
                    <a:cubicBezTo>
                      <a:pt x="4" y="4"/>
                      <a:pt x="3" y="5"/>
                      <a:pt x="4" y="5"/>
                    </a:cubicBezTo>
                    <a:cubicBezTo>
                      <a:pt x="4" y="5"/>
                      <a:pt x="4" y="5"/>
                      <a:pt x="4" y="5"/>
                    </a:cubicBezTo>
                    <a:cubicBezTo>
                      <a:pt x="5" y="5"/>
                      <a:pt x="5" y="5"/>
                      <a:pt x="5" y="5"/>
                    </a:cubicBezTo>
                    <a:cubicBezTo>
                      <a:pt x="6" y="5"/>
                      <a:pt x="6" y="6"/>
                      <a:pt x="6" y="6"/>
                    </a:cubicBezTo>
                    <a:cubicBezTo>
                      <a:pt x="7" y="6"/>
                      <a:pt x="7" y="6"/>
                      <a:pt x="7" y="6"/>
                    </a:cubicBezTo>
                    <a:cubicBezTo>
                      <a:pt x="8" y="6"/>
                      <a:pt x="8" y="5"/>
                      <a:pt x="8" y="5"/>
                    </a:cubicBezTo>
                    <a:cubicBezTo>
                      <a:pt x="9" y="5"/>
                      <a:pt x="9" y="5"/>
                      <a:pt x="9" y="5"/>
                    </a:cubicBezTo>
                    <a:cubicBezTo>
                      <a:pt x="9" y="6"/>
                      <a:pt x="9" y="6"/>
                      <a:pt x="9" y="6"/>
                    </a:cubicBezTo>
                    <a:cubicBezTo>
                      <a:pt x="9" y="7"/>
                      <a:pt x="10" y="6"/>
                      <a:pt x="10" y="6"/>
                    </a:cubicBezTo>
                    <a:cubicBezTo>
                      <a:pt x="11" y="6"/>
                      <a:pt x="12" y="6"/>
                      <a:pt x="12" y="6"/>
                    </a:cubicBezTo>
                    <a:cubicBezTo>
                      <a:pt x="13" y="6"/>
                      <a:pt x="13" y="5"/>
                      <a:pt x="13" y="5"/>
                    </a:cubicBezTo>
                    <a:cubicBezTo>
                      <a:pt x="14" y="5"/>
                      <a:pt x="14" y="6"/>
                      <a:pt x="15" y="6"/>
                    </a:cubicBezTo>
                    <a:cubicBezTo>
                      <a:pt x="15" y="6"/>
                      <a:pt x="15" y="6"/>
                      <a:pt x="16" y="6"/>
                    </a:cubicBezTo>
                    <a:cubicBezTo>
                      <a:pt x="16" y="6"/>
                      <a:pt x="17" y="5"/>
                      <a:pt x="17" y="5"/>
                    </a:cubicBezTo>
                    <a:cubicBezTo>
                      <a:pt x="18" y="5"/>
                      <a:pt x="18" y="5"/>
                      <a:pt x="18" y="6"/>
                    </a:cubicBezTo>
                    <a:cubicBezTo>
                      <a:pt x="19" y="6"/>
                      <a:pt x="19" y="6"/>
                      <a:pt x="19" y="6"/>
                    </a:cubicBezTo>
                    <a:cubicBezTo>
                      <a:pt x="19" y="7"/>
                      <a:pt x="20" y="7"/>
                      <a:pt x="21" y="7"/>
                    </a:cubicBezTo>
                    <a:cubicBezTo>
                      <a:pt x="21" y="7"/>
                      <a:pt x="21" y="7"/>
                      <a:pt x="22" y="6"/>
                    </a:cubicBezTo>
                    <a:cubicBezTo>
                      <a:pt x="22" y="6"/>
                      <a:pt x="23" y="6"/>
                      <a:pt x="23" y="6"/>
                    </a:cubicBezTo>
                    <a:cubicBezTo>
                      <a:pt x="23" y="6"/>
                      <a:pt x="24" y="6"/>
                      <a:pt x="24" y="6"/>
                    </a:cubicBezTo>
                    <a:cubicBezTo>
                      <a:pt x="24" y="6"/>
                      <a:pt x="24" y="5"/>
                      <a:pt x="25" y="5"/>
                    </a:cubicBezTo>
                    <a:cubicBezTo>
                      <a:pt x="25" y="5"/>
                      <a:pt x="25" y="5"/>
                      <a:pt x="25" y="5"/>
                    </a:cubicBezTo>
                    <a:cubicBezTo>
                      <a:pt x="26" y="5"/>
                      <a:pt x="26" y="5"/>
                      <a:pt x="26" y="4"/>
                    </a:cubicBezTo>
                    <a:cubicBezTo>
                      <a:pt x="25" y="4"/>
                      <a:pt x="25" y="4"/>
                      <a:pt x="25" y="3"/>
                    </a:cubicBezTo>
                    <a:cubicBezTo>
                      <a:pt x="25" y="3"/>
                      <a:pt x="24" y="3"/>
                      <a:pt x="24" y="3"/>
                    </a:cubicBezTo>
                    <a:cubicBezTo>
                      <a:pt x="24" y="3"/>
                      <a:pt x="23" y="3"/>
                      <a:pt x="23" y="3"/>
                    </a:cubicBezTo>
                    <a:cubicBezTo>
                      <a:pt x="22" y="3"/>
                      <a:pt x="22" y="3"/>
                      <a:pt x="22" y="3"/>
                    </a:cubicBezTo>
                    <a:cubicBezTo>
                      <a:pt x="21" y="3"/>
                      <a:pt x="21" y="3"/>
                      <a:pt x="21" y="3"/>
                    </a:cubicBezTo>
                    <a:cubicBezTo>
                      <a:pt x="20" y="3"/>
                      <a:pt x="20" y="3"/>
                      <a:pt x="20" y="3"/>
                    </a:cubicBezTo>
                    <a:cubicBezTo>
                      <a:pt x="20" y="3"/>
                      <a:pt x="19" y="3"/>
                      <a:pt x="19" y="3"/>
                    </a:cubicBezTo>
                    <a:cubicBezTo>
                      <a:pt x="18" y="3"/>
                      <a:pt x="18" y="3"/>
                      <a:pt x="18" y="3"/>
                    </a:cubicBezTo>
                    <a:cubicBezTo>
                      <a:pt x="17" y="4"/>
                      <a:pt x="17" y="3"/>
                      <a:pt x="16" y="3"/>
                    </a:cubicBezTo>
                    <a:cubicBezTo>
                      <a:pt x="15" y="4"/>
                      <a:pt x="15" y="4"/>
                      <a:pt x="15" y="4"/>
                    </a:cubicBezTo>
                    <a:cubicBezTo>
                      <a:pt x="14" y="4"/>
                      <a:pt x="14" y="4"/>
                      <a:pt x="13" y="4"/>
                    </a:cubicBezTo>
                    <a:cubicBezTo>
                      <a:pt x="13" y="4"/>
                      <a:pt x="13" y="3"/>
                      <a:pt x="12" y="3"/>
                    </a:cubicBezTo>
                    <a:cubicBezTo>
                      <a:pt x="12" y="3"/>
                      <a:pt x="11" y="3"/>
                      <a:pt x="11" y="3"/>
                    </a:cubicBezTo>
                    <a:cubicBezTo>
                      <a:pt x="11" y="4"/>
                      <a:pt x="11" y="4"/>
                      <a:pt x="10" y="4"/>
                    </a:cubicBezTo>
                    <a:cubicBezTo>
                      <a:pt x="10" y="4"/>
                      <a:pt x="10" y="4"/>
                      <a:pt x="10" y="3"/>
                    </a:cubicBezTo>
                    <a:cubicBezTo>
                      <a:pt x="10" y="3"/>
                      <a:pt x="10" y="3"/>
                      <a:pt x="10" y="3"/>
                    </a:cubicBezTo>
                    <a:cubicBezTo>
                      <a:pt x="10" y="2"/>
                      <a:pt x="11" y="2"/>
                      <a:pt x="11" y="2"/>
                    </a:cubicBezTo>
                    <a:cubicBezTo>
                      <a:pt x="11" y="2"/>
                      <a:pt x="10" y="2"/>
                      <a:pt x="10" y="2"/>
                    </a:cubicBezTo>
                    <a:cubicBezTo>
                      <a:pt x="10" y="2"/>
                      <a:pt x="9" y="1"/>
                      <a:pt x="9" y="1"/>
                    </a:cubicBezTo>
                    <a:cubicBezTo>
                      <a:pt x="9" y="1"/>
                      <a:pt x="8" y="1"/>
                      <a:pt x="8" y="1"/>
                    </a:cubicBezTo>
                    <a:cubicBezTo>
                      <a:pt x="7" y="1"/>
                      <a:pt x="7" y="1"/>
                      <a:pt x="6" y="1"/>
                    </a:cubicBezTo>
                    <a:cubicBezTo>
                      <a:pt x="6" y="1"/>
                      <a:pt x="6" y="1"/>
                      <a:pt x="6" y="1"/>
                    </a:cubicBezTo>
                    <a:cubicBezTo>
                      <a:pt x="5" y="1"/>
                      <a:pt x="5" y="1"/>
                      <a:pt x="5" y="1"/>
                    </a:cubicBezTo>
                    <a:cubicBezTo>
                      <a:pt x="4" y="1"/>
                      <a:pt x="4" y="1"/>
                      <a:pt x="3" y="1"/>
                    </a:cubicBezTo>
                    <a:cubicBezTo>
                      <a:pt x="3" y="1"/>
                      <a:pt x="3" y="1"/>
                      <a:pt x="2" y="1"/>
                    </a:cubicBezTo>
                    <a:cubicBezTo>
                      <a:pt x="2" y="1"/>
                      <a:pt x="1" y="0"/>
                      <a:pt x="1" y="1"/>
                    </a:cubicBezTo>
                    <a:cubicBezTo>
                      <a:pt x="0" y="1"/>
                      <a:pt x="0" y="1"/>
                      <a:pt x="0" y="1"/>
                    </a:cubicBezTo>
                    <a:cubicBezTo>
                      <a:pt x="0" y="2"/>
                      <a:pt x="0" y="2"/>
                      <a:pt x="1"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15" name="Freeform 203">
                <a:extLst>
                  <a:ext uri="{FF2B5EF4-FFF2-40B4-BE49-F238E27FC236}">
                    <a16:creationId xmlns:a16="http://schemas.microsoft.com/office/drawing/2014/main" id="{D4B31EE0-389C-51B1-829A-A35CBB186D9F}"/>
                  </a:ext>
                </a:extLst>
              </p:cNvPr>
              <p:cNvSpPr>
                <a:spLocks/>
              </p:cNvSpPr>
              <p:nvPr/>
            </p:nvSpPr>
            <p:spPr bwMode="auto">
              <a:xfrm>
                <a:off x="2584452" y="773114"/>
                <a:ext cx="44450" cy="11113"/>
              </a:xfrm>
              <a:custGeom>
                <a:avLst/>
                <a:gdLst>
                  <a:gd name="T0" fmla="*/ 3 w 4"/>
                  <a:gd name="T1" fmla="*/ 0 h 1"/>
                  <a:gd name="T2" fmla="*/ 2 w 4"/>
                  <a:gd name="T3" fmla="*/ 0 h 1"/>
                  <a:gd name="T4" fmla="*/ 1 w 4"/>
                  <a:gd name="T5" fmla="*/ 0 h 1"/>
                  <a:gd name="T6" fmla="*/ 0 w 4"/>
                  <a:gd name="T7" fmla="*/ 1 h 1"/>
                  <a:gd name="T8" fmla="*/ 1 w 4"/>
                  <a:gd name="T9" fmla="*/ 1 h 1"/>
                  <a:gd name="T10" fmla="*/ 2 w 4"/>
                  <a:gd name="T11" fmla="*/ 1 h 1"/>
                  <a:gd name="T12" fmla="*/ 3 w 4"/>
                  <a:gd name="T13" fmla="*/ 1 h 1"/>
                  <a:gd name="T14" fmla="*/ 3 w 4"/>
                  <a:gd name="T15" fmla="*/ 1 h 1"/>
                  <a:gd name="T16" fmla="*/ 4 w 4"/>
                  <a:gd name="T17" fmla="*/ 0 h 1"/>
                  <a:gd name="T18" fmla="*/ 3 w 4"/>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
                    <a:moveTo>
                      <a:pt x="3" y="0"/>
                    </a:moveTo>
                    <a:cubicBezTo>
                      <a:pt x="2" y="0"/>
                      <a:pt x="2" y="0"/>
                      <a:pt x="2" y="0"/>
                    </a:cubicBezTo>
                    <a:cubicBezTo>
                      <a:pt x="2" y="0"/>
                      <a:pt x="1" y="0"/>
                      <a:pt x="1" y="0"/>
                    </a:cubicBezTo>
                    <a:cubicBezTo>
                      <a:pt x="1" y="0"/>
                      <a:pt x="0" y="0"/>
                      <a:pt x="0" y="1"/>
                    </a:cubicBezTo>
                    <a:cubicBezTo>
                      <a:pt x="0" y="1"/>
                      <a:pt x="1" y="1"/>
                      <a:pt x="1" y="1"/>
                    </a:cubicBezTo>
                    <a:cubicBezTo>
                      <a:pt x="2" y="1"/>
                      <a:pt x="2" y="1"/>
                      <a:pt x="2" y="1"/>
                    </a:cubicBezTo>
                    <a:cubicBezTo>
                      <a:pt x="2" y="1"/>
                      <a:pt x="2" y="1"/>
                      <a:pt x="3" y="1"/>
                    </a:cubicBezTo>
                    <a:cubicBezTo>
                      <a:pt x="3" y="1"/>
                      <a:pt x="3" y="1"/>
                      <a:pt x="3" y="1"/>
                    </a:cubicBezTo>
                    <a:cubicBezTo>
                      <a:pt x="4" y="1"/>
                      <a:pt x="4" y="0"/>
                      <a:pt x="4" y="0"/>
                    </a:cubicBezTo>
                    <a:cubicBezTo>
                      <a:pt x="4" y="0"/>
                      <a:pt x="3" y="0"/>
                      <a:pt x="3"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16" name="Freeform 204">
                <a:extLst>
                  <a:ext uri="{FF2B5EF4-FFF2-40B4-BE49-F238E27FC236}">
                    <a16:creationId xmlns:a16="http://schemas.microsoft.com/office/drawing/2014/main" id="{4D1EA2C0-844C-7CE4-F205-F5C555F01279}"/>
                  </a:ext>
                </a:extLst>
              </p:cNvPr>
              <p:cNvSpPr>
                <a:spLocks/>
              </p:cNvSpPr>
              <p:nvPr/>
            </p:nvSpPr>
            <p:spPr bwMode="auto">
              <a:xfrm>
                <a:off x="2368552" y="1076326"/>
                <a:ext cx="161925" cy="74613"/>
              </a:xfrm>
              <a:custGeom>
                <a:avLst/>
                <a:gdLst>
                  <a:gd name="T0" fmla="*/ 14 w 15"/>
                  <a:gd name="T1" fmla="*/ 5 h 7"/>
                  <a:gd name="T2" fmla="*/ 14 w 15"/>
                  <a:gd name="T3" fmla="*/ 4 h 7"/>
                  <a:gd name="T4" fmla="*/ 13 w 15"/>
                  <a:gd name="T5" fmla="*/ 4 h 7"/>
                  <a:gd name="T6" fmla="*/ 13 w 15"/>
                  <a:gd name="T7" fmla="*/ 4 h 7"/>
                  <a:gd name="T8" fmla="*/ 12 w 15"/>
                  <a:gd name="T9" fmla="*/ 3 h 7"/>
                  <a:gd name="T10" fmla="*/ 11 w 15"/>
                  <a:gd name="T11" fmla="*/ 2 h 7"/>
                  <a:gd name="T12" fmla="*/ 10 w 15"/>
                  <a:gd name="T13" fmla="*/ 1 h 7"/>
                  <a:gd name="T14" fmla="*/ 9 w 15"/>
                  <a:gd name="T15" fmla="*/ 1 h 7"/>
                  <a:gd name="T16" fmla="*/ 9 w 15"/>
                  <a:gd name="T17" fmla="*/ 0 h 7"/>
                  <a:gd name="T18" fmla="*/ 9 w 15"/>
                  <a:gd name="T19" fmla="*/ 0 h 7"/>
                  <a:gd name="T20" fmla="*/ 7 w 15"/>
                  <a:gd name="T21" fmla="*/ 0 h 7"/>
                  <a:gd name="T22" fmla="*/ 6 w 15"/>
                  <a:gd name="T23" fmla="*/ 1 h 7"/>
                  <a:gd name="T24" fmla="*/ 5 w 15"/>
                  <a:gd name="T25" fmla="*/ 2 h 7"/>
                  <a:gd name="T26" fmla="*/ 5 w 15"/>
                  <a:gd name="T27" fmla="*/ 3 h 7"/>
                  <a:gd name="T28" fmla="*/ 4 w 15"/>
                  <a:gd name="T29" fmla="*/ 3 h 7"/>
                  <a:gd name="T30" fmla="*/ 3 w 15"/>
                  <a:gd name="T31" fmla="*/ 4 h 7"/>
                  <a:gd name="T32" fmla="*/ 2 w 15"/>
                  <a:gd name="T33" fmla="*/ 4 h 7"/>
                  <a:gd name="T34" fmla="*/ 2 w 15"/>
                  <a:gd name="T35" fmla="*/ 4 h 7"/>
                  <a:gd name="T36" fmla="*/ 1 w 15"/>
                  <a:gd name="T37" fmla="*/ 5 h 7"/>
                  <a:gd name="T38" fmla="*/ 1 w 15"/>
                  <a:gd name="T39" fmla="*/ 5 h 7"/>
                  <a:gd name="T40" fmla="*/ 1 w 15"/>
                  <a:gd name="T41" fmla="*/ 6 h 7"/>
                  <a:gd name="T42" fmla="*/ 1 w 15"/>
                  <a:gd name="T43" fmla="*/ 5 h 7"/>
                  <a:gd name="T44" fmla="*/ 2 w 15"/>
                  <a:gd name="T45" fmla="*/ 5 h 7"/>
                  <a:gd name="T46" fmla="*/ 3 w 15"/>
                  <a:gd name="T47" fmla="*/ 6 h 7"/>
                  <a:gd name="T48" fmla="*/ 3 w 15"/>
                  <a:gd name="T49" fmla="*/ 7 h 7"/>
                  <a:gd name="T50" fmla="*/ 5 w 15"/>
                  <a:gd name="T51" fmla="*/ 6 h 7"/>
                  <a:gd name="T52" fmla="*/ 5 w 15"/>
                  <a:gd name="T53" fmla="*/ 6 h 7"/>
                  <a:gd name="T54" fmla="*/ 6 w 15"/>
                  <a:gd name="T55" fmla="*/ 6 h 7"/>
                  <a:gd name="T56" fmla="*/ 7 w 15"/>
                  <a:gd name="T57" fmla="*/ 5 h 7"/>
                  <a:gd name="T58" fmla="*/ 8 w 15"/>
                  <a:gd name="T59" fmla="*/ 5 h 7"/>
                  <a:gd name="T60" fmla="*/ 8 w 15"/>
                  <a:gd name="T61" fmla="*/ 4 h 7"/>
                  <a:gd name="T62" fmla="*/ 9 w 15"/>
                  <a:gd name="T63" fmla="*/ 5 h 7"/>
                  <a:gd name="T64" fmla="*/ 10 w 15"/>
                  <a:gd name="T65" fmla="*/ 5 h 7"/>
                  <a:gd name="T66" fmla="*/ 11 w 15"/>
                  <a:gd name="T67" fmla="*/ 6 h 7"/>
                  <a:gd name="T68" fmla="*/ 12 w 15"/>
                  <a:gd name="T69" fmla="*/ 6 h 7"/>
                  <a:gd name="T70" fmla="*/ 13 w 15"/>
                  <a:gd name="T71" fmla="*/ 6 h 7"/>
                  <a:gd name="T72" fmla="*/ 14 w 15"/>
                  <a:gd name="T73" fmla="*/ 6 h 7"/>
                  <a:gd name="T74" fmla="*/ 14 w 15"/>
                  <a:gd name="T7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 h="7">
                    <a:moveTo>
                      <a:pt x="14" y="5"/>
                    </a:moveTo>
                    <a:cubicBezTo>
                      <a:pt x="14" y="5"/>
                      <a:pt x="15" y="4"/>
                      <a:pt x="14" y="4"/>
                    </a:cubicBezTo>
                    <a:cubicBezTo>
                      <a:pt x="14" y="4"/>
                      <a:pt x="14" y="4"/>
                      <a:pt x="13" y="4"/>
                    </a:cubicBezTo>
                    <a:cubicBezTo>
                      <a:pt x="13" y="4"/>
                      <a:pt x="13" y="4"/>
                      <a:pt x="13" y="4"/>
                    </a:cubicBezTo>
                    <a:cubicBezTo>
                      <a:pt x="12" y="4"/>
                      <a:pt x="12" y="3"/>
                      <a:pt x="12" y="3"/>
                    </a:cubicBezTo>
                    <a:cubicBezTo>
                      <a:pt x="12" y="2"/>
                      <a:pt x="12" y="2"/>
                      <a:pt x="11" y="2"/>
                    </a:cubicBezTo>
                    <a:cubicBezTo>
                      <a:pt x="11" y="2"/>
                      <a:pt x="11" y="2"/>
                      <a:pt x="10" y="1"/>
                    </a:cubicBezTo>
                    <a:cubicBezTo>
                      <a:pt x="10" y="1"/>
                      <a:pt x="9" y="1"/>
                      <a:pt x="9" y="1"/>
                    </a:cubicBezTo>
                    <a:cubicBezTo>
                      <a:pt x="9" y="0"/>
                      <a:pt x="9" y="0"/>
                      <a:pt x="9" y="0"/>
                    </a:cubicBezTo>
                    <a:cubicBezTo>
                      <a:pt x="9" y="0"/>
                      <a:pt x="9" y="0"/>
                      <a:pt x="9" y="0"/>
                    </a:cubicBezTo>
                    <a:cubicBezTo>
                      <a:pt x="8" y="0"/>
                      <a:pt x="8" y="0"/>
                      <a:pt x="7" y="0"/>
                    </a:cubicBezTo>
                    <a:cubicBezTo>
                      <a:pt x="7" y="1"/>
                      <a:pt x="7" y="1"/>
                      <a:pt x="6" y="1"/>
                    </a:cubicBezTo>
                    <a:cubicBezTo>
                      <a:pt x="6" y="1"/>
                      <a:pt x="6" y="1"/>
                      <a:pt x="5" y="2"/>
                    </a:cubicBezTo>
                    <a:cubicBezTo>
                      <a:pt x="5" y="2"/>
                      <a:pt x="5" y="2"/>
                      <a:pt x="5" y="3"/>
                    </a:cubicBezTo>
                    <a:cubicBezTo>
                      <a:pt x="4" y="3"/>
                      <a:pt x="4" y="3"/>
                      <a:pt x="4" y="3"/>
                    </a:cubicBezTo>
                    <a:cubicBezTo>
                      <a:pt x="3" y="3"/>
                      <a:pt x="4" y="4"/>
                      <a:pt x="3" y="4"/>
                    </a:cubicBezTo>
                    <a:cubicBezTo>
                      <a:pt x="3" y="4"/>
                      <a:pt x="3" y="4"/>
                      <a:pt x="2" y="4"/>
                    </a:cubicBezTo>
                    <a:cubicBezTo>
                      <a:pt x="2" y="4"/>
                      <a:pt x="2" y="4"/>
                      <a:pt x="2" y="4"/>
                    </a:cubicBezTo>
                    <a:cubicBezTo>
                      <a:pt x="1" y="4"/>
                      <a:pt x="1" y="4"/>
                      <a:pt x="1" y="5"/>
                    </a:cubicBezTo>
                    <a:cubicBezTo>
                      <a:pt x="1" y="5"/>
                      <a:pt x="1" y="5"/>
                      <a:pt x="1" y="5"/>
                    </a:cubicBezTo>
                    <a:cubicBezTo>
                      <a:pt x="1" y="5"/>
                      <a:pt x="0" y="6"/>
                      <a:pt x="1" y="6"/>
                    </a:cubicBezTo>
                    <a:cubicBezTo>
                      <a:pt x="1" y="6"/>
                      <a:pt x="1" y="6"/>
                      <a:pt x="1" y="5"/>
                    </a:cubicBezTo>
                    <a:cubicBezTo>
                      <a:pt x="2" y="5"/>
                      <a:pt x="2" y="5"/>
                      <a:pt x="2" y="5"/>
                    </a:cubicBezTo>
                    <a:cubicBezTo>
                      <a:pt x="3" y="6"/>
                      <a:pt x="3" y="6"/>
                      <a:pt x="3" y="6"/>
                    </a:cubicBezTo>
                    <a:cubicBezTo>
                      <a:pt x="3" y="6"/>
                      <a:pt x="3" y="7"/>
                      <a:pt x="3" y="7"/>
                    </a:cubicBezTo>
                    <a:cubicBezTo>
                      <a:pt x="4" y="7"/>
                      <a:pt x="4" y="7"/>
                      <a:pt x="5" y="6"/>
                    </a:cubicBezTo>
                    <a:cubicBezTo>
                      <a:pt x="5" y="6"/>
                      <a:pt x="5" y="6"/>
                      <a:pt x="5" y="6"/>
                    </a:cubicBezTo>
                    <a:cubicBezTo>
                      <a:pt x="6" y="6"/>
                      <a:pt x="6" y="6"/>
                      <a:pt x="6" y="6"/>
                    </a:cubicBezTo>
                    <a:cubicBezTo>
                      <a:pt x="7" y="5"/>
                      <a:pt x="7" y="5"/>
                      <a:pt x="7" y="5"/>
                    </a:cubicBezTo>
                    <a:cubicBezTo>
                      <a:pt x="7" y="5"/>
                      <a:pt x="7" y="5"/>
                      <a:pt x="8" y="5"/>
                    </a:cubicBezTo>
                    <a:cubicBezTo>
                      <a:pt x="8" y="5"/>
                      <a:pt x="8" y="4"/>
                      <a:pt x="8" y="4"/>
                    </a:cubicBezTo>
                    <a:cubicBezTo>
                      <a:pt x="9" y="4"/>
                      <a:pt x="9" y="4"/>
                      <a:pt x="9" y="5"/>
                    </a:cubicBezTo>
                    <a:cubicBezTo>
                      <a:pt x="9" y="5"/>
                      <a:pt x="9" y="5"/>
                      <a:pt x="10" y="5"/>
                    </a:cubicBezTo>
                    <a:cubicBezTo>
                      <a:pt x="10" y="6"/>
                      <a:pt x="11" y="6"/>
                      <a:pt x="11" y="6"/>
                    </a:cubicBezTo>
                    <a:cubicBezTo>
                      <a:pt x="11" y="6"/>
                      <a:pt x="12" y="6"/>
                      <a:pt x="12" y="6"/>
                    </a:cubicBezTo>
                    <a:cubicBezTo>
                      <a:pt x="12" y="6"/>
                      <a:pt x="13" y="6"/>
                      <a:pt x="13" y="6"/>
                    </a:cubicBezTo>
                    <a:cubicBezTo>
                      <a:pt x="13" y="6"/>
                      <a:pt x="13" y="6"/>
                      <a:pt x="14" y="6"/>
                    </a:cubicBezTo>
                    <a:cubicBezTo>
                      <a:pt x="14" y="7"/>
                      <a:pt x="14" y="6"/>
                      <a:pt x="14" y="5"/>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17" name="Freeform 206">
                <a:extLst>
                  <a:ext uri="{FF2B5EF4-FFF2-40B4-BE49-F238E27FC236}">
                    <a16:creationId xmlns:a16="http://schemas.microsoft.com/office/drawing/2014/main" id="{F26191FC-753F-B66C-38E0-DF33A5B4148C}"/>
                  </a:ext>
                </a:extLst>
              </p:cNvPr>
              <p:cNvSpPr>
                <a:spLocks/>
              </p:cNvSpPr>
              <p:nvPr/>
            </p:nvSpPr>
            <p:spPr bwMode="auto">
              <a:xfrm>
                <a:off x="2413001" y="1150939"/>
                <a:ext cx="63500" cy="33338"/>
              </a:xfrm>
              <a:custGeom>
                <a:avLst/>
                <a:gdLst>
                  <a:gd name="T0" fmla="*/ 4 w 6"/>
                  <a:gd name="T1" fmla="*/ 2 h 3"/>
                  <a:gd name="T2" fmla="*/ 5 w 6"/>
                  <a:gd name="T3" fmla="*/ 1 h 3"/>
                  <a:gd name="T4" fmla="*/ 5 w 6"/>
                  <a:gd name="T5" fmla="*/ 0 h 3"/>
                  <a:gd name="T6" fmla="*/ 5 w 6"/>
                  <a:gd name="T7" fmla="*/ 0 h 3"/>
                  <a:gd name="T8" fmla="*/ 3 w 6"/>
                  <a:gd name="T9" fmla="*/ 0 h 3"/>
                  <a:gd name="T10" fmla="*/ 2 w 6"/>
                  <a:gd name="T11" fmla="*/ 0 h 3"/>
                  <a:gd name="T12" fmla="*/ 1 w 6"/>
                  <a:gd name="T13" fmla="*/ 1 h 3"/>
                  <a:gd name="T14" fmla="*/ 1 w 6"/>
                  <a:gd name="T15" fmla="*/ 2 h 3"/>
                  <a:gd name="T16" fmla="*/ 1 w 6"/>
                  <a:gd name="T17" fmla="*/ 2 h 3"/>
                  <a:gd name="T18" fmla="*/ 2 w 6"/>
                  <a:gd name="T19" fmla="*/ 2 h 3"/>
                  <a:gd name="T20" fmla="*/ 3 w 6"/>
                  <a:gd name="T21" fmla="*/ 2 h 3"/>
                  <a:gd name="T22" fmla="*/ 4 w 6"/>
                  <a:gd name="T2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3">
                    <a:moveTo>
                      <a:pt x="4" y="2"/>
                    </a:moveTo>
                    <a:cubicBezTo>
                      <a:pt x="5" y="1"/>
                      <a:pt x="5" y="1"/>
                      <a:pt x="5" y="1"/>
                    </a:cubicBezTo>
                    <a:cubicBezTo>
                      <a:pt x="5" y="1"/>
                      <a:pt x="6" y="1"/>
                      <a:pt x="5" y="0"/>
                    </a:cubicBezTo>
                    <a:cubicBezTo>
                      <a:pt x="5" y="0"/>
                      <a:pt x="5" y="0"/>
                      <a:pt x="5" y="0"/>
                    </a:cubicBezTo>
                    <a:cubicBezTo>
                      <a:pt x="4" y="0"/>
                      <a:pt x="4" y="0"/>
                      <a:pt x="3" y="0"/>
                    </a:cubicBezTo>
                    <a:cubicBezTo>
                      <a:pt x="3" y="0"/>
                      <a:pt x="3" y="0"/>
                      <a:pt x="2" y="0"/>
                    </a:cubicBezTo>
                    <a:cubicBezTo>
                      <a:pt x="2" y="1"/>
                      <a:pt x="2" y="1"/>
                      <a:pt x="1" y="1"/>
                    </a:cubicBezTo>
                    <a:cubicBezTo>
                      <a:pt x="1" y="1"/>
                      <a:pt x="1" y="1"/>
                      <a:pt x="1" y="2"/>
                    </a:cubicBezTo>
                    <a:cubicBezTo>
                      <a:pt x="0" y="2"/>
                      <a:pt x="0" y="2"/>
                      <a:pt x="1" y="2"/>
                    </a:cubicBezTo>
                    <a:cubicBezTo>
                      <a:pt x="1" y="3"/>
                      <a:pt x="1" y="2"/>
                      <a:pt x="2" y="2"/>
                    </a:cubicBezTo>
                    <a:cubicBezTo>
                      <a:pt x="2" y="2"/>
                      <a:pt x="2" y="2"/>
                      <a:pt x="3" y="2"/>
                    </a:cubicBezTo>
                    <a:cubicBezTo>
                      <a:pt x="3" y="2"/>
                      <a:pt x="4" y="2"/>
                      <a:pt x="4"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18" name="Freeform 207">
                <a:extLst>
                  <a:ext uri="{FF2B5EF4-FFF2-40B4-BE49-F238E27FC236}">
                    <a16:creationId xmlns:a16="http://schemas.microsoft.com/office/drawing/2014/main" id="{D2CEBFA2-E964-1CE7-F60A-CA000AA66C46}"/>
                  </a:ext>
                </a:extLst>
              </p:cNvPr>
              <p:cNvSpPr>
                <a:spLocks/>
              </p:cNvSpPr>
              <p:nvPr/>
            </p:nvSpPr>
            <p:spPr bwMode="auto">
              <a:xfrm>
                <a:off x="2552701" y="1130301"/>
                <a:ext cx="22225" cy="20638"/>
              </a:xfrm>
              <a:custGeom>
                <a:avLst/>
                <a:gdLst>
                  <a:gd name="T0" fmla="*/ 1 w 2"/>
                  <a:gd name="T1" fmla="*/ 1 h 2"/>
                  <a:gd name="T2" fmla="*/ 1 w 2"/>
                  <a:gd name="T3" fmla="*/ 0 h 2"/>
                  <a:gd name="T4" fmla="*/ 0 w 2"/>
                  <a:gd name="T5" fmla="*/ 1 h 2"/>
                  <a:gd name="T6" fmla="*/ 1 w 2"/>
                  <a:gd name="T7" fmla="*/ 2 h 2"/>
                  <a:gd name="T8" fmla="*/ 1 w 2"/>
                  <a:gd name="T9" fmla="*/ 2 h 2"/>
                  <a:gd name="T10" fmla="*/ 2 w 2"/>
                  <a:gd name="T11" fmla="*/ 1 h 2"/>
                  <a:gd name="T12" fmla="*/ 1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1"/>
                    </a:moveTo>
                    <a:cubicBezTo>
                      <a:pt x="1" y="0"/>
                      <a:pt x="1" y="0"/>
                      <a:pt x="1" y="0"/>
                    </a:cubicBezTo>
                    <a:cubicBezTo>
                      <a:pt x="0" y="1"/>
                      <a:pt x="0" y="1"/>
                      <a:pt x="0" y="1"/>
                    </a:cubicBezTo>
                    <a:cubicBezTo>
                      <a:pt x="0" y="1"/>
                      <a:pt x="0" y="1"/>
                      <a:pt x="1" y="2"/>
                    </a:cubicBezTo>
                    <a:cubicBezTo>
                      <a:pt x="1" y="2"/>
                      <a:pt x="1" y="2"/>
                      <a:pt x="1" y="2"/>
                    </a:cubicBezTo>
                    <a:cubicBezTo>
                      <a:pt x="1" y="2"/>
                      <a:pt x="2" y="2"/>
                      <a:pt x="2" y="1"/>
                    </a:cubicBezTo>
                    <a:cubicBezTo>
                      <a:pt x="2" y="1"/>
                      <a:pt x="2" y="1"/>
                      <a:pt x="1"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19" name="Freeform 208">
                <a:extLst>
                  <a:ext uri="{FF2B5EF4-FFF2-40B4-BE49-F238E27FC236}">
                    <a16:creationId xmlns:a16="http://schemas.microsoft.com/office/drawing/2014/main" id="{16D1D87C-43E2-53DD-76AD-6799AC63BB57}"/>
                  </a:ext>
                </a:extLst>
              </p:cNvPr>
              <p:cNvSpPr>
                <a:spLocks/>
              </p:cNvSpPr>
              <p:nvPr/>
            </p:nvSpPr>
            <p:spPr bwMode="auto">
              <a:xfrm>
                <a:off x="2584451" y="1130301"/>
                <a:ext cx="11113" cy="11113"/>
              </a:xfrm>
              <a:custGeom>
                <a:avLst/>
                <a:gdLst>
                  <a:gd name="T0" fmla="*/ 0 w 1"/>
                  <a:gd name="T1" fmla="*/ 1 h 1"/>
                  <a:gd name="T2" fmla="*/ 1 w 1"/>
                  <a:gd name="T3" fmla="*/ 1 h 1"/>
                  <a:gd name="T4" fmla="*/ 1 w 1"/>
                  <a:gd name="T5" fmla="*/ 1 h 1"/>
                  <a:gd name="T6" fmla="*/ 1 w 1"/>
                  <a:gd name="T7" fmla="*/ 0 h 1"/>
                  <a:gd name="T8" fmla="*/ 0 w 1"/>
                  <a:gd name="T9" fmla="*/ 0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1" y="1"/>
                      <a:pt x="1" y="1"/>
                      <a:pt x="1" y="1"/>
                    </a:cubicBezTo>
                    <a:cubicBezTo>
                      <a:pt x="1" y="1"/>
                      <a:pt x="1" y="1"/>
                      <a:pt x="1" y="1"/>
                    </a:cubicBezTo>
                    <a:cubicBezTo>
                      <a:pt x="1" y="0"/>
                      <a:pt x="1" y="0"/>
                      <a:pt x="1" y="0"/>
                    </a:cubicBezTo>
                    <a:cubicBezTo>
                      <a:pt x="0" y="0"/>
                      <a:pt x="0" y="0"/>
                      <a:pt x="0" y="0"/>
                    </a:cubicBezTo>
                    <a:cubicBezTo>
                      <a:pt x="0" y="0"/>
                      <a:pt x="0" y="0"/>
                      <a:pt x="0" y="1"/>
                    </a:cubicBezTo>
                    <a:cubicBezTo>
                      <a:pt x="0" y="1"/>
                      <a:pt x="0" y="1"/>
                      <a:pt x="0"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20" name="Freeform 209">
                <a:extLst>
                  <a:ext uri="{FF2B5EF4-FFF2-40B4-BE49-F238E27FC236}">
                    <a16:creationId xmlns:a16="http://schemas.microsoft.com/office/drawing/2014/main" id="{018174E9-C3FA-0BE8-D028-E7F46D23287A}"/>
                  </a:ext>
                </a:extLst>
              </p:cNvPr>
              <p:cNvSpPr>
                <a:spLocks/>
              </p:cNvSpPr>
              <p:nvPr/>
            </p:nvSpPr>
            <p:spPr bwMode="auto">
              <a:xfrm>
                <a:off x="2628901" y="968376"/>
                <a:ext cx="31750" cy="31750"/>
              </a:xfrm>
              <a:custGeom>
                <a:avLst/>
                <a:gdLst>
                  <a:gd name="T0" fmla="*/ 2 w 3"/>
                  <a:gd name="T1" fmla="*/ 1 h 3"/>
                  <a:gd name="T2" fmla="*/ 1 w 3"/>
                  <a:gd name="T3" fmla="*/ 2 h 3"/>
                  <a:gd name="T4" fmla="*/ 0 w 3"/>
                  <a:gd name="T5" fmla="*/ 2 h 3"/>
                  <a:gd name="T6" fmla="*/ 1 w 3"/>
                  <a:gd name="T7" fmla="*/ 3 h 3"/>
                  <a:gd name="T8" fmla="*/ 3 w 3"/>
                  <a:gd name="T9" fmla="*/ 2 h 3"/>
                  <a:gd name="T10" fmla="*/ 3 w 3"/>
                  <a:gd name="T11" fmla="*/ 2 h 3"/>
                  <a:gd name="T12" fmla="*/ 3 w 3"/>
                  <a:gd name="T13" fmla="*/ 1 h 3"/>
                  <a:gd name="T14" fmla="*/ 2 w 3"/>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2" y="1"/>
                    </a:moveTo>
                    <a:cubicBezTo>
                      <a:pt x="2" y="2"/>
                      <a:pt x="1" y="1"/>
                      <a:pt x="1" y="2"/>
                    </a:cubicBezTo>
                    <a:cubicBezTo>
                      <a:pt x="1" y="2"/>
                      <a:pt x="0" y="2"/>
                      <a:pt x="0" y="2"/>
                    </a:cubicBezTo>
                    <a:cubicBezTo>
                      <a:pt x="0" y="3"/>
                      <a:pt x="1" y="3"/>
                      <a:pt x="1" y="3"/>
                    </a:cubicBezTo>
                    <a:cubicBezTo>
                      <a:pt x="2" y="3"/>
                      <a:pt x="2" y="2"/>
                      <a:pt x="3" y="2"/>
                    </a:cubicBezTo>
                    <a:cubicBezTo>
                      <a:pt x="3" y="2"/>
                      <a:pt x="3" y="2"/>
                      <a:pt x="3" y="2"/>
                    </a:cubicBezTo>
                    <a:cubicBezTo>
                      <a:pt x="3" y="1"/>
                      <a:pt x="3" y="1"/>
                      <a:pt x="3" y="1"/>
                    </a:cubicBezTo>
                    <a:cubicBezTo>
                      <a:pt x="3" y="0"/>
                      <a:pt x="3" y="1"/>
                      <a:pt x="2"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21" name="Freeform 210">
                <a:extLst>
                  <a:ext uri="{FF2B5EF4-FFF2-40B4-BE49-F238E27FC236}">
                    <a16:creationId xmlns:a16="http://schemas.microsoft.com/office/drawing/2014/main" id="{91BE1497-B194-4D4C-A491-07F8512D70D9}"/>
                  </a:ext>
                </a:extLst>
              </p:cNvPr>
              <p:cNvSpPr>
                <a:spLocks/>
              </p:cNvSpPr>
              <p:nvPr/>
            </p:nvSpPr>
            <p:spPr bwMode="auto">
              <a:xfrm>
                <a:off x="2574926" y="687389"/>
                <a:ext cx="182563" cy="85725"/>
              </a:xfrm>
              <a:custGeom>
                <a:avLst/>
                <a:gdLst>
                  <a:gd name="T0" fmla="*/ 1 w 17"/>
                  <a:gd name="T1" fmla="*/ 5 h 8"/>
                  <a:gd name="T2" fmla="*/ 2 w 17"/>
                  <a:gd name="T3" fmla="*/ 5 h 8"/>
                  <a:gd name="T4" fmla="*/ 4 w 17"/>
                  <a:gd name="T5" fmla="*/ 5 h 8"/>
                  <a:gd name="T6" fmla="*/ 5 w 17"/>
                  <a:gd name="T7" fmla="*/ 5 h 8"/>
                  <a:gd name="T8" fmla="*/ 6 w 17"/>
                  <a:gd name="T9" fmla="*/ 5 h 8"/>
                  <a:gd name="T10" fmla="*/ 6 w 17"/>
                  <a:gd name="T11" fmla="*/ 5 h 8"/>
                  <a:gd name="T12" fmla="*/ 4 w 17"/>
                  <a:gd name="T13" fmla="*/ 5 h 8"/>
                  <a:gd name="T14" fmla="*/ 3 w 17"/>
                  <a:gd name="T15" fmla="*/ 6 h 8"/>
                  <a:gd name="T16" fmla="*/ 2 w 17"/>
                  <a:gd name="T17" fmla="*/ 5 h 8"/>
                  <a:gd name="T18" fmla="*/ 1 w 17"/>
                  <a:gd name="T19" fmla="*/ 5 h 8"/>
                  <a:gd name="T20" fmla="*/ 2 w 17"/>
                  <a:gd name="T21" fmla="*/ 6 h 8"/>
                  <a:gd name="T22" fmla="*/ 3 w 17"/>
                  <a:gd name="T23" fmla="*/ 7 h 8"/>
                  <a:gd name="T24" fmla="*/ 3 w 17"/>
                  <a:gd name="T25" fmla="*/ 7 h 8"/>
                  <a:gd name="T26" fmla="*/ 5 w 17"/>
                  <a:gd name="T27" fmla="*/ 7 h 8"/>
                  <a:gd name="T28" fmla="*/ 7 w 17"/>
                  <a:gd name="T29" fmla="*/ 7 h 8"/>
                  <a:gd name="T30" fmla="*/ 7 w 17"/>
                  <a:gd name="T31" fmla="*/ 7 h 8"/>
                  <a:gd name="T32" fmla="*/ 8 w 17"/>
                  <a:gd name="T33" fmla="*/ 6 h 8"/>
                  <a:gd name="T34" fmla="*/ 9 w 17"/>
                  <a:gd name="T35" fmla="*/ 6 h 8"/>
                  <a:gd name="T36" fmla="*/ 11 w 17"/>
                  <a:gd name="T37" fmla="*/ 6 h 8"/>
                  <a:gd name="T38" fmla="*/ 12 w 17"/>
                  <a:gd name="T39" fmla="*/ 5 h 8"/>
                  <a:gd name="T40" fmla="*/ 13 w 17"/>
                  <a:gd name="T41" fmla="*/ 5 h 8"/>
                  <a:gd name="T42" fmla="*/ 15 w 17"/>
                  <a:gd name="T43" fmla="*/ 5 h 8"/>
                  <a:gd name="T44" fmla="*/ 16 w 17"/>
                  <a:gd name="T45" fmla="*/ 5 h 8"/>
                  <a:gd name="T46" fmla="*/ 17 w 17"/>
                  <a:gd name="T47" fmla="*/ 5 h 8"/>
                  <a:gd name="T48" fmla="*/ 17 w 17"/>
                  <a:gd name="T49" fmla="*/ 3 h 8"/>
                  <a:gd name="T50" fmla="*/ 16 w 17"/>
                  <a:gd name="T51" fmla="*/ 4 h 8"/>
                  <a:gd name="T52" fmla="*/ 15 w 17"/>
                  <a:gd name="T53" fmla="*/ 4 h 8"/>
                  <a:gd name="T54" fmla="*/ 14 w 17"/>
                  <a:gd name="T55" fmla="*/ 4 h 8"/>
                  <a:gd name="T56" fmla="*/ 15 w 17"/>
                  <a:gd name="T57" fmla="*/ 3 h 8"/>
                  <a:gd name="T58" fmla="*/ 15 w 17"/>
                  <a:gd name="T59" fmla="*/ 3 h 8"/>
                  <a:gd name="T60" fmla="*/ 15 w 17"/>
                  <a:gd name="T61" fmla="*/ 2 h 8"/>
                  <a:gd name="T62" fmla="*/ 14 w 17"/>
                  <a:gd name="T63" fmla="*/ 3 h 8"/>
                  <a:gd name="T64" fmla="*/ 13 w 17"/>
                  <a:gd name="T65" fmla="*/ 3 h 8"/>
                  <a:gd name="T66" fmla="*/ 13 w 17"/>
                  <a:gd name="T67" fmla="*/ 2 h 8"/>
                  <a:gd name="T68" fmla="*/ 12 w 17"/>
                  <a:gd name="T69" fmla="*/ 2 h 8"/>
                  <a:gd name="T70" fmla="*/ 11 w 17"/>
                  <a:gd name="T71" fmla="*/ 2 h 8"/>
                  <a:gd name="T72" fmla="*/ 10 w 17"/>
                  <a:gd name="T73" fmla="*/ 1 h 8"/>
                  <a:gd name="T74" fmla="*/ 9 w 17"/>
                  <a:gd name="T75" fmla="*/ 1 h 8"/>
                  <a:gd name="T76" fmla="*/ 8 w 17"/>
                  <a:gd name="T77" fmla="*/ 1 h 8"/>
                  <a:gd name="T78" fmla="*/ 7 w 17"/>
                  <a:gd name="T79" fmla="*/ 1 h 8"/>
                  <a:gd name="T80" fmla="*/ 5 w 17"/>
                  <a:gd name="T81" fmla="*/ 1 h 8"/>
                  <a:gd name="T82" fmla="*/ 4 w 17"/>
                  <a:gd name="T83" fmla="*/ 2 h 8"/>
                  <a:gd name="T84" fmla="*/ 3 w 17"/>
                  <a:gd name="T85" fmla="*/ 3 h 8"/>
                  <a:gd name="T86" fmla="*/ 1 w 17"/>
                  <a:gd name="T87" fmla="*/ 3 h 8"/>
                  <a:gd name="T88" fmla="*/ 0 w 17"/>
                  <a:gd name="T89" fmla="*/ 3 h 8"/>
                  <a:gd name="T90" fmla="*/ 0 w 17"/>
                  <a:gd name="T91" fmla="*/ 3 h 8"/>
                  <a:gd name="T92" fmla="*/ 0 w 17"/>
                  <a:gd name="T93" fmla="*/ 4 h 8"/>
                  <a:gd name="T94" fmla="*/ 1 w 17"/>
                  <a:gd name="T95"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 h="8">
                    <a:moveTo>
                      <a:pt x="1" y="5"/>
                    </a:moveTo>
                    <a:cubicBezTo>
                      <a:pt x="2" y="5"/>
                      <a:pt x="2" y="5"/>
                      <a:pt x="2" y="5"/>
                    </a:cubicBezTo>
                    <a:cubicBezTo>
                      <a:pt x="3" y="5"/>
                      <a:pt x="3" y="5"/>
                      <a:pt x="4" y="5"/>
                    </a:cubicBezTo>
                    <a:cubicBezTo>
                      <a:pt x="4" y="5"/>
                      <a:pt x="5" y="5"/>
                      <a:pt x="5" y="5"/>
                    </a:cubicBezTo>
                    <a:cubicBezTo>
                      <a:pt x="6" y="4"/>
                      <a:pt x="7" y="4"/>
                      <a:pt x="6" y="5"/>
                    </a:cubicBezTo>
                    <a:cubicBezTo>
                      <a:pt x="6" y="5"/>
                      <a:pt x="6" y="5"/>
                      <a:pt x="6" y="5"/>
                    </a:cubicBezTo>
                    <a:cubicBezTo>
                      <a:pt x="5" y="5"/>
                      <a:pt x="5" y="5"/>
                      <a:pt x="4" y="5"/>
                    </a:cubicBezTo>
                    <a:cubicBezTo>
                      <a:pt x="4" y="5"/>
                      <a:pt x="4" y="6"/>
                      <a:pt x="3" y="6"/>
                    </a:cubicBezTo>
                    <a:cubicBezTo>
                      <a:pt x="3" y="6"/>
                      <a:pt x="3" y="5"/>
                      <a:pt x="2" y="5"/>
                    </a:cubicBezTo>
                    <a:cubicBezTo>
                      <a:pt x="2" y="5"/>
                      <a:pt x="2" y="5"/>
                      <a:pt x="1" y="5"/>
                    </a:cubicBezTo>
                    <a:cubicBezTo>
                      <a:pt x="1" y="6"/>
                      <a:pt x="1" y="6"/>
                      <a:pt x="2" y="6"/>
                    </a:cubicBezTo>
                    <a:cubicBezTo>
                      <a:pt x="2" y="7"/>
                      <a:pt x="2" y="7"/>
                      <a:pt x="3" y="7"/>
                    </a:cubicBezTo>
                    <a:cubicBezTo>
                      <a:pt x="3" y="7"/>
                      <a:pt x="3" y="7"/>
                      <a:pt x="3" y="7"/>
                    </a:cubicBezTo>
                    <a:cubicBezTo>
                      <a:pt x="4" y="7"/>
                      <a:pt x="4" y="7"/>
                      <a:pt x="5" y="7"/>
                    </a:cubicBezTo>
                    <a:cubicBezTo>
                      <a:pt x="5" y="7"/>
                      <a:pt x="6" y="8"/>
                      <a:pt x="7" y="7"/>
                    </a:cubicBezTo>
                    <a:cubicBezTo>
                      <a:pt x="7" y="7"/>
                      <a:pt x="7" y="7"/>
                      <a:pt x="7" y="7"/>
                    </a:cubicBezTo>
                    <a:cubicBezTo>
                      <a:pt x="7" y="7"/>
                      <a:pt x="8" y="6"/>
                      <a:pt x="8" y="6"/>
                    </a:cubicBezTo>
                    <a:cubicBezTo>
                      <a:pt x="8" y="6"/>
                      <a:pt x="8" y="6"/>
                      <a:pt x="9" y="6"/>
                    </a:cubicBezTo>
                    <a:cubicBezTo>
                      <a:pt x="9" y="6"/>
                      <a:pt x="10" y="6"/>
                      <a:pt x="11" y="6"/>
                    </a:cubicBezTo>
                    <a:cubicBezTo>
                      <a:pt x="11" y="6"/>
                      <a:pt x="12" y="5"/>
                      <a:pt x="12" y="5"/>
                    </a:cubicBezTo>
                    <a:cubicBezTo>
                      <a:pt x="13" y="5"/>
                      <a:pt x="13" y="5"/>
                      <a:pt x="13" y="5"/>
                    </a:cubicBezTo>
                    <a:cubicBezTo>
                      <a:pt x="14" y="5"/>
                      <a:pt x="14" y="5"/>
                      <a:pt x="15" y="5"/>
                    </a:cubicBezTo>
                    <a:cubicBezTo>
                      <a:pt x="15" y="5"/>
                      <a:pt x="15" y="5"/>
                      <a:pt x="16" y="5"/>
                    </a:cubicBezTo>
                    <a:cubicBezTo>
                      <a:pt x="16" y="5"/>
                      <a:pt x="16" y="5"/>
                      <a:pt x="17" y="5"/>
                    </a:cubicBezTo>
                    <a:cubicBezTo>
                      <a:pt x="17" y="4"/>
                      <a:pt x="17" y="3"/>
                      <a:pt x="17" y="3"/>
                    </a:cubicBezTo>
                    <a:cubicBezTo>
                      <a:pt x="16" y="3"/>
                      <a:pt x="16" y="4"/>
                      <a:pt x="16" y="4"/>
                    </a:cubicBezTo>
                    <a:cubicBezTo>
                      <a:pt x="16" y="4"/>
                      <a:pt x="16" y="4"/>
                      <a:pt x="15" y="4"/>
                    </a:cubicBezTo>
                    <a:cubicBezTo>
                      <a:pt x="15" y="4"/>
                      <a:pt x="14" y="4"/>
                      <a:pt x="14" y="4"/>
                    </a:cubicBezTo>
                    <a:cubicBezTo>
                      <a:pt x="14" y="4"/>
                      <a:pt x="15" y="4"/>
                      <a:pt x="15" y="3"/>
                    </a:cubicBezTo>
                    <a:cubicBezTo>
                      <a:pt x="15" y="3"/>
                      <a:pt x="15" y="3"/>
                      <a:pt x="15" y="3"/>
                    </a:cubicBezTo>
                    <a:cubicBezTo>
                      <a:pt x="15" y="2"/>
                      <a:pt x="15" y="2"/>
                      <a:pt x="15" y="2"/>
                    </a:cubicBezTo>
                    <a:cubicBezTo>
                      <a:pt x="14" y="2"/>
                      <a:pt x="14" y="3"/>
                      <a:pt x="14" y="3"/>
                    </a:cubicBezTo>
                    <a:cubicBezTo>
                      <a:pt x="13" y="3"/>
                      <a:pt x="13" y="3"/>
                      <a:pt x="13" y="3"/>
                    </a:cubicBezTo>
                    <a:cubicBezTo>
                      <a:pt x="13" y="3"/>
                      <a:pt x="13" y="2"/>
                      <a:pt x="13" y="2"/>
                    </a:cubicBezTo>
                    <a:cubicBezTo>
                      <a:pt x="12" y="2"/>
                      <a:pt x="12" y="2"/>
                      <a:pt x="12" y="2"/>
                    </a:cubicBezTo>
                    <a:cubicBezTo>
                      <a:pt x="11" y="2"/>
                      <a:pt x="11" y="2"/>
                      <a:pt x="11" y="2"/>
                    </a:cubicBezTo>
                    <a:cubicBezTo>
                      <a:pt x="10" y="2"/>
                      <a:pt x="10" y="2"/>
                      <a:pt x="10" y="1"/>
                    </a:cubicBezTo>
                    <a:cubicBezTo>
                      <a:pt x="10" y="1"/>
                      <a:pt x="10" y="1"/>
                      <a:pt x="9" y="1"/>
                    </a:cubicBezTo>
                    <a:cubicBezTo>
                      <a:pt x="9" y="0"/>
                      <a:pt x="8" y="0"/>
                      <a:pt x="8" y="1"/>
                    </a:cubicBezTo>
                    <a:cubicBezTo>
                      <a:pt x="7" y="1"/>
                      <a:pt x="7" y="1"/>
                      <a:pt x="7" y="1"/>
                    </a:cubicBezTo>
                    <a:cubicBezTo>
                      <a:pt x="6" y="1"/>
                      <a:pt x="6" y="1"/>
                      <a:pt x="5" y="1"/>
                    </a:cubicBezTo>
                    <a:cubicBezTo>
                      <a:pt x="5" y="2"/>
                      <a:pt x="5" y="2"/>
                      <a:pt x="4" y="2"/>
                    </a:cubicBezTo>
                    <a:cubicBezTo>
                      <a:pt x="4" y="2"/>
                      <a:pt x="3" y="2"/>
                      <a:pt x="3" y="3"/>
                    </a:cubicBezTo>
                    <a:cubicBezTo>
                      <a:pt x="2" y="3"/>
                      <a:pt x="2" y="3"/>
                      <a:pt x="1" y="3"/>
                    </a:cubicBezTo>
                    <a:cubicBezTo>
                      <a:pt x="1" y="3"/>
                      <a:pt x="1" y="3"/>
                      <a:pt x="0" y="3"/>
                    </a:cubicBezTo>
                    <a:cubicBezTo>
                      <a:pt x="0" y="3"/>
                      <a:pt x="0" y="3"/>
                      <a:pt x="0" y="3"/>
                    </a:cubicBezTo>
                    <a:cubicBezTo>
                      <a:pt x="0" y="4"/>
                      <a:pt x="0" y="4"/>
                      <a:pt x="0" y="4"/>
                    </a:cubicBezTo>
                    <a:cubicBezTo>
                      <a:pt x="0" y="5"/>
                      <a:pt x="1" y="5"/>
                      <a:pt x="1" y="5"/>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22" name="Freeform 211">
                <a:extLst>
                  <a:ext uri="{FF2B5EF4-FFF2-40B4-BE49-F238E27FC236}">
                    <a16:creationId xmlns:a16="http://schemas.microsoft.com/office/drawing/2014/main" id="{EFB5A743-A976-4F42-3404-DBB90CAA2DB9}"/>
                  </a:ext>
                </a:extLst>
              </p:cNvPr>
              <p:cNvSpPr>
                <a:spLocks/>
              </p:cNvSpPr>
              <p:nvPr/>
            </p:nvSpPr>
            <p:spPr bwMode="auto">
              <a:xfrm>
                <a:off x="2606676" y="654051"/>
                <a:ext cx="593725" cy="173038"/>
              </a:xfrm>
              <a:custGeom>
                <a:avLst/>
                <a:gdLst>
                  <a:gd name="T0" fmla="*/ 53 w 55"/>
                  <a:gd name="T1" fmla="*/ 2 h 16"/>
                  <a:gd name="T2" fmla="*/ 50 w 55"/>
                  <a:gd name="T3" fmla="*/ 1 h 16"/>
                  <a:gd name="T4" fmla="*/ 48 w 55"/>
                  <a:gd name="T5" fmla="*/ 1 h 16"/>
                  <a:gd name="T6" fmla="*/ 43 w 55"/>
                  <a:gd name="T7" fmla="*/ 1 h 16"/>
                  <a:gd name="T8" fmla="*/ 41 w 55"/>
                  <a:gd name="T9" fmla="*/ 1 h 16"/>
                  <a:gd name="T10" fmla="*/ 39 w 55"/>
                  <a:gd name="T11" fmla="*/ 1 h 16"/>
                  <a:gd name="T12" fmla="*/ 37 w 55"/>
                  <a:gd name="T13" fmla="*/ 0 h 16"/>
                  <a:gd name="T14" fmla="*/ 34 w 55"/>
                  <a:gd name="T15" fmla="*/ 1 h 16"/>
                  <a:gd name="T16" fmla="*/ 31 w 55"/>
                  <a:gd name="T17" fmla="*/ 1 h 16"/>
                  <a:gd name="T18" fmla="*/ 29 w 55"/>
                  <a:gd name="T19" fmla="*/ 1 h 16"/>
                  <a:gd name="T20" fmla="*/ 26 w 55"/>
                  <a:gd name="T21" fmla="*/ 1 h 16"/>
                  <a:gd name="T22" fmla="*/ 24 w 55"/>
                  <a:gd name="T23" fmla="*/ 2 h 16"/>
                  <a:gd name="T24" fmla="*/ 22 w 55"/>
                  <a:gd name="T25" fmla="*/ 2 h 16"/>
                  <a:gd name="T26" fmla="*/ 19 w 55"/>
                  <a:gd name="T27" fmla="*/ 2 h 16"/>
                  <a:gd name="T28" fmla="*/ 17 w 55"/>
                  <a:gd name="T29" fmla="*/ 3 h 16"/>
                  <a:gd name="T30" fmla="*/ 12 w 55"/>
                  <a:gd name="T31" fmla="*/ 3 h 16"/>
                  <a:gd name="T32" fmla="*/ 9 w 55"/>
                  <a:gd name="T33" fmla="*/ 3 h 16"/>
                  <a:gd name="T34" fmla="*/ 10 w 55"/>
                  <a:gd name="T35" fmla="*/ 4 h 16"/>
                  <a:gd name="T36" fmla="*/ 12 w 55"/>
                  <a:gd name="T37" fmla="*/ 5 h 16"/>
                  <a:gd name="T38" fmla="*/ 14 w 55"/>
                  <a:gd name="T39" fmla="*/ 5 h 16"/>
                  <a:gd name="T40" fmla="*/ 18 w 55"/>
                  <a:gd name="T41" fmla="*/ 5 h 16"/>
                  <a:gd name="T42" fmla="*/ 20 w 55"/>
                  <a:gd name="T43" fmla="*/ 5 h 16"/>
                  <a:gd name="T44" fmla="*/ 17 w 55"/>
                  <a:gd name="T45" fmla="*/ 6 h 16"/>
                  <a:gd name="T46" fmla="*/ 14 w 55"/>
                  <a:gd name="T47" fmla="*/ 6 h 16"/>
                  <a:gd name="T48" fmla="*/ 15 w 55"/>
                  <a:gd name="T49" fmla="*/ 8 h 16"/>
                  <a:gd name="T50" fmla="*/ 16 w 55"/>
                  <a:gd name="T51" fmla="*/ 8 h 16"/>
                  <a:gd name="T52" fmla="*/ 15 w 55"/>
                  <a:gd name="T53" fmla="*/ 9 h 16"/>
                  <a:gd name="T54" fmla="*/ 12 w 55"/>
                  <a:gd name="T55" fmla="*/ 9 h 16"/>
                  <a:gd name="T56" fmla="*/ 10 w 55"/>
                  <a:gd name="T57" fmla="*/ 9 h 16"/>
                  <a:gd name="T58" fmla="*/ 8 w 55"/>
                  <a:gd name="T59" fmla="*/ 10 h 16"/>
                  <a:gd name="T60" fmla="*/ 6 w 55"/>
                  <a:gd name="T61" fmla="*/ 10 h 16"/>
                  <a:gd name="T62" fmla="*/ 5 w 55"/>
                  <a:gd name="T63" fmla="*/ 11 h 16"/>
                  <a:gd name="T64" fmla="*/ 4 w 55"/>
                  <a:gd name="T65" fmla="*/ 12 h 16"/>
                  <a:gd name="T66" fmla="*/ 2 w 55"/>
                  <a:gd name="T67" fmla="*/ 12 h 16"/>
                  <a:gd name="T68" fmla="*/ 0 w 55"/>
                  <a:gd name="T69" fmla="*/ 13 h 16"/>
                  <a:gd name="T70" fmla="*/ 2 w 55"/>
                  <a:gd name="T71" fmla="*/ 14 h 16"/>
                  <a:gd name="T72" fmla="*/ 5 w 55"/>
                  <a:gd name="T73" fmla="*/ 14 h 16"/>
                  <a:gd name="T74" fmla="*/ 7 w 55"/>
                  <a:gd name="T75" fmla="*/ 14 h 16"/>
                  <a:gd name="T76" fmla="*/ 10 w 55"/>
                  <a:gd name="T77" fmla="*/ 14 h 16"/>
                  <a:gd name="T78" fmla="*/ 13 w 55"/>
                  <a:gd name="T79" fmla="*/ 13 h 16"/>
                  <a:gd name="T80" fmla="*/ 13 w 55"/>
                  <a:gd name="T81" fmla="*/ 15 h 16"/>
                  <a:gd name="T82" fmla="*/ 17 w 55"/>
                  <a:gd name="T83" fmla="*/ 14 h 16"/>
                  <a:gd name="T84" fmla="*/ 20 w 55"/>
                  <a:gd name="T85" fmla="*/ 14 h 16"/>
                  <a:gd name="T86" fmla="*/ 20 w 55"/>
                  <a:gd name="T87" fmla="*/ 12 h 16"/>
                  <a:gd name="T88" fmla="*/ 21 w 55"/>
                  <a:gd name="T89" fmla="*/ 12 h 16"/>
                  <a:gd name="T90" fmla="*/ 23 w 55"/>
                  <a:gd name="T91" fmla="*/ 10 h 16"/>
                  <a:gd name="T92" fmla="*/ 25 w 55"/>
                  <a:gd name="T93" fmla="*/ 10 h 16"/>
                  <a:gd name="T94" fmla="*/ 27 w 55"/>
                  <a:gd name="T95" fmla="*/ 10 h 16"/>
                  <a:gd name="T96" fmla="*/ 28 w 55"/>
                  <a:gd name="T97" fmla="*/ 8 h 16"/>
                  <a:gd name="T98" fmla="*/ 29 w 55"/>
                  <a:gd name="T99" fmla="*/ 7 h 16"/>
                  <a:gd name="T100" fmla="*/ 31 w 55"/>
                  <a:gd name="T101" fmla="*/ 6 h 16"/>
                  <a:gd name="T102" fmla="*/ 34 w 55"/>
                  <a:gd name="T103" fmla="*/ 7 h 16"/>
                  <a:gd name="T104" fmla="*/ 37 w 55"/>
                  <a:gd name="T105" fmla="*/ 7 h 16"/>
                  <a:gd name="T106" fmla="*/ 38 w 55"/>
                  <a:gd name="T107" fmla="*/ 6 h 16"/>
                  <a:gd name="T108" fmla="*/ 41 w 55"/>
                  <a:gd name="T109" fmla="*/ 6 h 16"/>
                  <a:gd name="T110" fmla="*/ 44 w 55"/>
                  <a:gd name="T111" fmla="*/ 5 h 16"/>
                  <a:gd name="T112" fmla="*/ 46 w 55"/>
                  <a:gd name="T113" fmla="*/ 4 h 16"/>
                  <a:gd name="T114" fmla="*/ 47 w 55"/>
                  <a:gd name="T115" fmla="*/ 3 h 16"/>
                  <a:gd name="T116" fmla="*/ 50 w 55"/>
                  <a:gd name="T117" fmla="*/ 3 h 16"/>
                  <a:gd name="T118" fmla="*/ 54 w 55"/>
                  <a:gd name="T119" fmla="*/ 3 h 16"/>
                  <a:gd name="T120" fmla="*/ 55 w 55"/>
                  <a:gd name="T121"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5" h="16">
                    <a:moveTo>
                      <a:pt x="54" y="2"/>
                    </a:moveTo>
                    <a:cubicBezTo>
                      <a:pt x="54" y="2"/>
                      <a:pt x="53" y="2"/>
                      <a:pt x="53" y="2"/>
                    </a:cubicBezTo>
                    <a:cubicBezTo>
                      <a:pt x="52" y="1"/>
                      <a:pt x="52" y="2"/>
                      <a:pt x="51" y="2"/>
                    </a:cubicBezTo>
                    <a:cubicBezTo>
                      <a:pt x="51" y="1"/>
                      <a:pt x="51" y="1"/>
                      <a:pt x="50" y="1"/>
                    </a:cubicBezTo>
                    <a:cubicBezTo>
                      <a:pt x="49" y="1"/>
                      <a:pt x="49" y="1"/>
                      <a:pt x="48" y="1"/>
                    </a:cubicBezTo>
                    <a:cubicBezTo>
                      <a:pt x="48" y="1"/>
                      <a:pt x="48" y="1"/>
                      <a:pt x="48" y="1"/>
                    </a:cubicBezTo>
                    <a:cubicBezTo>
                      <a:pt x="47" y="1"/>
                      <a:pt x="47" y="1"/>
                      <a:pt x="46" y="1"/>
                    </a:cubicBezTo>
                    <a:cubicBezTo>
                      <a:pt x="45" y="1"/>
                      <a:pt x="45" y="1"/>
                      <a:pt x="43" y="1"/>
                    </a:cubicBezTo>
                    <a:cubicBezTo>
                      <a:pt x="43" y="1"/>
                      <a:pt x="43" y="1"/>
                      <a:pt x="42" y="1"/>
                    </a:cubicBezTo>
                    <a:cubicBezTo>
                      <a:pt x="42" y="1"/>
                      <a:pt x="42" y="1"/>
                      <a:pt x="41" y="1"/>
                    </a:cubicBezTo>
                    <a:cubicBezTo>
                      <a:pt x="41" y="1"/>
                      <a:pt x="41" y="1"/>
                      <a:pt x="40" y="1"/>
                    </a:cubicBezTo>
                    <a:cubicBezTo>
                      <a:pt x="39" y="1"/>
                      <a:pt x="39" y="1"/>
                      <a:pt x="39" y="1"/>
                    </a:cubicBezTo>
                    <a:cubicBezTo>
                      <a:pt x="38" y="1"/>
                      <a:pt x="38" y="1"/>
                      <a:pt x="37" y="1"/>
                    </a:cubicBezTo>
                    <a:cubicBezTo>
                      <a:pt x="37" y="1"/>
                      <a:pt x="37" y="1"/>
                      <a:pt x="37" y="0"/>
                    </a:cubicBezTo>
                    <a:cubicBezTo>
                      <a:pt x="36" y="0"/>
                      <a:pt x="36" y="1"/>
                      <a:pt x="35" y="1"/>
                    </a:cubicBezTo>
                    <a:cubicBezTo>
                      <a:pt x="35" y="1"/>
                      <a:pt x="34" y="1"/>
                      <a:pt x="34" y="1"/>
                    </a:cubicBezTo>
                    <a:cubicBezTo>
                      <a:pt x="33" y="1"/>
                      <a:pt x="33" y="1"/>
                      <a:pt x="33" y="1"/>
                    </a:cubicBezTo>
                    <a:cubicBezTo>
                      <a:pt x="32" y="1"/>
                      <a:pt x="32" y="1"/>
                      <a:pt x="31" y="1"/>
                    </a:cubicBezTo>
                    <a:cubicBezTo>
                      <a:pt x="31" y="1"/>
                      <a:pt x="31" y="1"/>
                      <a:pt x="30" y="1"/>
                    </a:cubicBezTo>
                    <a:cubicBezTo>
                      <a:pt x="30" y="1"/>
                      <a:pt x="30" y="1"/>
                      <a:pt x="29" y="1"/>
                    </a:cubicBezTo>
                    <a:cubicBezTo>
                      <a:pt x="29" y="1"/>
                      <a:pt x="29" y="1"/>
                      <a:pt x="28" y="1"/>
                    </a:cubicBezTo>
                    <a:cubicBezTo>
                      <a:pt x="27" y="1"/>
                      <a:pt x="27" y="1"/>
                      <a:pt x="26" y="1"/>
                    </a:cubicBezTo>
                    <a:cubicBezTo>
                      <a:pt x="26" y="1"/>
                      <a:pt x="25" y="1"/>
                      <a:pt x="25" y="1"/>
                    </a:cubicBezTo>
                    <a:cubicBezTo>
                      <a:pt x="24" y="1"/>
                      <a:pt x="24" y="2"/>
                      <a:pt x="24" y="2"/>
                    </a:cubicBezTo>
                    <a:cubicBezTo>
                      <a:pt x="24" y="2"/>
                      <a:pt x="23" y="2"/>
                      <a:pt x="23" y="2"/>
                    </a:cubicBezTo>
                    <a:cubicBezTo>
                      <a:pt x="23" y="2"/>
                      <a:pt x="22" y="2"/>
                      <a:pt x="22" y="2"/>
                    </a:cubicBezTo>
                    <a:cubicBezTo>
                      <a:pt x="21" y="2"/>
                      <a:pt x="21" y="2"/>
                      <a:pt x="21" y="2"/>
                    </a:cubicBezTo>
                    <a:cubicBezTo>
                      <a:pt x="20" y="2"/>
                      <a:pt x="20" y="2"/>
                      <a:pt x="19" y="2"/>
                    </a:cubicBezTo>
                    <a:cubicBezTo>
                      <a:pt x="19" y="2"/>
                      <a:pt x="19" y="2"/>
                      <a:pt x="19" y="2"/>
                    </a:cubicBezTo>
                    <a:cubicBezTo>
                      <a:pt x="18" y="3"/>
                      <a:pt x="17" y="3"/>
                      <a:pt x="17" y="3"/>
                    </a:cubicBezTo>
                    <a:cubicBezTo>
                      <a:pt x="16" y="3"/>
                      <a:pt x="15" y="3"/>
                      <a:pt x="14" y="3"/>
                    </a:cubicBezTo>
                    <a:cubicBezTo>
                      <a:pt x="13" y="3"/>
                      <a:pt x="13" y="3"/>
                      <a:pt x="12" y="3"/>
                    </a:cubicBezTo>
                    <a:cubicBezTo>
                      <a:pt x="11" y="3"/>
                      <a:pt x="11" y="3"/>
                      <a:pt x="11" y="3"/>
                    </a:cubicBezTo>
                    <a:cubicBezTo>
                      <a:pt x="10" y="3"/>
                      <a:pt x="9" y="3"/>
                      <a:pt x="9" y="3"/>
                    </a:cubicBezTo>
                    <a:cubicBezTo>
                      <a:pt x="9" y="3"/>
                      <a:pt x="9" y="3"/>
                      <a:pt x="9" y="4"/>
                    </a:cubicBezTo>
                    <a:cubicBezTo>
                      <a:pt x="9" y="4"/>
                      <a:pt x="10" y="4"/>
                      <a:pt x="10" y="4"/>
                    </a:cubicBezTo>
                    <a:cubicBezTo>
                      <a:pt x="10" y="5"/>
                      <a:pt x="10" y="5"/>
                      <a:pt x="10" y="5"/>
                    </a:cubicBezTo>
                    <a:cubicBezTo>
                      <a:pt x="11" y="5"/>
                      <a:pt x="11" y="5"/>
                      <a:pt x="12" y="5"/>
                    </a:cubicBezTo>
                    <a:cubicBezTo>
                      <a:pt x="12" y="5"/>
                      <a:pt x="13" y="5"/>
                      <a:pt x="13" y="5"/>
                    </a:cubicBezTo>
                    <a:cubicBezTo>
                      <a:pt x="13" y="5"/>
                      <a:pt x="14" y="5"/>
                      <a:pt x="14" y="5"/>
                    </a:cubicBezTo>
                    <a:cubicBezTo>
                      <a:pt x="15" y="5"/>
                      <a:pt x="15" y="5"/>
                      <a:pt x="16" y="5"/>
                    </a:cubicBezTo>
                    <a:cubicBezTo>
                      <a:pt x="17" y="5"/>
                      <a:pt x="17" y="5"/>
                      <a:pt x="18" y="5"/>
                    </a:cubicBezTo>
                    <a:cubicBezTo>
                      <a:pt x="18" y="5"/>
                      <a:pt x="18" y="5"/>
                      <a:pt x="19" y="5"/>
                    </a:cubicBezTo>
                    <a:cubicBezTo>
                      <a:pt x="20" y="5"/>
                      <a:pt x="20" y="5"/>
                      <a:pt x="20" y="5"/>
                    </a:cubicBezTo>
                    <a:cubicBezTo>
                      <a:pt x="20" y="6"/>
                      <a:pt x="20" y="6"/>
                      <a:pt x="20" y="6"/>
                    </a:cubicBezTo>
                    <a:cubicBezTo>
                      <a:pt x="18" y="6"/>
                      <a:pt x="18" y="6"/>
                      <a:pt x="17" y="6"/>
                    </a:cubicBezTo>
                    <a:cubicBezTo>
                      <a:pt x="16" y="6"/>
                      <a:pt x="16" y="6"/>
                      <a:pt x="15" y="6"/>
                    </a:cubicBezTo>
                    <a:cubicBezTo>
                      <a:pt x="15" y="6"/>
                      <a:pt x="14" y="5"/>
                      <a:pt x="14" y="6"/>
                    </a:cubicBezTo>
                    <a:cubicBezTo>
                      <a:pt x="14" y="6"/>
                      <a:pt x="14" y="6"/>
                      <a:pt x="14" y="7"/>
                    </a:cubicBezTo>
                    <a:cubicBezTo>
                      <a:pt x="14" y="7"/>
                      <a:pt x="15" y="7"/>
                      <a:pt x="15" y="8"/>
                    </a:cubicBezTo>
                    <a:cubicBezTo>
                      <a:pt x="15" y="8"/>
                      <a:pt x="15" y="8"/>
                      <a:pt x="15" y="8"/>
                    </a:cubicBezTo>
                    <a:cubicBezTo>
                      <a:pt x="15" y="8"/>
                      <a:pt x="16" y="8"/>
                      <a:pt x="16" y="8"/>
                    </a:cubicBezTo>
                    <a:cubicBezTo>
                      <a:pt x="16" y="9"/>
                      <a:pt x="17" y="9"/>
                      <a:pt x="17" y="9"/>
                    </a:cubicBezTo>
                    <a:cubicBezTo>
                      <a:pt x="16" y="10"/>
                      <a:pt x="16" y="9"/>
                      <a:pt x="15" y="9"/>
                    </a:cubicBezTo>
                    <a:cubicBezTo>
                      <a:pt x="15" y="9"/>
                      <a:pt x="14" y="9"/>
                      <a:pt x="14" y="9"/>
                    </a:cubicBezTo>
                    <a:cubicBezTo>
                      <a:pt x="13" y="9"/>
                      <a:pt x="13" y="9"/>
                      <a:pt x="12" y="9"/>
                    </a:cubicBezTo>
                    <a:cubicBezTo>
                      <a:pt x="12" y="9"/>
                      <a:pt x="11" y="9"/>
                      <a:pt x="11" y="9"/>
                    </a:cubicBezTo>
                    <a:cubicBezTo>
                      <a:pt x="10" y="9"/>
                      <a:pt x="10" y="9"/>
                      <a:pt x="10" y="9"/>
                    </a:cubicBezTo>
                    <a:cubicBezTo>
                      <a:pt x="9" y="9"/>
                      <a:pt x="9" y="9"/>
                      <a:pt x="8" y="9"/>
                    </a:cubicBezTo>
                    <a:cubicBezTo>
                      <a:pt x="8" y="10"/>
                      <a:pt x="8" y="10"/>
                      <a:pt x="8" y="10"/>
                    </a:cubicBezTo>
                    <a:cubicBezTo>
                      <a:pt x="7" y="10"/>
                      <a:pt x="7" y="10"/>
                      <a:pt x="7" y="10"/>
                    </a:cubicBezTo>
                    <a:cubicBezTo>
                      <a:pt x="6" y="10"/>
                      <a:pt x="6" y="10"/>
                      <a:pt x="6" y="10"/>
                    </a:cubicBezTo>
                    <a:cubicBezTo>
                      <a:pt x="6" y="11"/>
                      <a:pt x="6" y="11"/>
                      <a:pt x="5" y="11"/>
                    </a:cubicBezTo>
                    <a:cubicBezTo>
                      <a:pt x="5" y="11"/>
                      <a:pt x="5" y="11"/>
                      <a:pt x="5" y="11"/>
                    </a:cubicBezTo>
                    <a:cubicBezTo>
                      <a:pt x="5" y="12"/>
                      <a:pt x="5" y="12"/>
                      <a:pt x="5" y="12"/>
                    </a:cubicBezTo>
                    <a:cubicBezTo>
                      <a:pt x="5" y="12"/>
                      <a:pt x="5" y="12"/>
                      <a:pt x="4" y="12"/>
                    </a:cubicBezTo>
                    <a:cubicBezTo>
                      <a:pt x="4" y="12"/>
                      <a:pt x="4" y="12"/>
                      <a:pt x="3" y="12"/>
                    </a:cubicBezTo>
                    <a:cubicBezTo>
                      <a:pt x="3" y="12"/>
                      <a:pt x="3" y="12"/>
                      <a:pt x="2" y="12"/>
                    </a:cubicBezTo>
                    <a:cubicBezTo>
                      <a:pt x="2" y="13"/>
                      <a:pt x="1" y="13"/>
                      <a:pt x="1" y="13"/>
                    </a:cubicBezTo>
                    <a:cubicBezTo>
                      <a:pt x="0" y="13"/>
                      <a:pt x="0" y="13"/>
                      <a:pt x="0" y="13"/>
                    </a:cubicBezTo>
                    <a:cubicBezTo>
                      <a:pt x="0" y="14"/>
                      <a:pt x="0" y="14"/>
                      <a:pt x="0" y="14"/>
                    </a:cubicBezTo>
                    <a:cubicBezTo>
                      <a:pt x="1" y="15"/>
                      <a:pt x="1" y="14"/>
                      <a:pt x="2" y="14"/>
                    </a:cubicBezTo>
                    <a:cubicBezTo>
                      <a:pt x="3" y="14"/>
                      <a:pt x="3" y="14"/>
                      <a:pt x="4" y="14"/>
                    </a:cubicBezTo>
                    <a:cubicBezTo>
                      <a:pt x="4" y="14"/>
                      <a:pt x="4" y="14"/>
                      <a:pt x="5" y="14"/>
                    </a:cubicBezTo>
                    <a:cubicBezTo>
                      <a:pt x="5" y="14"/>
                      <a:pt x="6" y="14"/>
                      <a:pt x="6" y="14"/>
                    </a:cubicBezTo>
                    <a:cubicBezTo>
                      <a:pt x="7" y="14"/>
                      <a:pt x="7" y="14"/>
                      <a:pt x="7" y="14"/>
                    </a:cubicBezTo>
                    <a:cubicBezTo>
                      <a:pt x="8" y="13"/>
                      <a:pt x="8" y="13"/>
                      <a:pt x="9" y="13"/>
                    </a:cubicBezTo>
                    <a:cubicBezTo>
                      <a:pt x="9" y="13"/>
                      <a:pt x="9" y="14"/>
                      <a:pt x="10" y="14"/>
                    </a:cubicBezTo>
                    <a:cubicBezTo>
                      <a:pt x="10" y="14"/>
                      <a:pt x="11" y="14"/>
                      <a:pt x="11" y="14"/>
                    </a:cubicBezTo>
                    <a:cubicBezTo>
                      <a:pt x="12" y="13"/>
                      <a:pt x="12" y="13"/>
                      <a:pt x="13" y="13"/>
                    </a:cubicBezTo>
                    <a:cubicBezTo>
                      <a:pt x="13" y="13"/>
                      <a:pt x="13" y="13"/>
                      <a:pt x="13" y="13"/>
                    </a:cubicBezTo>
                    <a:cubicBezTo>
                      <a:pt x="14" y="14"/>
                      <a:pt x="13" y="14"/>
                      <a:pt x="13" y="15"/>
                    </a:cubicBezTo>
                    <a:cubicBezTo>
                      <a:pt x="13" y="16"/>
                      <a:pt x="14" y="15"/>
                      <a:pt x="15" y="14"/>
                    </a:cubicBezTo>
                    <a:cubicBezTo>
                      <a:pt x="16" y="14"/>
                      <a:pt x="16" y="14"/>
                      <a:pt x="17" y="14"/>
                    </a:cubicBezTo>
                    <a:cubicBezTo>
                      <a:pt x="17" y="14"/>
                      <a:pt x="17" y="14"/>
                      <a:pt x="18" y="14"/>
                    </a:cubicBezTo>
                    <a:cubicBezTo>
                      <a:pt x="19" y="14"/>
                      <a:pt x="19" y="14"/>
                      <a:pt x="20" y="14"/>
                    </a:cubicBezTo>
                    <a:cubicBezTo>
                      <a:pt x="20" y="13"/>
                      <a:pt x="20" y="13"/>
                      <a:pt x="20" y="13"/>
                    </a:cubicBezTo>
                    <a:cubicBezTo>
                      <a:pt x="20" y="13"/>
                      <a:pt x="20" y="12"/>
                      <a:pt x="20" y="12"/>
                    </a:cubicBezTo>
                    <a:cubicBezTo>
                      <a:pt x="20" y="12"/>
                      <a:pt x="20" y="12"/>
                      <a:pt x="21" y="12"/>
                    </a:cubicBezTo>
                    <a:cubicBezTo>
                      <a:pt x="21" y="11"/>
                      <a:pt x="21" y="12"/>
                      <a:pt x="21" y="12"/>
                    </a:cubicBezTo>
                    <a:cubicBezTo>
                      <a:pt x="22" y="11"/>
                      <a:pt x="22" y="11"/>
                      <a:pt x="22" y="11"/>
                    </a:cubicBezTo>
                    <a:cubicBezTo>
                      <a:pt x="22" y="11"/>
                      <a:pt x="22" y="10"/>
                      <a:pt x="23" y="10"/>
                    </a:cubicBezTo>
                    <a:cubicBezTo>
                      <a:pt x="23" y="10"/>
                      <a:pt x="23" y="11"/>
                      <a:pt x="24" y="11"/>
                    </a:cubicBezTo>
                    <a:cubicBezTo>
                      <a:pt x="24" y="11"/>
                      <a:pt x="24" y="10"/>
                      <a:pt x="25" y="10"/>
                    </a:cubicBezTo>
                    <a:cubicBezTo>
                      <a:pt x="25" y="10"/>
                      <a:pt x="26" y="10"/>
                      <a:pt x="26" y="10"/>
                    </a:cubicBezTo>
                    <a:cubicBezTo>
                      <a:pt x="26" y="10"/>
                      <a:pt x="27" y="10"/>
                      <a:pt x="27" y="10"/>
                    </a:cubicBezTo>
                    <a:cubicBezTo>
                      <a:pt x="27" y="9"/>
                      <a:pt x="27" y="9"/>
                      <a:pt x="27" y="9"/>
                    </a:cubicBezTo>
                    <a:cubicBezTo>
                      <a:pt x="28" y="8"/>
                      <a:pt x="28" y="8"/>
                      <a:pt x="28" y="8"/>
                    </a:cubicBezTo>
                    <a:cubicBezTo>
                      <a:pt x="28" y="8"/>
                      <a:pt x="29" y="8"/>
                      <a:pt x="29" y="8"/>
                    </a:cubicBezTo>
                    <a:cubicBezTo>
                      <a:pt x="29" y="7"/>
                      <a:pt x="29" y="7"/>
                      <a:pt x="29" y="7"/>
                    </a:cubicBezTo>
                    <a:cubicBezTo>
                      <a:pt x="29" y="7"/>
                      <a:pt x="29" y="6"/>
                      <a:pt x="30" y="6"/>
                    </a:cubicBezTo>
                    <a:cubicBezTo>
                      <a:pt x="30" y="6"/>
                      <a:pt x="31" y="6"/>
                      <a:pt x="31" y="6"/>
                    </a:cubicBezTo>
                    <a:cubicBezTo>
                      <a:pt x="32" y="6"/>
                      <a:pt x="32" y="6"/>
                      <a:pt x="33" y="6"/>
                    </a:cubicBezTo>
                    <a:cubicBezTo>
                      <a:pt x="33" y="7"/>
                      <a:pt x="33" y="7"/>
                      <a:pt x="34" y="7"/>
                    </a:cubicBezTo>
                    <a:cubicBezTo>
                      <a:pt x="34" y="7"/>
                      <a:pt x="35" y="7"/>
                      <a:pt x="35" y="7"/>
                    </a:cubicBezTo>
                    <a:cubicBezTo>
                      <a:pt x="36" y="7"/>
                      <a:pt x="36" y="7"/>
                      <a:pt x="37" y="7"/>
                    </a:cubicBezTo>
                    <a:cubicBezTo>
                      <a:pt x="37" y="7"/>
                      <a:pt x="37" y="7"/>
                      <a:pt x="37" y="6"/>
                    </a:cubicBezTo>
                    <a:cubicBezTo>
                      <a:pt x="38" y="6"/>
                      <a:pt x="38" y="6"/>
                      <a:pt x="38" y="6"/>
                    </a:cubicBezTo>
                    <a:cubicBezTo>
                      <a:pt x="38" y="6"/>
                      <a:pt x="39" y="6"/>
                      <a:pt x="39" y="6"/>
                    </a:cubicBezTo>
                    <a:cubicBezTo>
                      <a:pt x="40" y="6"/>
                      <a:pt x="40" y="6"/>
                      <a:pt x="41" y="6"/>
                    </a:cubicBezTo>
                    <a:cubicBezTo>
                      <a:pt x="42" y="6"/>
                      <a:pt x="42" y="5"/>
                      <a:pt x="43" y="5"/>
                    </a:cubicBezTo>
                    <a:cubicBezTo>
                      <a:pt x="43" y="5"/>
                      <a:pt x="43" y="5"/>
                      <a:pt x="44" y="5"/>
                    </a:cubicBezTo>
                    <a:cubicBezTo>
                      <a:pt x="44" y="4"/>
                      <a:pt x="45" y="5"/>
                      <a:pt x="45" y="4"/>
                    </a:cubicBezTo>
                    <a:cubicBezTo>
                      <a:pt x="46" y="4"/>
                      <a:pt x="46" y="4"/>
                      <a:pt x="46" y="4"/>
                    </a:cubicBezTo>
                    <a:cubicBezTo>
                      <a:pt x="47" y="4"/>
                      <a:pt x="46" y="3"/>
                      <a:pt x="46" y="3"/>
                    </a:cubicBezTo>
                    <a:cubicBezTo>
                      <a:pt x="47" y="3"/>
                      <a:pt x="47" y="3"/>
                      <a:pt x="47" y="3"/>
                    </a:cubicBezTo>
                    <a:cubicBezTo>
                      <a:pt x="48" y="3"/>
                      <a:pt x="48" y="3"/>
                      <a:pt x="49" y="3"/>
                    </a:cubicBezTo>
                    <a:cubicBezTo>
                      <a:pt x="49" y="3"/>
                      <a:pt x="50" y="3"/>
                      <a:pt x="50" y="3"/>
                    </a:cubicBezTo>
                    <a:cubicBezTo>
                      <a:pt x="51" y="3"/>
                      <a:pt x="51" y="3"/>
                      <a:pt x="52" y="3"/>
                    </a:cubicBezTo>
                    <a:cubicBezTo>
                      <a:pt x="53" y="3"/>
                      <a:pt x="53" y="3"/>
                      <a:pt x="54" y="3"/>
                    </a:cubicBezTo>
                    <a:cubicBezTo>
                      <a:pt x="54" y="3"/>
                      <a:pt x="54" y="3"/>
                      <a:pt x="55" y="3"/>
                    </a:cubicBezTo>
                    <a:cubicBezTo>
                      <a:pt x="55" y="3"/>
                      <a:pt x="55" y="3"/>
                      <a:pt x="55" y="2"/>
                    </a:cubicBezTo>
                    <a:cubicBezTo>
                      <a:pt x="55" y="2"/>
                      <a:pt x="54" y="2"/>
                      <a:pt x="54"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23" name="Freeform 212">
                <a:extLst>
                  <a:ext uri="{FF2B5EF4-FFF2-40B4-BE49-F238E27FC236}">
                    <a16:creationId xmlns:a16="http://schemas.microsoft.com/office/drawing/2014/main" id="{71C9D724-6193-1C97-C7B5-31FF1327900E}"/>
                  </a:ext>
                </a:extLst>
              </p:cNvPr>
              <p:cNvSpPr>
                <a:spLocks/>
              </p:cNvSpPr>
              <p:nvPr/>
            </p:nvSpPr>
            <p:spPr bwMode="auto">
              <a:xfrm>
                <a:off x="2693989" y="869951"/>
                <a:ext cx="85725" cy="22225"/>
              </a:xfrm>
              <a:custGeom>
                <a:avLst/>
                <a:gdLst>
                  <a:gd name="T0" fmla="*/ 2 w 8"/>
                  <a:gd name="T1" fmla="*/ 0 h 2"/>
                  <a:gd name="T2" fmla="*/ 1 w 8"/>
                  <a:gd name="T3" fmla="*/ 0 h 2"/>
                  <a:gd name="T4" fmla="*/ 1 w 8"/>
                  <a:gd name="T5" fmla="*/ 0 h 2"/>
                  <a:gd name="T6" fmla="*/ 0 w 8"/>
                  <a:gd name="T7" fmla="*/ 1 h 2"/>
                  <a:gd name="T8" fmla="*/ 1 w 8"/>
                  <a:gd name="T9" fmla="*/ 2 h 2"/>
                  <a:gd name="T10" fmla="*/ 3 w 8"/>
                  <a:gd name="T11" fmla="*/ 2 h 2"/>
                  <a:gd name="T12" fmla="*/ 4 w 8"/>
                  <a:gd name="T13" fmla="*/ 1 h 2"/>
                  <a:gd name="T14" fmla="*/ 5 w 8"/>
                  <a:gd name="T15" fmla="*/ 1 h 2"/>
                  <a:gd name="T16" fmla="*/ 6 w 8"/>
                  <a:gd name="T17" fmla="*/ 1 h 2"/>
                  <a:gd name="T18" fmla="*/ 8 w 8"/>
                  <a:gd name="T19" fmla="*/ 1 h 2"/>
                  <a:gd name="T20" fmla="*/ 7 w 8"/>
                  <a:gd name="T21" fmla="*/ 1 h 2"/>
                  <a:gd name="T22" fmla="*/ 6 w 8"/>
                  <a:gd name="T23" fmla="*/ 0 h 2"/>
                  <a:gd name="T24" fmla="*/ 4 w 8"/>
                  <a:gd name="T25" fmla="*/ 0 h 2"/>
                  <a:gd name="T26" fmla="*/ 2 w 8"/>
                  <a:gd name="T2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2">
                    <a:moveTo>
                      <a:pt x="2" y="0"/>
                    </a:moveTo>
                    <a:cubicBezTo>
                      <a:pt x="2" y="0"/>
                      <a:pt x="2" y="0"/>
                      <a:pt x="1" y="0"/>
                    </a:cubicBezTo>
                    <a:cubicBezTo>
                      <a:pt x="1" y="0"/>
                      <a:pt x="1" y="0"/>
                      <a:pt x="1" y="0"/>
                    </a:cubicBezTo>
                    <a:cubicBezTo>
                      <a:pt x="0" y="0"/>
                      <a:pt x="0" y="1"/>
                      <a:pt x="0" y="1"/>
                    </a:cubicBezTo>
                    <a:cubicBezTo>
                      <a:pt x="0" y="1"/>
                      <a:pt x="1" y="2"/>
                      <a:pt x="1" y="2"/>
                    </a:cubicBezTo>
                    <a:cubicBezTo>
                      <a:pt x="2" y="2"/>
                      <a:pt x="2" y="2"/>
                      <a:pt x="3" y="2"/>
                    </a:cubicBezTo>
                    <a:cubicBezTo>
                      <a:pt x="3" y="2"/>
                      <a:pt x="3" y="1"/>
                      <a:pt x="4" y="1"/>
                    </a:cubicBezTo>
                    <a:cubicBezTo>
                      <a:pt x="4" y="1"/>
                      <a:pt x="4" y="1"/>
                      <a:pt x="5" y="1"/>
                    </a:cubicBezTo>
                    <a:cubicBezTo>
                      <a:pt x="5" y="1"/>
                      <a:pt x="5" y="1"/>
                      <a:pt x="6" y="1"/>
                    </a:cubicBezTo>
                    <a:cubicBezTo>
                      <a:pt x="7" y="2"/>
                      <a:pt x="7" y="2"/>
                      <a:pt x="8" y="1"/>
                    </a:cubicBezTo>
                    <a:cubicBezTo>
                      <a:pt x="8" y="1"/>
                      <a:pt x="8" y="1"/>
                      <a:pt x="7" y="1"/>
                    </a:cubicBezTo>
                    <a:cubicBezTo>
                      <a:pt x="7" y="0"/>
                      <a:pt x="7" y="0"/>
                      <a:pt x="6" y="0"/>
                    </a:cubicBezTo>
                    <a:cubicBezTo>
                      <a:pt x="5" y="0"/>
                      <a:pt x="5" y="0"/>
                      <a:pt x="4" y="0"/>
                    </a:cubicBezTo>
                    <a:cubicBezTo>
                      <a:pt x="3" y="0"/>
                      <a:pt x="3" y="0"/>
                      <a:pt x="2"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24" name="Freeform 213">
                <a:extLst>
                  <a:ext uri="{FF2B5EF4-FFF2-40B4-BE49-F238E27FC236}">
                    <a16:creationId xmlns:a16="http://schemas.microsoft.com/office/drawing/2014/main" id="{29FB4685-292A-F151-27DD-30B1BE891682}"/>
                  </a:ext>
                </a:extLst>
              </p:cNvPr>
              <p:cNvSpPr>
                <a:spLocks/>
              </p:cNvSpPr>
              <p:nvPr/>
            </p:nvSpPr>
            <p:spPr bwMode="auto">
              <a:xfrm>
                <a:off x="2649539" y="1011239"/>
                <a:ext cx="65088" cy="20638"/>
              </a:xfrm>
              <a:custGeom>
                <a:avLst/>
                <a:gdLst>
                  <a:gd name="T0" fmla="*/ 0 w 6"/>
                  <a:gd name="T1" fmla="*/ 2 h 2"/>
                  <a:gd name="T2" fmla="*/ 1 w 6"/>
                  <a:gd name="T3" fmla="*/ 2 h 2"/>
                  <a:gd name="T4" fmla="*/ 2 w 6"/>
                  <a:gd name="T5" fmla="*/ 2 h 2"/>
                  <a:gd name="T6" fmla="*/ 4 w 6"/>
                  <a:gd name="T7" fmla="*/ 2 h 2"/>
                  <a:gd name="T8" fmla="*/ 4 w 6"/>
                  <a:gd name="T9" fmla="*/ 2 h 2"/>
                  <a:gd name="T10" fmla="*/ 5 w 6"/>
                  <a:gd name="T11" fmla="*/ 1 h 2"/>
                  <a:gd name="T12" fmla="*/ 6 w 6"/>
                  <a:gd name="T13" fmla="*/ 0 h 2"/>
                  <a:gd name="T14" fmla="*/ 5 w 6"/>
                  <a:gd name="T15" fmla="*/ 0 h 2"/>
                  <a:gd name="T16" fmla="*/ 4 w 6"/>
                  <a:gd name="T17" fmla="*/ 0 h 2"/>
                  <a:gd name="T18" fmla="*/ 3 w 6"/>
                  <a:gd name="T19" fmla="*/ 0 h 2"/>
                  <a:gd name="T20" fmla="*/ 2 w 6"/>
                  <a:gd name="T21" fmla="*/ 0 h 2"/>
                  <a:gd name="T22" fmla="*/ 1 w 6"/>
                  <a:gd name="T23" fmla="*/ 1 h 2"/>
                  <a:gd name="T24" fmla="*/ 0 w 6"/>
                  <a:gd name="T2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2">
                    <a:moveTo>
                      <a:pt x="0" y="2"/>
                    </a:moveTo>
                    <a:cubicBezTo>
                      <a:pt x="0" y="2"/>
                      <a:pt x="1" y="2"/>
                      <a:pt x="1" y="2"/>
                    </a:cubicBezTo>
                    <a:cubicBezTo>
                      <a:pt x="2" y="2"/>
                      <a:pt x="2" y="2"/>
                      <a:pt x="2" y="2"/>
                    </a:cubicBezTo>
                    <a:cubicBezTo>
                      <a:pt x="3" y="2"/>
                      <a:pt x="3" y="2"/>
                      <a:pt x="4" y="2"/>
                    </a:cubicBezTo>
                    <a:cubicBezTo>
                      <a:pt x="4" y="2"/>
                      <a:pt x="4" y="2"/>
                      <a:pt x="4" y="2"/>
                    </a:cubicBezTo>
                    <a:cubicBezTo>
                      <a:pt x="5" y="1"/>
                      <a:pt x="5" y="1"/>
                      <a:pt x="5" y="1"/>
                    </a:cubicBezTo>
                    <a:cubicBezTo>
                      <a:pt x="5" y="1"/>
                      <a:pt x="6" y="0"/>
                      <a:pt x="6" y="0"/>
                    </a:cubicBezTo>
                    <a:cubicBezTo>
                      <a:pt x="6" y="0"/>
                      <a:pt x="5" y="0"/>
                      <a:pt x="5" y="0"/>
                    </a:cubicBezTo>
                    <a:cubicBezTo>
                      <a:pt x="4" y="0"/>
                      <a:pt x="4" y="0"/>
                      <a:pt x="4" y="0"/>
                    </a:cubicBezTo>
                    <a:cubicBezTo>
                      <a:pt x="3" y="0"/>
                      <a:pt x="3" y="0"/>
                      <a:pt x="3" y="0"/>
                    </a:cubicBezTo>
                    <a:cubicBezTo>
                      <a:pt x="2" y="0"/>
                      <a:pt x="2" y="0"/>
                      <a:pt x="2" y="0"/>
                    </a:cubicBezTo>
                    <a:cubicBezTo>
                      <a:pt x="1" y="1"/>
                      <a:pt x="1" y="1"/>
                      <a:pt x="1" y="1"/>
                    </a:cubicBezTo>
                    <a:cubicBezTo>
                      <a:pt x="1" y="1"/>
                      <a:pt x="0" y="2"/>
                      <a:pt x="0"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25" name="Freeform 214">
                <a:extLst>
                  <a:ext uri="{FF2B5EF4-FFF2-40B4-BE49-F238E27FC236}">
                    <a16:creationId xmlns:a16="http://schemas.microsoft.com/office/drawing/2014/main" id="{37640F9C-A30D-B2FC-623B-1C76C7FC0924}"/>
                  </a:ext>
                </a:extLst>
              </p:cNvPr>
              <p:cNvSpPr>
                <a:spLocks/>
              </p:cNvSpPr>
              <p:nvPr/>
            </p:nvSpPr>
            <p:spPr bwMode="auto">
              <a:xfrm>
                <a:off x="2714626" y="1011239"/>
                <a:ext cx="22225" cy="20638"/>
              </a:xfrm>
              <a:custGeom>
                <a:avLst/>
                <a:gdLst>
                  <a:gd name="T0" fmla="*/ 0 w 2"/>
                  <a:gd name="T1" fmla="*/ 2 h 2"/>
                  <a:gd name="T2" fmla="*/ 1 w 2"/>
                  <a:gd name="T3" fmla="*/ 2 h 2"/>
                  <a:gd name="T4" fmla="*/ 2 w 2"/>
                  <a:gd name="T5" fmla="*/ 1 h 2"/>
                  <a:gd name="T6" fmla="*/ 2 w 2"/>
                  <a:gd name="T7" fmla="*/ 0 h 2"/>
                  <a:gd name="T8" fmla="*/ 1 w 2"/>
                  <a:gd name="T9" fmla="*/ 0 h 2"/>
                  <a:gd name="T10" fmla="*/ 0 w 2"/>
                  <a:gd name="T11" fmla="*/ 0 h 2"/>
                  <a:gd name="T12" fmla="*/ 0 w 2"/>
                  <a:gd name="T13" fmla="*/ 1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1" y="2"/>
                      <a:pt x="1" y="2"/>
                      <a:pt x="1" y="2"/>
                    </a:cubicBezTo>
                    <a:cubicBezTo>
                      <a:pt x="2" y="1"/>
                      <a:pt x="2" y="1"/>
                      <a:pt x="2" y="1"/>
                    </a:cubicBezTo>
                    <a:cubicBezTo>
                      <a:pt x="2" y="1"/>
                      <a:pt x="2" y="1"/>
                      <a:pt x="2" y="0"/>
                    </a:cubicBezTo>
                    <a:cubicBezTo>
                      <a:pt x="1" y="0"/>
                      <a:pt x="1" y="0"/>
                      <a:pt x="1" y="0"/>
                    </a:cubicBezTo>
                    <a:cubicBezTo>
                      <a:pt x="0" y="0"/>
                      <a:pt x="0" y="0"/>
                      <a:pt x="0" y="0"/>
                    </a:cubicBezTo>
                    <a:cubicBezTo>
                      <a:pt x="0" y="0"/>
                      <a:pt x="0" y="1"/>
                      <a:pt x="0" y="1"/>
                    </a:cubicBezTo>
                    <a:cubicBezTo>
                      <a:pt x="0" y="1"/>
                      <a:pt x="0" y="1"/>
                      <a:pt x="0"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26" name="Freeform 215">
                <a:extLst>
                  <a:ext uri="{FF2B5EF4-FFF2-40B4-BE49-F238E27FC236}">
                    <a16:creationId xmlns:a16="http://schemas.microsoft.com/office/drawing/2014/main" id="{08E0293F-3DF7-EF39-8E2A-5ED91E4EB72A}"/>
                  </a:ext>
                </a:extLst>
              </p:cNvPr>
              <p:cNvSpPr>
                <a:spLocks/>
              </p:cNvSpPr>
              <p:nvPr/>
            </p:nvSpPr>
            <p:spPr bwMode="auto">
              <a:xfrm>
                <a:off x="2466976" y="860426"/>
                <a:ext cx="496888" cy="323850"/>
              </a:xfrm>
              <a:custGeom>
                <a:avLst/>
                <a:gdLst>
                  <a:gd name="T0" fmla="*/ 43 w 46"/>
                  <a:gd name="T1" fmla="*/ 16 h 30"/>
                  <a:gd name="T2" fmla="*/ 42 w 46"/>
                  <a:gd name="T3" fmla="*/ 15 h 30"/>
                  <a:gd name="T4" fmla="*/ 38 w 46"/>
                  <a:gd name="T5" fmla="*/ 14 h 30"/>
                  <a:gd name="T6" fmla="*/ 38 w 46"/>
                  <a:gd name="T7" fmla="*/ 12 h 30"/>
                  <a:gd name="T8" fmla="*/ 39 w 46"/>
                  <a:gd name="T9" fmla="*/ 11 h 30"/>
                  <a:gd name="T10" fmla="*/ 39 w 46"/>
                  <a:gd name="T11" fmla="*/ 9 h 30"/>
                  <a:gd name="T12" fmla="*/ 36 w 46"/>
                  <a:gd name="T13" fmla="*/ 8 h 30"/>
                  <a:gd name="T14" fmla="*/ 33 w 46"/>
                  <a:gd name="T15" fmla="*/ 6 h 30"/>
                  <a:gd name="T16" fmla="*/ 29 w 46"/>
                  <a:gd name="T17" fmla="*/ 3 h 30"/>
                  <a:gd name="T18" fmla="*/ 24 w 46"/>
                  <a:gd name="T19" fmla="*/ 4 h 30"/>
                  <a:gd name="T20" fmla="*/ 19 w 46"/>
                  <a:gd name="T21" fmla="*/ 5 h 30"/>
                  <a:gd name="T22" fmla="*/ 20 w 46"/>
                  <a:gd name="T23" fmla="*/ 1 h 30"/>
                  <a:gd name="T24" fmla="*/ 15 w 46"/>
                  <a:gd name="T25" fmla="*/ 2 h 30"/>
                  <a:gd name="T26" fmla="*/ 12 w 46"/>
                  <a:gd name="T27" fmla="*/ 3 h 30"/>
                  <a:gd name="T28" fmla="*/ 11 w 46"/>
                  <a:gd name="T29" fmla="*/ 6 h 30"/>
                  <a:gd name="T30" fmla="*/ 9 w 46"/>
                  <a:gd name="T31" fmla="*/ 5 h 30"/>
                  <a:gd name="T32" fmla="*/ 13 w 46"/>
                  <a:gd name="T33" fmla="*/ 2 h 30"/>
                  <a:gd name="T34" fmla="*/ 12 w 46"/>
                  <a:gd name="T35" fmla="*/ 0 h 30"/>
                  <a:gd name="T36" fmla="*/ 5 w 46"/>
                  <a:gd name="T37" fmla="*/ 2 h 30"/>
                  <a:gd name="T38" fmla="*/ 1 w 46"/>
                  <a:gd name="T39" fmla="*/ 6 h 30"/>
                  <a:gd name="T40" fmla="*/ 5 w 46"/>
                  <a:gd name="T41" fmla="*/ 7 h 30"/>
                  <a:gd name="T42" fmla="*/ 0 w 46"/>
                  <a:gd name="T43" fmla="*/ 8 h 30"/>
                  <a:gd name="T44" fmla="*/ 4 w 46"/>
                  <a:gd name="T45" fmla="*/ 9 h 30"/>
                  <a:gd name="T46" fmla="*/ 8 w 46"/>
                  <a:gd name="T47" fmla="*/ 9 h 30"/>
                  <a:gd name="T48" fmla="*/ 12 w 46"/>
                  <a:gd name="T49" fmla="*/ 10 h 30"/>
                  <a:gd name="T50" fmla="*/ 17 w 46"/>
                  <a:gd name="T51" fmla="*/ 10 h 30"/>
                  <a:gd name="T52" fmla="*/ 19 w 46"/>
                  <a:gd name="T53" fmla="*/ 9 h 30"/>
                  <a:gd name="T54" fmla="*/ 23 w 46"/>
                  <a:gd name="T55" fmla="*/ 11 h 30"/>
                  <a:gd name="T56" fmla="*/ 20 w 46"/>
                  <a:gd name="T57" fmla="*/ 13 h 30"/>
                  <a:gd name="T58" fmla="*/ 24 w 46"/>
                  <a:gd name="T59" fmla="*/ 13 h 30"/>
                  <a:gd name="T60" fmla="*/ 27 w 46"/>
                  <a:gd name="T61" fmla="*/ 15 h 30"/>
                  <a:gd name="T62" fmla="*/ 25 w 46"/>
                  <a:gd name="T63" fmla="*/ 17 h 30"/>
                  <a:gd name="T64" fmla="*/ 22 w 46"/>
                  <a:gd name="T65" fmla="*/ 19 h 30"/>
                  <a:gd name="T66" fmla="*/ 21 w 46"/>
                  <a:gd name="T67" fmla="*/ 21 h 30"/>
                  <a:gd name="T68" fmla="*/ 17 w 46"/>
                  <a:gd name="T69" fmla="*/ 22 h 30"/>
                  <a:gd name="T70" fmla="*/ 14 w 46"/>
                  <a:gd name="T71" fmla="*/ 21 h 30"/>
                  <a:gd name="T72" fmla="*/ 11 w 46"/>
                  <a:gd name="T73" fmla="*/ 23 h 30"/>
                  <a:gd name="T74" fmla="*/ 14 w 46"/>
                  <a:gd name="T75" fmla="*/ 24 h 30"/>
                  <a:gd name="T76" fmla="*/ 17 w 46"/>
                  <a:gd name="T77" fmla="*/ 24 h 30"/>
                  <a:gd name="T78" fmla="*/ 20 w 46"/>
                  <a:gd name="T79" fmla="*/ 24 h 30"/>
                  <a:gd name="T80" fmla="*/ 23 w 46"/>
                  <a:gd name="T81" fmla="*/ 26 h 30"/>
                  <a:gd name="T82" fmla="*/ 24 w 46"/>
                  <a:gd name="T83" fmla="*/ 28 h 30"/>
                  <a:gd name="T84" fmla="*/ 28 w 46"/>
                  <a:gd name="T85" fmla="*/ 29 h 30"/>
                  <a:gd name="T86" fmla="*/ 31 w 46"/>
                  <a:gd name="T87" fmla="*/ 30 h 30"/>
                  <a:gd name="T88" fmla="*/ 29 w 46"/>
                  <a:gd name="T89" fmla="*/ 27 h 30"/>
                  <a:gd name="T90" fmla="*/ 29 w 46"/>
                  <a:gd name="T91" fmla="*/ 26 h 30"/>
                  <a:gd name="T92" fmla="*/ 33 w 46"/>
                  <a:gd name="T93" fmla="*/ 27 h 30"/>
                  <a:gd name="T94" fmla="*/ 35 w 46"/>
                  <a:gd name="T95" fmla="*/ 26 h 30"/>
                  <a:gd name="T96" fmla="*/ 36 w 46"/>
                  <a:gd name="T97" fmla="*/ 24 h 30"/>
                  <a:gd name="T98" fmla="*/ 33 w 46"/>
                  <a:gd name="T99" fmla="*/ 21 h 30"/>
                  <a:gd name="T100" fmla="*/ 34 w 46"/>
                  <a:gd name="T101" fmla="*/ 18 h 30"/>
                  <a:gd name="T102" fmla="*/ 37 w 46"/>
                  <a:gd name="T103" fmla="*/ 20 h 30"/>
                  <a:gd name="T104" fmla="*/ 40 w 46"/>
                  <a:gd name="T105" fmla="*/ 22 h 30"/>
                  <a:gd name="T106" fmla="*/ 43 w 46"/>
                  <a:gd name="T107" fmla="*/ 20 h 30"/>
                  <a:gd name="T108" fmla="*/ 46 w 46"/>
                  <a:gd name="T109" fmla="*/ 1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 h="30">
                    <a:moveTo>
                      <a:pt x="46" y="17"/>
                    </a:moveTo>
                    <a:cubicBezTo>
                      <a:pt x="45" y="17"/>
                      <a:pt x="45" y="17"/>
                      <a:pt x="45" y="17"/>
                    </a:cubicBezTo>
                    <a:cubicBezTo>
                      <a:pt x="44" y="17"/>
                      <a:pt x="44" y="17"/>
                      <a:pt x="44" y="16"/>
                    </a:cubicBezTo>
                    <a:cubicBezTo>
                      <a:pt x="43" y="16"/>
                      <a:pt x="43" y="16"/>
                      <a:pt x="43" y="16"/>
                    </a:cubicBezTo>
                    <a:cubicBezTo>
                      <a:pt x="43" y="16"/>
                      <a:pt x="42" y="17"/>
                      <a:pt x="42" y="16"/>
                    </a:cubicBezTo>
                    <a:cubicBezTo>
                      <a:pt x="42" y="16"/>
                      <a:pt x="42" y="16"/>
                      <a:pt x="42" y="15"/>
                    </a:cubicBezTo>
                    <a:cubicBezTo>
                      <a:pt x="42" y="15"/>
                      <a:pt x="42" y="15"/>
                      <a:pt x="42" y="15"/>
                    </a:cubicBezTo>
                    <a:cubicBezTo>
                      <a:pt x="42" y="15"/>
                      <a:pt x="42" y="15"/>
                      <a:pt x="42" y="15"/>
                    </a:cubicBezTo>
                    <a:cubicBezTo>
                      <a:pt x="41" y="14"/>
                      <a:pt x="41" y="14"/>
                      <a:pt x="41" y="14"/>
                    </a:cubicBezTo>
                    <a:cubicBezTo>
                      <a:pt x="41" y="14"/>
                      <a:pt x="41" y="14"/>
                      <a:pt x="40" y="14"/>
                    </a:cubicBezTo>
                    <a:cubicBezTo>
                      <a:pt x="40" y="14"/>
                      <a:pt x="40" y="14"/>
                      <a:pt x="39" y="14"/>
                    </a:cubicBezTo>
                    <a:cubicBezTo>
                      <a:pt x="39" y="14"/>
                      <a:pt x="38" y="14"/>
                      <a:pt x="38" y="14"/>
                    </a:cubicBezTo>
                    <a:cubicBezTo>
                      <a:pt x="37" y="14"/>
                      <a:pt x="37" y="14"/>
                      <a:pt x="37" y="13"/>
                    </a:cubicBezTo>
                    <a:cubicBezTo>
                      <a:pt x="36" y="13"/>
                      <a:pt x="36" y="13"/>
                      <a:pt x="36" y="13"/>
                    </a:cubicBezTo>
                    <a:cubicBezTo>
                      <a:pt x="36" y="12"/>
                      <a:pt x="36" y="12"/>
                      <a:pt x="37" y="12"/>
                    </a:cubicBezTo>
                    <a:cubicBezTo>
                      <a:pt x="37" y="12"/>
                      <a:pt x="37" y="12"/>
                      <a:pt x="38" y="12"/>
                    </a:cubicBezTo>
                    <a:cubicBezTo>
                      <a:pt x="38" y="12"/>
                      <a:pt x="38" y="12"/>
                      <a:pt x="39" y="12"/>
                    </a:cubicBezTo>
                    <a:cubicBezTo>
                      <a:pt x="39" y="12"/>
                      <a:pt x="39" y="12"/>
                      <a:pt x="40" y="12"/>
                    </a:cubicBezTo>
                    <a:cubicBezTo>
                      <a:pt x="40" y="12"/>
                      <a:pt x="40" y="11"/>
                      <a:pt x="40" y="11"/>
                    </a:cubicBezTo>
                    <a:cubicBezTo>
                      <a:pt x="39" y="11"/>
                      <a:pt x="39" y="11"/>
                      <a:pt x="39" y="11"/>
                    </a:cubicBezTo>
                    <a:cubicBezTo>
                      <a:pt x="38" y="11"/>
                      <a:pt x="38" y="11"/>
                      <a:pt x="38" y="11"/>
                    </a:cubicBezTo>
                    <a:cubicBezTo>
                      <a:pt x="37" y="10"/>
                      <a:pt x="39" y="11"/>
                      <a:pt x="39" y="10"/>
                    </a:cubicBezTo>
                    <a:cubicBezTo>
                      <a:pt x="40" y="10"/>
                      <a:pt x="40" y="10"/>
                      <a:pt x="40" y="10"/>
                    </a:cubicBezTo>
                    <a:cubicBezTo>
                      <a:pt x="39" y="9"/>
                      <a:pt x="39" y="9"/>
                      <a:pt x="39" y="9"/>
                    </a:cubicBezTo>
                    <a:cubicBezTo>
                      <a:pt x="39" y="9"/>
                      <a:pt x="39" y="8"/>
                      <a:pt x="39" y="8"/>
                    </a:cubicBezTo>
                    <a:cubicBezTo>
                      <a:pt x="38" y="8"/>
                      <a:pt x="38" y="8"/>
                      <a:pt x="38" y="8"/>
                    </a:cubicBezTo>
                    <a:cubicBezTo>
                      <a:pt x="38" y="8"/>
                      <a:pt x="38" y="8"/>
                      <a:pt x="37" y="8"/>
                    </a:cubicBezTo>
                    <a:cubicBezTo>
                      <a:pt x="37" y="8"/>
                      <a:pt x="37" y="8"/>
                      <a:pt x="36" y="8"/>
                    </a:cubicBezTo>
                    <a:cubicBezTo>
                      <a:pt x="36" y="7"/>
                      <a:pt x="35" y="7"/>
                      <a:pt x="35" y="7"/>
                    </a:cubicBezTo>
                    <a:cubicBezTo>
                      <a:pt x="35" y="7"/>
                      <a:pt x="35" y="6"/>
                      <a:pt x="34" y="6"/>
                    </a:cubicBezTo>
                    <a:cubicBezTo>
                      <a:pt x="34" y="6"/>
                      <a:pt x="34" y="6"/>
                      <a:pt x="34" y="6"/>
                    </a:cubicBezTo>
                    <a:cubicBezTo>
                      <a:pt x="33" y="6"/>
                      <a:pt x="33" y="6"/>
                      <a:pt x="33" y="6"/>
                    </a:cubicBezTo>
                    <a:cubicBezTo>
                      <a:pt x="32" y="6"/>
                      <a:pt x="32" y="6"/>
                      <a:pt x="31" y="6"/>
                    </a:cubicBezTo>
                    <a:cubicBezTo>
                      <a:pt x="31" y="6"/>
                      <a:pt x="31" y="5"/>
                      <a:pt x="31" y="5"/>
                    </a:cubicBezTo>
                    <a:cubicBezTo>
                      <a:pt x="30" y="5"/>
                      <a:pt x="30" y="4"/>
                      <a:pt x="30" y="4"/>
                    </a:cubicBezTo>
                    <a:cubicBezTo>
                      <a:pt x="29" y="4"/>
                      <a:pt x="29" y="3"/>
                      <a:pt x="29" y="3"/>
                    </a:cubicBezTo>
                    <a:cubicBezTo>
                      <a:pt x="28" y="3"/>
                      <a:pt x="27" y="3"/>
                      <a:pt x="27" y="3"/>
                    </a:cubicBezTo>
                    <a:cubicBezTo>
                      <a:pt x="26" y="3"/>
                      <a:pt x="26" y="3"/>
                      <a:pt x="25" y="3"/>
                    </a:cubicBezTo>
                    <a:cubicBezTo>
                      <a:pt x="25" y="3"/>
                      <a:pt x="24" y="3"/>
                      <a:pt x="24" y="3"/>
                    </a:cubicBezTo>
                    <a:cubicBezTo>
                      <a:pt x="24" y="4"/>
                      <a:pt x="24" y="4"/>
                      <a:pt x="24" y="4"/>
                    </a:cubicBezTo>
                    <a:cubicBezTo>
                      <a:pt x="23" y="4"/>
                      <a:pt x="23" y="4"/>
                      <a:pt x="23" y="4"/>
                    </a:cubicBezTo>
                    <a:cubicBezTo>
                      <a:pt x="22" y="4"/>
                      <a:pt x="22" y="4"/>
                      <a:pt x="22" y="4"/>
                    </a:cubicBezTo>
                    <a:cubicBezTo>
                      <a:pt x="21" y="4"/>
                      <a:pt x="21" y="4"/>
                      <a:pt x="20" y="4"/>
                    </a:cubicBezTo>
                    <a:cubicBezTo>
                      <a:pt x="20" y="4"/>
                      <a:pt x="20" y="5"/>
                      <a:pt x="19" y="5"/>
                    </a:cubicBezTo>
                    <a:cubicBezTo>
                      <a:pt x="19" y="5"/>
                      <a:pt x="20" y="4"/>
                      <a:pt x="20" y="4"/>
                    </a:cubicBezTo>
                    <a:cubicBezTo>
                      <a:pt x="21" y="3"/>
                      <a:pt x="21" y="4"/>
                      <a:pt x="21" y="3"/>
                    </a:cubicBezTo>
                    <a:cubicBezTo>
                      <a:pt x="22" y="3"/>
                      <a:pt x="21" y="3"/>
                      <a:pt x="21" y="2"/>
                    </a:cubicBezTo>
                    <a:cubicBezTo>
                      <a:pt x="21" y="2"/>
                      <a:pt x="21" y="1"/>
                      <a:pt x="20" y="1"/>
                    </a:cubicBezTo>
                    <a:cubicBezTo>
                      <a:pt x="20" y="1"/>
                      <a:pt x="20" y="1"/>
                      <a:pt x="19" y="1"/>
                    </a:cubicBezTo>
                    <a:cubicBezTo>
                      <a:pt x="18" y="1"/>
                      <a:pt x="18" y="1"/>
                      <a:pt x="17" y="1"/>
                    </a:cubicBezTo>
                    <a:cubicBezTo>
                      <a:pt x="17" y="1"/>
                      <a:pt x="17" y="1"/>
                      <a:pt x="16" y="2"/>
                    </a:cubicBezTo>
                    <a:cubicBezTo>
                      <a:pt x="16" y="2"/>
                      <a:pt x="16" y="2"/>
                      <a:pt x="15" y="2"/>
                    </a:cubicBezTo>
                    <a:cubicBezTo>
                      <a:pt x="15" y="2"/>
                      <a:pt x="15" y="1"/>
                      <a:pt x="14" y="2"/>
                    </a:cubicBezTo>
                    <a:cubicBezTo>
                      <a:pt x="14" y="2"/>
                      <a:pt x="14" y="2"/>
                      <a:pt x="13" y="2"/>
                    </a:cubicBezTo>
                    <a:cubicBezTo>
                      <a:pt x="13" y="3"/>
                      <a:pt x="13" y="2"/>
                      <a:pt x="12" y="3"/>
                    </a:cubicBezTo>
                    <a:cubicBezTo>
                      <a:pt x="12" y="3"/>
                      <a:pt x="12" y="3"/>
                      <a:pt x="12" y="3"/>
                    </a:cubicBezTo>
                    <a:cubicBezTo>
                      <a:pt x="11" y="3"/>
                      <a:pt x="11" y="4"/>
                      <a:pt x="11" y="4"/>
                    </a:cubicBezTo>
                    <a:cubicBezTo>
                      <a:pt x="11" y="4"/>
                      <a:pt x="10" y="4"/>
                      <a:pt x="10" y="5"/>
                    </a:cubicBezTo>
                    <a:cubicBezTo>
                      <a:pt x="10" y="5"/>
                      <a:pt x="10" y="5"/>
                      <a:pt x="10" y="5"/>
                    </a:cubicBezTo>
                    <a:cubicBezTo>
                      <a:pt x="10" y="6"/>
                      <a:pt x="11" y="6"/>
                      <a:pt x="11" y="6"/>
                    </a:cubicBezTo>
                    <a:cubicBezTo>
                      <a:pt x="11" y="6"/>
                      <a:pt x="11" y="7"/>
                      <a:pt x="10" y="7"/>
                    </a:cubicBezTo>
                    <a:cubicBezTo>
                      <a:pt x="10" y="7"/>
                      <a:pt x="10" y="7"/>
                      <a:pt x="9" y="7"/>
                    </a:cubicBezTo>
                    <a:cubicBezTo>
                      <a:pt x="9" y="6"/>
                      <a:pt x="9" y="6"/>
                      <a:pt x="9" y="6"/>
                    </a:cubicBezTo>
                    <a:cubicBezTo>
                      <a:pt x="9" y="5"/>
                      <a:pt x="9" y="5"/>
                      <a:pt x="9" y="5"/>
                    </a:cubicBezTo>
                    <a:cubicBezTo>
                      <a:pt x="9" y="4"/>
                      <a:pt x="9" y="4"/>
                      <a:pt x="9" y="4"/>
                    </a:cubicBezTo>
                    <a:cubicBezTo>
                      <a:pt x="10" y="3"/>
                      <a:pt x="10" y="3"/>
                      <a:pt x="10" y="3"/>
                    </a:cubicBezTo>
                    <a:cubicBezTo>
                      <a:pt x="10" y="2"/>
                      <a:pt x="11" y="2"/>
                      <a:pt x="11" y="2"/>
                    </a:cubicBezTo>
                    <a:cubicBezTo>
                      <a:pt x="12" y="2"/>
                      <a:pt x="12" y="2"/>
                      <a:pt x="13" y="2"/>
                    </a:cubicBezTo>
                    <a:cubicBezTo>
                      <a:pt x="13" y="2"/>
                      <a:pt x="14" y="2"/>
                      <a:pt x="14" y="1"/>
                    </a:cubicBezTo>
                    <a:cubicBezTo>
                      <a:pt x="14" y="1"/>
                      <a:pt x="14" y="1"/>
                      <a:pt x="14" y="1"/>
                    </a:cubicBezTo>
                    <a:cubicBezTo>
                      <a:pt x="14" y="0"/>
                      <a:pt x="14" y="0"/>
                      <a:pt x="13" y="0"/>
                    </a:cubicBezTo>
                    <a:cubicBezTo>
                      <a:pt x="13" y="0"/>
                      <a:pt x="12" y="0"/>
                      <a:pt x="12" y="0"/>
                    </a:cubicBezTo>
                    <a:cubicBezTo>
                      <a:pt x="12" y="0"/>
                      <a:pt x="11" y="1"/>
                      <a:pt x="11" y="1"/>
                    </a:cubicBezTo>
                    <a:cubicBezTo>
                      <a:pt x="10" y="1"/>
                      <a:pt x="10" y="1"/>
                      <a:pt x="9" y="1"/>
                    </a:cubicBezTo>
                    <a:cubicBezTo>
                      <a:pt x="8" y="1"/>
                      <a:pt x="8" y="1"/>
                      <a:pt x="7" y="2"/>
                    </a:cubicBezTo>
                    <a:cubicBezTo>
                      <a:pt x="7" y="2"/>
                      <a:pt x="6" y="2"/>
                      <a:pt x="5" y="2"/>
                    </a:cubicBezTo>
                    <a:cubicBezTo>
                      <a:pt x="5" y="2"/>
                      <a:pt x="5" y="2"/>
                      <a:pt x="4" y="3"/>
                    </a:cubicBezTo>
                    <a:cubicBezTo>
                      <a:pt x="4" y="3"/>
                      <a:pt x="4" y="3"/>
                      <a:pt x="3" y="4"/>
                    </a:cubicBezTo>
                    <a:cubicBezTo>
                      <a:pt x="3" y="4"/>
                      <a:pt x="2" y="4"/>
                      <a:pt x="2" y="5"/>
                    </a:cubicBezTo>
                    <a:cubicBezTo>
                      <a:pt x="2" y="5"/>
                      <a:pt x="1" y="6"/>
                      <a:pt x="1" y="6"/>
                    </a:cubicBezTo>
                    <a:cubicBezTo>
                      <a:pt x="1" y="6"/>
                      <a:pt x="2" y="6"/>
                      <a:pt x="2" y="6"/>
                    </a:cubicBezTo>
                    <a:cubicBezTo>
                      <a:pt x="3" y="6"/>
                      <a:pt x="3" y="6"/>
                      <a:pt x="3" y="6"/>
                    </a:cubicBezTo>
                    <a:cubicBezTo>
                      <a:pt x="4" y="6"/>
                      <a:pt x="4" y="6"/>
                      <a:pt x="4" y="7"/>
                    </a:cubicBezTo>
                    <a:cubicBezTo>
                      <a:pt x="5" y="7"/>
                      <a:pt x="5" y="7"/>
                      <a:pt x="5" y="7"/>
                    </a:cubicBezTo>
                    <a:cubicBezTo>
                      <a:pt x="5" y="7"/>
                      <a:pt x="4" y="7"/>
                      <a:pt x="4" y="7"/>
                    </a:cubicBezTo>
                    <a:cubicBezTo>
                      <a:pt x="3" y="7"/>
                      <a:pt x="3" y="7"/>
                      <a:pt x="2" y="7"/>
                    </a:cubicBezTo>
                    <a:cubicBezTo>
                      <a:pt x="2" y="7"/>
                      <a:pt x="2" y="7"/>
                      <a:pt x="1" y="7"/>
                    </a:cubicBezTo>
                    <a:cubicBezTo>
                      <a:pt x="1" y="7"/>
                      <a:pt x="0" y="7"/>
                      <a:pt x="0" y="8"/>
                    </a:cubicBezTo>
                    <a:cubicBezTo>
                      <a:pt x="0" y="8"/>
                      <a:pt x="1" y="8"/>
                      <a:pt x="1" y="8"/>
                    </a:cubicBezTo>
                    <a:cubicBezTo>
                      <a:pt x="1" y="9"/>
                      <a:pt x="1" y="9"/>
                      <a:pt x="1" y="9"/>
                    </a:cubicBezTo>
                    <a:cubicBezTo>
                      <a:pt x="2" y="9"/>
                      <a:pt x="2" y="9"/>
                      <a:pt x="2" y="9"/>
                    </a:cubicBezTo>
                    <a:cubicBezTo>
                      <a:pt x="3" y="9"/>
                      <a:pt x="3" y="9"/>
                      <a:pt x="4" y="9"/>
                    </a:cubicBezTo>
                    <a:cubicBezTo>
                      <a:pt x="4" y="9"/>
                      <a:pt x="4" y="9"/>
                      <a:pt x="4" y="9"/>
                    </a:cubicBezTo>
                    <a:cubicBezTo>
                      <a:pt x="5" y="9"/>
                      <a:pt x="5" y="9"/>
                      <a:pt x="5" y="9"/>
                    </a:cubicBezTo>
                    <a:cubicBezTo>
                      <a:pt x="6" y="9"/>
                      <a:pt x="6" y="9"/>
                      <a:pt x="6" y="10"/>
                    </a:cubicBezTo>
                    <a:cubicBezTo>
                      <a:pt x="7" y="10"/>
                      <a:pt x="7" y="9"/>
                      <a:pt x="8" y="9"/>
                    </a:cubicBezTo>
                    <a:cubicBezTo>
                      <a:pt x="8" y="9"/>
                      <a:pt x="9" y="9"/>
                      <a:pt x="9" y="10"/>
                    </a:cubicBezTo>
                    <a:cubicBezTo>
                      <a:pt x="9" y="10"/>
                      <a:pt x="10" y="10"/>
                      <a:pt x="10" y="10"/>
                    </a:cubicBezTo>
                    <a:cubicBezTo>
                      <a:pt x="11" y="10"/>
                      <a:pt x="11" y="10"/>
                      <a:pt x="11" y="10"/>
                    </a:cubicBezTo>
                    <a:cubicBezTo>
                      <a:pt x="11" y="10"/>
                      <a:pt x="12" y="10"/>
                      <a:pt x="12" y="10"/>
                    </a:cubicBezTo>
                    <a:cubicBezTo>
                      <a:pt x="12" y="10"/>
                      <a:pt x="13" y="10"/>
                      <a:pt x="13" y="10"/>
                    </a:cubicBezTo>
                    <a:cubicBezTo>
                      <a:pt x="14" y="10"/>
                      <a:pt x="14" y="10"/>
                      <a:pt x="14" y="10"/>
                    </a:cubicBezTo>
                    <a:cubicBezTo>
                      <a:pt x="15" y="10"/>
                      <a:pt x="15" y="10"/>
                      <a:pt x="16" y="10"/>
                    </a:cubicBezTo>
                    <a:cubicBezTo>
                      <a:pt x="16" y="10"/>
                      <a:pt x="16" y="10"/>
                      <a:pt x="17" y="10"/>
                    </a:cubicBezTo>
                    <a:cubicBezTo>
                      <a:pt x="17" y="10"/>
                      <a:pt x="17" y="10"/>
                      <a:pt x="18" y="10"/>
                    </a:cubicBezTo>
                    <a:cubicBezTo>
                      <a:pt x="18" y="10"/>
                      <a:pt x="18" y="10"/>
                      <a:pt x="19" y="9"/>
                    </a:cubicBezTo>
                    <a:cubicBezTo>
                      <a:pt x="19" y="9"/>
                      <a:pt x="18" y="9"/>
                      <a:pt x="18" y="9"/>
                    </a:cubicBezTo>
                    <a:cubicBezTo>
                      <a:pt x="19" y="8"/>
                      <a:pt x="19" y="8"/>
                      <a:pt x="19" y="9"/>
                    </a:cubicBezTo>
                    <a:cubicBezTo>
                      <a:pt x="20" y="9"/>
                      <a:pt x="20" y="9"/>
                      <a:pt x="20" y="9"/>
                    </a:cubicBezTo>
                    <a:cubicBezTo>
                      <a:pt x="20" y="10"/>
                      <a:pt x="20" y="10"/>
                      <a:pt x="20" y="10"/>
                    </a:cubicBezTo>
                    <a:cubicBezTo>
                      <a:pt x="21" y="10"/>
                      <a:pt x="21" y="11"/>
                      <a:pt x="21" y="11"/>
                    </a:cubicBezTo>
                    <a:cubicBezTo>
                      <a:pt x="22" y="11"/>
                      <a:pt x="23" y="11"/>
                      <a:pt x="23" y="11"/>
                    </a:cubicBezTo>
                    <a:cubicBezTo>
                      <a:pt x="22" y="12"/>
                      <a:pt x="22" y="11"/>
                      <a:pt x="22" y="12"/>
                    </a:cubicBezTo>
                    <a:cubicBezTo>
                      <a:pt x="21" y="12"/>
                      <a:pt x="21" y="12"/>
                      <a:pt x="21" y="12"/>
                    </a:cubicBezTo>
                    <a:cubicBezTo>
                      <a:pt x="20" y="12"/>
                      <a:pt x="20" y="12"/>
                      <a:pt x="20" y="13"/>
                    </a:cubicBezTo>
                    <a:cubicBezTo>
                      <a:pt x="20" y="13"/>
                      <a:pt x="20" y="13"/>
                      <a:pt x="20" y="13"/>
                    </a:cubicBezTo>
                    <a:cubicBezTo>
                      <a:pt x="21" y="14"/>
                      <a:pt x="21" y="13"/>
                      <a:pt x="22" y="13"/>
                    </a:cubicBezTo>
                    <a:cubicBezTo>
                      <a:pt x="22" y="13"/>
                      <a:pt x="22" y="13"/>
                      <a:pt x="23" y="13"/>
                    </a:cubicBezTo>
                    <a:cubicBezTo>
                      <a:pt x="23" y="13"/>
                      <a:pt x="23" y="12"/>
                      <a:pt x="23" y="12"/>
                    </a:cubicBezTo>
                    <a:cubicBezTo>
                      <a:pt x="24" y="12"/>
                      <a:pt x="24" y="13"/>
                      <a:pt x="24" y="13"/>
                    </a:cubicBezTo>
                    <a:cubicBezTo>
                      <a:pt x="24" y="13"/>
                      <a:pt x="25" y="13"/>
                      <a:pt x="25" y="14"/>
                    </a:cubicBezTo>
                    <a:cubicBezTo>
                      <a:pt x="25" y="14"/>
                      <a:pt x="26" y="14"/>
                      <a:pt x="26" y="14"/>
                    </a:cubicBezTo>
                    <a:cubicBezTo>
                      <a:pt x="26" y="14"/>
                      <a:pt x="26" y="14"/>
                      <a:pt x="26" y="14"/>
                    </a:cubicBezTo>
                    <a:cubicBezTo>
                      <a:pt x="26" y="15"/>
                      <a:pt x="26" y="15"/>
                      <a:pt x="27" y="15"/>
                    </a:cubicBezTo>
                    <a:cubicBezTo>
                      <a:pt x="27" y="15"/>
                      <a:pt x="27" y="15"/>
                      <a:pt x="27" y="16"/>
                    </a:cubicBezTo>
                    <a:cubicBezTo>
                      <a:pt x="26" y="16"/>
                      <a:pt x="26" y="17"/>
                      <a:pt x="26" y="17"/>
                    </a:cubicBezTo>
                    <a:cubicBezTo>
                      <a:pt x="26" y="17"/>
                      <a:pt x="26" y="17"/>
                      <a:pt x="25" y="17"/>
                    </a:cubicBezTo>
                    <a:cubicBezTo>
                      <a:pt x="25" y="17"/>
                      <a:pt x="25" y="17"/>
                      <a:pt x="25" y="17"/>
                    </a:cubicBezTo>
                    <a:cubicBezTo>
                      <a:pt x="25" y="18"/>
                      <a:pt x="24" y="18"/>
                      <a:pt x="24" y="18"/>
                    </a:cubicBezTo>
                    <a:cubicBezTo>
                      <a:pt x="24" y="18"/>
                      <a:pt x="24" y="17"/>
                      <a:pt x="23" y="18"/>
                    </a:cubicBezTo>
                    <a:cubicBezTo>
                      <a:pt x="23" y="18"/>
                      <a:pt x="23" y="18"/>
                      <a:pt x="23" y="18"/>
                    </a:cubicBezTo>
                    <a:cubicBezTo>
                      <a:pt x="23" y="18"/>
                      <a:pt x="22" y="19"/>
                      <a:pt x="22" y="19"/>
                    </a:cubicBezTo>
                    <a:cubicBezTo>
                      <a:pt x="22" y="19"/>
                      <a:pt x="22" y="19"/>
                      <a:pt x="21" y="19"/>
                    </a:cubicBezTo>
                    <a:cubicBezTo>
                      <a:pt x="21" y="19"/>
                      <a:pt x="21" y="19"/>
                      <a:pt x="21" y="19"/>
                    </a:cubicBezTo>
                    <a:cubicBezTo>
                      <a:pt x="20" y="20"/>
                      <a:pt x="21" y="20"/>
                      <a:pt x="21" y="20"/>
                    </a:cubicBezTo>
                    <a:cubicBezTo>
                      <a:pt x="21" y="20"/>
                      <a:pt x="21" y="20"/>
                      <a:pt x="21" y="21"/>
                    </a:cubicBezTo>
                    <a:cubicBezTo>
                      <a:pt x="21" y="21"/>
                      <a:pt x="21" y="21"/>
                      <a:pt x="20" y="21"/>
                    </a:cubicBezTo>
                    <a:cubicBezTo>
                      <a:pt x="20" y="21"/>
                      <a:pt x="20" y="21"/>
                      <a:pt x="19" y="21"/>
                    </a:cubicBezTo>
                    <a:cubicBezTo>
                      <a:pt x="19" y="21"/>
                      <a:pt x="19" y="21"/>
                      <a:pt x="18" y="21"/>
                    </a:cubicBezTo>
                    <a:cubicBezTo>
                      <a:pt x="18" y="21"/>
                      <a:pt x="18" y="22"/>
                      <a:pt x="17" y="22"/>
                    </a:cubicBezTo>
                    <a:cubicBezTo>
                      <a:pt x="17" y="22"/>
                      <a:pt x="17" y="21"/>
                      <a:pt x="16" y="21"/>
                    </a:cubicBezTo>
                    <a:cubicBezTo>
                      <a:pt x="16" y="21"/>
                      <a:pt x="16" y="21"/>
                      <a:pt x="15" y="21"/>
                    </a:cubicBezTo>
                    <a:cubicBezTo>
                      <a:pt x="15" y="21"/>
                      <a:pt x="15" y="21"/>
                      <a:pt x="14" y="21"/>
                    </a:cubicBezTo>
                    <a:cubicBezTo>
                      <a:pt x="14" y="21"/>
                      <a:pt x="14" y="21"/>
                      <a:pt x="14" y="21"/>
                    </a:cubicBezTo>
                    <a:cubicBezTo>
                      <a:pt x="13" y="21"/>
                      <a:pt x="13" y="21"/>
                      <a:pt x="13" y="22"/>
                    </a:cubicBezTo>
                    <a:cubicBezTo>
                      <a:pt x="13" y="22"/>
                      <a:pt x="12" y="22"/>
                      <a:pt x="12" y="22"/>
                    </a:cubicBezTo>
                    <a:cubicBezTo>
                      <a:pt x="12" y="22"/>
                      <a:pt x="12" y="22"/>
                      <a:pt x="11" y="22"/>
                    </a:cubicBezTo>
                    <a:cubicBezTo>
                      <a:pt x="11" y="22"/>
                      <a:pt x="11" y="22"/>
                      <a:pt x="11" y="23"/>
                    </a:cubicBezTo>
                    <a:cubicBezTo>
                      <a:pt x="11" y="23"/>
                      <a:pt x="11" y="23"/>
                      <a:pt x="11" y="23"/>
                    </a:cubicBezTo>
                    <a:cubicBezTo>
                      <a:pt x="11" y="24"/>
                      <a:pt x="11" y="24"/>
                      <a:pt x="11" y="24"/>
                    </a:cubicBezTo>
                    <a:cubicBezTo>
                      <a:pt x="12" y="25"/>
                      <a:pt x="12" y="24"/>
                      <a:pt x="13" y="24"/>
                    </a:cubicBezTo>
                    <a:cubicBezTo>
                      <a:pt x="14" y="24"/>
                      <a:pt x="14" y="24"/>
                      <a:pt x="14" y="24"/>
                    </a:cubicBezTo>
                    <a:cubicBezTo>
                      <a:pt x="15" y="24"/>
                      <a:pt x="15" y="24"/>
                      <a:pt x="15" y="24"/>
                    </a:cubicBezTo>
                    <a:cubicBezTo>
                      <a:pt x="15" y="24"/>
                      <a:pt x="16" y="23"/>
                      <a:pt x="16" y="23"/>
                    </a:cubicBezTo>
                    <a:cubicBezTo>
                      <a:pt x="16" y="23"/>
                      <a:pt x="16" y="24"/>
                      <a:pt x="17" y="24"/>
                    </a:cubicBezTo>
                    <a:cubicBezTo>
                      <a:pt x="17" y="24"/>
                      <a:pt x="17" y="24"/>
                      <a:pt x="17" y="24"/>
                    </a:cubicBezTo>
                    <a:cubicBezTo>
                      <a:pt x="18" y="23"/>
                      <a:pt x="18" y="24"/>
                      <a:pt x="19" y="24"/>
                    </a:cubicBezTo>
                    <a:cubicBezTo>
                      <a:pt x="19" y="24"/>
                      <a:pt x="19" y="24"/>
                      <a:pt x="20" y="24"/>
                    </a:cubicBezTo>
                    <a:cubicBezTo>
                      <a:pt x="20" y="23"/>
                      <a:pt x="20" y="23"/>
                      <a:pt x="20" y="23"/>
                    </a:cubicBezTo>
                    <a:cubicBezTo>
                      <a:pt x="21" y="23"/>
                      <a:pt x="20" y="24"/>
                      <a:pt x="20" y="24"/>
                    </a:cubicBezTo>
                    <a:cubicBezTo>
                      <a:pt x="20" y="25"/>
                      <a:pt x="21" y="25"/>
                      <a:pt x="21" y="25"/>
                    </a:cubicBezTo>
                    <a:cubicBezTo>
                      <a:pt x="21" y="25"/>
                      <a:pt x="21" y="25"/>
                      <a:pt x="22" y="25"/>
                    </a:cubicBezTo>
                    <a:cubicBezTo>
                      <a:pt x="22" y="25"/>
                      <a:pt x="23" y="25"/>
                      <a:pt x="23" y="26"/>
                    </a:cubicBezTo>
                    <a:cubicBezTo>
                      <a:pt x="23" y="26"/>
                      <a:pt x="23" y="26"/>
                      <a:pt x="23" y="26"/>
                    </a:cubicBezTo>
                    <a:cubicBezTo>
                      <a:pt x="22" y="26"/>
                      <a:pt x="22" y="26"/>
                      <a:pt x="22" y="26"/>
                    </a:cubicBezTo>
                    <a:cubicBezTo>
                      <a:pt x="21" y="26"/>
                      <a:pt x="21" y="27"/>
                      <a:pt x="21" y="27"/>
                    </a:cubicBezTo>
                    <a:cubicBezTo>
                      <a:pt x="21" y="28"/>
                      <a:pt x="22" y="27"/>
                      <a:pt x="23" y="27"/>
                    </a:cubicBezTo>
                    <a:cubicBezTo>
                      <a:pt x="23" y="27"/>
                      <a:pt x="23" y="27"/>
                      <a:pt x="24" y="28"/>
                    </a:cubicBezTo>
                    <a:cubicBezTo>
                      <a:pt x="24" y="28"/>
                      <a:pt x="24" y="27"/>
                      <a:pt x="25" y="28"/>
                    </a:cubicBezTo>
                    <a:cubicBezTo>
                      <a:pt x="25" y="28"/>
                      <a:pt x="25" y="28"/>
                      <a:pt x="25" y="29"/>
                    </a:cubicBezTo>
                    <a:cubicBezTo>
                      <a:pt x="25" y="29"/>
                      <a:pt x="26" y="29"/>
                      <a:pt x="27" y="29"/>
                    </a:cubicBezTo>
                    <a:cubicBezTo>
                      <a:pt x="27" y="29"/>
                      <a:pt x="27" y="29"/>
                      <a:pt x="28" y="29"/>
                    </a:cubicBezTo>
                    <a:cubicBezTo>
                      <a:pt x="28" y="29"/>
                      <a:pt x="28" y="29"/>
                      <a:pt x="29" y="29"/>
                    </a:cubicBezTo>
                    <a:cubicBezTo>
                      <a:pt x="29" y="29"/>
                      <a:pt x="29" y="30"/>
                      <a:pt x="29" y="30"/>
                    </a:cubicBezTo>
                    <a:cubicBezTo>
                      <a:pt x="30" y="30"/>
                      <a:pt x="30" y="30"/>
                      <a:pt x="31" y="30"/>
                    </a:cubicBezTo>
                    <a:cubicBezTo>
                      <a:pt x="31" y="30"/>
                      <a:pt x="31" y="30"/>
                      <a:pt x="31" y="30"/>
                    </a:cubicBezTo>
                    <a:cubicBezTo>
                      <a:pt x="32" y="29"/>
                      <a:pt x="31" y="29"/>
                      <a:pt x="31" y="29"/>
                    </a:cubicBezTo>
                    <a:cubicBezTo>
                      <a:pt x="31" y="28"/>
                      <a:pt x="31" y="28"/>
                      <a:pt x="31" y="28"/>
                    </a:cubicBezTo>
                    <a:cubicBezTo>
                      <a:pt x="30" y="28"/>
                      <a:pt x="30" y="28"/>
                      <a:pt x="30" y="27"/>
                    </a:cubicBezTo>
                    <a:cubicBezTo>
                      <a:pt x="30" y="27"/>
                      <a:pt x="29" y="27"/>
                      <a:pt x="29" y="27"/>
                    </a:cubicBezTo>
                    <a:cubicBezTo>
                      <a:pt x="29" y="27"/>
                      <a:pt x="29" y="27"/>
                      <a:pt x="28" y="26"/>
                    </a:cubicBezTo>
                    <a:cubicBezTo>
                      <a:pt x="28" y="26"/>
                      <a:pt x="28" y="26"/>
                      <a:pt x="28" y="26"/>
                    </a:cubicBezTo>
                    <a:cubicBezTo>
                      <a:pt x="28" y="26"/>
                      <a:pt x="28" y="25"/>
                      <a:pt x="28" y="25"/>
                    </a:cubicBezTo>
                    <a:cubicBezTo>
                      <a:pt x="28" y="25"/>
                      <a:pt x="29" y="26"/>
                      <a:pt x="29" y="26"/>
                    </a:cubicBezTo>
                    <a:cubicBezTo>
                      <a:pt x="30" y="26"/>
                      <a:pt x="30" y="26"/>
                      <a:pt x="30" y="26"/>
                    </a:cubicBezTo>
                    <a:cubicBezTo>
                      <a:pt x="31" y="26"/>
                      <a:pt x="31" y="27"/>
                      <a:pt x="31" y="27"/>
                    </a:cubicBezTo>
                    <a:cubicBezTo>
                      <a:pt x="31" y="27"/>
                      <a:pt x="32" y="27"/>
                      <a:pt x="32" y="28"/>
                    </a:cubicBezTo>
                    <a:cubicBezTo>
                      <a:pt x="32" y="28"/>
                      <a:pt x="32" y="27"/>
                      <a:pt x="33" y="27"/>
                    </a:cubicBezTo>
                    <a:cubicBezTo>
                      <a:pt x="33" y="27"/>
                      <a:pt x="33" y="29"/>
                      <a:pt x="34" y="28"/>
                    </a:cubicBezTo>
                    <a:cubicBezTo>
                      <a:pt x="34" y="28"/>
                      <a:pt x="34" y="28"/>
                      <a:pt x="34" y="27"/>
                    </a:cubicBezTo>
                    <a:cubicBezTo>
                      <a:pt x="34" y="27"/>
                      <a:pt x="34" y="27"/>
                      <a:pt x="35" y="27"/>
                    </a:cubicBezTo>
                    <a:cubicBezTo>
                      <a:pt x="35" y="27"/>
                      <a:pt x="34" y="26"/>
                      <a:pt x="35" y="26"/>
                    </a:cubicBezTo>
                    <a:cubicBezTo>
                      <a:pt x="35" y="26"/>
                      <a:pt x="36" y="26"/>
                      <a:pt x="36" y="26"/>
                    </a:cubicBezTo>
                    <a:cubicBezTo>
                      <a:pt x="36" y="26"/>
                      <a:pt x="36" y="25"/>
                      <a:pt x="36" y="25"/>
                    </a:cubicBezTo>
                    <a:cubicBezTo>
                      <a:pt x="36" y="25"/>
                      <a:pt x="36" y="25"/>
                      <a:pt x="36" y="24"/>
                    </a:cubicBezTo>
                    <a:cubicBezTo>
                      <a:pt x="36" y="24"/>
                      <a:pt x="36" y="24"/>
                      <a:pt x="36" y="24"/>
                    </a:cubicBezTo>
                    <a:cubicBezTo>
                      <a:pt x="36" y="23"/>
                      <a:pt x="36" y="23"/>
                      <a:pt x="36" y="23"/>
                    </a:cubicBezTo>
                    <a:cubicBezTo>
                      <a:pt x="35" y="22"/>
                      <a:pt x="35" y="22"/>
                      <a:pt x="35" y="22"/>
                    </a:cubicBezTo>
                    <a:cubicBezTo>
                      <a:pt x="34" y="22"/>
                      <a:pt x="34" y="22"/>
                      <a:pt x="34" y="22"/>
                    </a:cubicBezTo>
                    <a:cubicBezTo>
                      <a:pt x="33" y="22"/>
                      <a:pt x="33" y="21"/>
                      <a:pt x="33" y="21"/>
                    </a:cubicBezTo>
                    <a:cubicBezTo>
                      <a:pt x="33" y="21"/>
                      <a:pt x="33" y="20"/>
                      <a:pt x="33" y="20"/>
                    </a:cubicBezTo>
                    <a:cubicBezTo>
                      <a:pt x="33" y="20"/>
                      <a:pt x="33" y="19"/>
                      <a:pt x="33" y="19"/>
                    </a:cubicBezTo>
                    <a:cubicBezTo>
                      <a:pt x="33" y="19"/>
                      <a:pt x="33" y="19"/>
                      <a:pt x="34" y="19"/>
                    </a:cubicBezTo>
                    <a:cubicBezTo>
                      <a:pt x="34" y="19"/>
                      <a:pt x="34" y="18"/>
                      <a:pt x="34" y="18"/>
                    </a:cubicBezTo>
                    <a:cubicBezTo>
                      <a:pt x="34" y="18"/>
                      <a:pt x="34" y="18"/>
                      <a:pt x="34" y="18"/>
                    </a:cubicBezTo>
                    <a:cubicBezTo>
                      <a:pt x="35" y="18"/>
                      <a:pt x="35" y="18"/>
                      <a:pt x="36" y="19"/>
                    </a:cubicBezTo>
                    <a:cubicBezTo>
                      <a:pt x="36" y="19"/>
                      <a:pt x="36" y="19"/>
                      <a:pt x="37" y="19"/>
                    </a:cubicBezTo>
                    <a:cubicBezTo>
                      <a:pt x="37" y="20"/>
                      <a:pt x="37" y="20"/>
                      <a:pt x="37" y="20"/>
                    </a:cubicBezTo>
                    <a:cubicBezTo>
                      <a:pt x="37" y="20"/>
                      <a:pt x="37" y="21"/>
                      <a:pt x="38" y="21"/>
                    </a:cubicBezTo>
                    <a:cubicBezTo>
                      <a:pt x="38" y="21"/>
                      <a:pt x="38" y="21"/>
                      <a:pt x="38" y="22"/>
                    </a:cubicBezTo>
                    <a:cubicBezTo>
                      <a:pt x="38" y="22"/>
                      <a:pt x="39" y="22"/>
                      <a:pt x="39" y="22"/>
                    </a:cubicBezTo>
                    <a:cubicBezTo>
                      <a:pt x="40" y="22"/>
                      <a:pt x="40" y="22"/>
                      <a:pt x="40" y="22"/>
                    </a:cubicBezTo>
                    <a:cubicBezTo>
                      <a:pt x="41" y="21"/>
                      <a:pt x="41" y="21"/>
                      <a:pt x="41" y="21"/>
                    </a:cubicBezTo>
                    <a:cubicBezTo>
                      <a:pt x="41" y="20"/>
                      <a:pt x="41" y="20"/>
                      <a:pt x="42" y="20"/>
                    </a:cubicBezTo>
                    <a:cubicBezTo>
                      <a:pt x="42" y="20"/>
                      <a:pt x="42" y="21"/>
                      <a:pt x="43" y="21"/>
                    </a:cubicBezTo>
                    <a:cubicBezTo>
                      <a:pt x="43" y="21"/>
                      <a:pt x="43" y="20"/>
                      <a:pt x="43" y="20"/>
                    </a:cubicBezTo>
                    <a:cubicBezTo>
                      <a:pt x="44" y="20"/>
                      <a:pt x="44" y="20"/>
                      <a:pt x="44" y="19"/>
                    </a:cubicBezTo>
                    <a:cubicBezTo>
                      <a:pt x="45" y="19"/>
                      <a:pt x="44" y="19"/>
                      <a:pt x="45" y="19"/>
                    </a:cubicBezTo>
                    <a:cubicBezTo>
                      <a:pt x="45" y="18"/>
                      <a:pt x="45" y="19"/>
                      <a:pt x="45" y="19"/>
                    </a:cubicBezTo>
                    <a:cubicBezTo>
                      <a:pt x="46" y="19"/>
                      <a:pt x="46" y="19"/>
                      <a:pt x="46" y="18"/>
                    </a:cubicBezTo>
                    <a:cubicBezTo>
                      <a:pt x="46" y="18"/>
                      <a:pt x="46" y="18"/>
                      <a:pt x="46" y="18"/>
                    </a:cubicBezTo>
                    <a:cubicBezTo>
                      <a:pt x="46" y="17"/>
                      <a:pt x="46" y="17"/>
                      <a:pt x="46" y="17"/>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27" name="Freeform 216">
                <a:extLst>
                  <a:ext uri="{FF2B5EF4-FFF2-40B4-BE49-F238E27FC236}">
                    <a16:creationId xmlns:a16="http://schemas.microsoft.com/office/drawing/2014/main" id="{20C713BD-689E-0022-154E-BBA036703394}"/>
                  </a:ext>
                </a:extLst>
              </p:cNvPr>
              <p:cNvSpPr>
                <a:spLocks/>
              </p:cNvSpPr>
              <p:nvPr/>
            </p:nvSpPr>
            <p:spPr bwMode="auto">
              <a:xfrm>
                <a:off x="2487614" y="1173164"/>
                <a:ext cx="33338" cy="22225"/>
              </a:xfrm>
              <a:custGeom>
                <a:avLst/>
                <a:gdLst>
                  <a:gd name="T0" fmla="*/ 2 w 3"/>
                  <a:gd name="T1" fmla="*/ 0 h 2"/>
                  <a:gd name="T2" fmla="*/ 1 w 3"/>
                  <a:gd name="T3" fmla="*/ 0 h 2"/>
                  <a:gd name="T4" fmla="*/ 0 w 3"/>
                  <a:gd name="T5" fmla="*/ 1 h 2"/>
                  <a:gd name="T6" fmla="*/ 0 w 3"/>
                  <a:gd name="T7" fmla="*/ 1 h 2"/>
                  <a:gd name="T8" fmla="*/ 1 w 3"/>
                  <a:gd name="T9" fmla="*/ 2 h 2"/>
                  <a:gd name="T10" fmla="*/ 1 w 3"/>
                  <a:gd name="T11" fmla="*/ 1 h 2"/>
                  <a:gd name="T12" fmla="*/ 2 w 3"/>
                  <a:gd name="T13" fmla="*/ 1 h 2"/>
                  <a:gd name="T14" fmla="*/ 2 w 3"/>
                  <a:gd name="T15" fmla="*/ 0 h 2"/>
                  <a:gd name="T16" fmla="*/ 2 w 3"/>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2">
                    <a:moveTo>
                      <a:pt x="2" y="0"/>
                    </a:moveTo>
                    <a:cubicBezTo>
                      <a:pt x="1" y="0"/>
                      <a:pt x="1" y="0"/>
                      <a:pt x="1" y="0"/>
                    </a:cubicBezTo>
                    <a:cubicBezTo>
                      <a:pt x="1" y="0"/>
                      <a:pt x="0" y="0"/>
                      <a:pt x="0" y="1"/>
                    </a:cubicBezTo>
                    <a:cubicBezTo>
                      <a:pt x="0" y="1"/>
                      <a:pt x="0" y="1"/>
                      <a:pt x="0" y="1"/>
                    </a:cubicBezTo>
                    <a:cubicBezTo>
                      <a:pt x="0" y="2"/>
                      <a:pt x="0" y="2"/>
                      <a:pt x="1" y="2"/>
                    </a:cubicBezTo>
                    <a:cubicBezTo>
                      <a:pt x="1" y="2"/>
                      <a:pt x="1" y="1"/>
                      <a:pt x="1" y="1"/>
                    </a:cubicBezTo>
                    <a:cubicBezTo>
                      <a:pt x="2" y="1"/>
                      <a:pt x="2" y="1"/>
                      <a:pt x="2" y="1"/>
                    </a:cubicBezTo>
                    <a:cubicBezTo>
                      <a:pt x="2" y="1"/>
                      <a:pt x="3" y="0"/>
                      <a:pt x="2" y="0"/>
                    </a:cubicBezTo>
                    <a:cubicBezTo>
                      <a:pt x="2" y="0"/>
                      <a:pt x="2" y="0"/>
                      <a:pt x="2"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28" name="Freeform 217">
                <a:extLst>
                  <a:ext uri="{FF2B5EF4-FFF2-40B4-BE49-F238E27FC236}">
                    <a16:creationId xmlns:a16="http://schemas.microsoft.com/office/drawing/2014/main" id="{92E7B17F-2292-24CC-BA47-1EB66B7ABF23}"/>
                  </a:ext>
                </a:extLst>
              </p:cNvPr>
              <p:cNvSpPr>
                <a:spLocks/>
              </p:cNvSpPr>
              <p:nvPr/>
            </p:nvSpPr>
            <p:spPr bwMode="auto">
              <a:xfrm>
                <a:off x="2779714" y="1476376"/>
                <a:ext cx="173038" cy="161925"/>
              </a:xfrm>
              <a:custGeom>
                <a:avLst/>
                <a:gdLst>
                  <a:gd name="T0" fmla="*/ 14 w 16"/>
                  <a:gd name="T1" fmla="*/ 11 h 15"/>
                  <a:gd name="T2" fmla="*/ 14 w 16"/>
                  <a:gd name="T3" fmla="*/ 10 h 15"/>
                  <a:gd name="T4" fmla="*/ 14 w 16"/>
                  <a:gd name="T5" fmla="*/ 9 h 15"/>
                  <a:gd name="T6" fmla="*/ 15 w 16"/>
                  <a:gd name="T7" fmla="*/ 7 h 15"/>
                  <a:gd name="T8" fmla="*/ 14 w 16"/>
                  <a:gd name="T9" fmla="*/ 6 h 15"/>
                  <a:gd name="T10" fmla="*/ 13 w 16"/>
                  <a:gd name="T11" fmla="*/ 6 h 15"/>
                  <a:gd name="T12" fmla="*/ 12 w 16"/>
                  <a:gd name="T13" fmla="*/ 6 h 15"/>
                  <a:gd name="T14" fmla="*/ 10 w 16"/>
                  <a:gd name="T15" fmla="*/ 6 h 15"/>
                  <a:gd name="T16" fmla="*/ 10 w 16"/>
                  <a:gd name="T17" fmla="*/ 5 h 15"/>
                  <a:gd name="T18" fmla="*/ 9 w 16"/>
                  <a:gd name="T19" fmla="*/ 4 h 15"/>
                  <a:gd name="T20" fmla="*/ 11 w 16"/>
                  <a:gd name="T21" fmla="*/ 2 h 15"/>
                  <a:gd name="T22" fmla="*/ 12 w 16"/>
                  <a:gd name="T23" fmla="*/ 1 h 15"/>
                  <a:gd name="T24" fmla="*/ 10 w 16"/>
                  <a:gd name="T25" fmla="*/ 1 h 15"/>
                  <a:gd name="T26" fmla="*/ 8 w 16"/>
                  <a:gd name="T27" fmla="*/ 3 h 15"/>
                  <a:gd name="T28" fmla="*/ 6 w 16"/>
                  <a:gd name="T29" fmla="*/ 5 h 15"/>
                  <a:gd name="T30" fmla="*/ 4 w 16"/>
                  <a:gd name="T31" fmla="*/ 7 h 15"/>
                  <a:gd name="T32" fmla="*/ 2 w 16"/>
                  <a:gd name="T33" fmla="*/ 8 h 15"/>
                  <a:gd name="T34" fmla="*/ 2 w 16"/>
                  <a:gd name="T35" fmla="*/ 10 h 15"/>
                  <a:gd name="T36" fmla="*/ 0 w 16"/>
                  <a:gd name="T37" fmla="*/ 12 h 15"/>
                  <a:gd name="T38" fmla="*/ 3 w 16"/>
                  <a:gd name="T39" fmla="*/ 12 h 15"/>
                  <a:gd name="T40" fmla="*/ 5 w 16"/>
                  <a:gd name="T41" fmla="*/ 12 h 15"/>
                  <a:gd name="T42" fmla="*/ 7 w 16"/>
                  <a:gd name="T43" fmla="*/ 12 h 15"/>
                  <a:gd name="T44" fmla="*/ 9 w 16"/>
                  <a:gd name="T45" fmla="*/ 12 h 15"/>
                  <a:gd name="T46" fmla="*/ 8 w 16"/>
                  <a:gd name="T47" fmla="*/ 13 h 15"/>
                  <a:gd name="T48" fmla="*/ 8 w 16"/>
                  <a:gd name="T49" fmla="*/ 14 h 15"/>
                  <a:gd name="T50" fmla="*/ 10 w 16"/>
                  <a:gd name="T51" fmla="*/ 13 h 15"/>
                  <a:gd name="T52" fmla="*/ 12 w 16"/>
                  <a:gd name="T53" fmla="*/ 12 h 15"/>
                  <a:gd name="T54" fmla="*/ 12 w 16"/>
                  <a:gd name="T55" fmla="*/ 13 h 15"/>
                  <a:gd name="T56" fmla="*/ 11 w 16"/>
                  <a:gd name="T57" fmla="*/ 14 h 15"/>
                  <a:gd name="T58" fmla="*/ 13 w 16"/>
                  <a:gd name="T59" fmla="*/ 15 h 15"/>
                  <a:gd name="T60" fmla="*/ 14 w 16"/>
                  <a:gd name="T61" fmla="*/ 14 h 15"/>
                  <a:gd name="T62" fmla="*/ 16 w 16"/>
                  <a:gd name="T63" fmla="*/ 12 h 15"/>
                  <a:gd name="T64" fmla="*/ 15 w 16"/>
                  <a:gd name="T65"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 h="15">
                    <a:moveTo>
                      <a:pt x="15" y="11"/>
                    </a:moveTo>
                    <a:cubicBezTo>
                      <a:pt x="14" y="11"/>
                      <a:pt x="14" y="12"/>
                      <a:pt x="14" y="11"/>
                    </a:cubicBezTo>
                    <a:cubicBezTo>
                      <a:pt x="14" y="11"/>
                      <a:pt x="14" y="11"/>
                      <a:pt x="14" y="11"/>
                    </a:cubicBezTo>
                    <a:cubicBezTo>
                      <a:pt x="14" y="10"/>
                      <a:pt x="14" y="10"/>
                      <a:pt x="14" y="10"/>
                    </a:cubicBezTo>
                    <a:cubicBezTo>
                      <a:pt x="14" y="10"/>
                      <a:pt x="15" y="10"/>
                      <a:pt x="14" y="9"/>
                    </a:cubicBezTo>
                    <a:cubicBezTo>
                      <a:pt x="14" y="9"/>
                      <a:pt x="14" y="9"/>
                      <a:pt x="14" y="9"/>
                    </a:cubicBezTo>
                    <a:cubicBezTo>
                      <a:pt x="14" y="9"/>
                      <a:pt x="14" y="8"/>
                      <a:pt x="14" y="8"/>
                    </a:cubicBezTo>
                    <a:cubicBezTo>
                      <a:pt x="14" y="8"/>
                      <a:pt x="15" y="8"/>
                      <a:pt x="15" y="7"/>
                    </a:cubicBezTo>
                    <a:cubicBezTo>
                      <a:pt x="15" y="7"/>
                      <a:pt x="14" y="7"/>
                      <a:pt x="14" y="6"/>
                    </a:cubicBezTo>
                    <a:cubicBezTo>
                      <a:pt x="14" y="6"/>
                      <a:pt x="14" y="6"/>
                      <a:pt x="14" y="6"/>
                    </a:cubicBezTo>
                    <a:cubicBezTo>
                      <a:pt x="14" y="6"/>
                      <a:pt x="14" y="6"/>
                      <a:pt x="13" y="6"/>
                    </a:cubicBezTo>
                    <a:cubicBezTo>
                      <a:pt x="13" y="6"/>
                      <a:pt x="13" y="6"/>
                      <a:pt x="13" y="6"/>
                    </a:cubicBezTo>
                    <a:cubicBezTo>
                      <a:pt x="13" y="6"/>
                      <a:pt x="13" y="6"/>
                      <a:pt x="13" y="6"/>
                    </a:cubicBezTo>
                    <a:cubicBezTo>
                      <a:pt x="12" y="6"/>
                      <a:pt x="12" y="6"/>
                      <a:pt x="12" y="6"/>
                    </a:cubicBezTo>
                    <a:cubicBezTo>
                      <a:pt x="12" y="7"/>
                      <a:pt x="11" y="7"/>
                      <a:pt x="11" y="7"/>
                    </a:cubicBezTo>
                    <a:cubicBezTo>
                      <a:pt x="11" y="6"/>
                      <a:pt x="11" y="6"/>
                      <a:pt x="10" y="6"/>
                    </a:cubicBezTo>
                    <a:cubicBezTo>
                      <a:pt x="10" y="5"/>
                      <a:pt x="11" y="5"/>
                      <a:pt x="10" y="5"/>
                    </a:cubicBezTo>
                    <a:cubicBezTo>
                      <a:pt x="10" y="5"/>
                      <a:pt x="10" y="5"/>
                      <a:pt x="10" y="5"/>
                    </a:cubicBezTo>
                    <a:cubicBezTo>
                      <a:pt x="10" y="5"/>
                      <a:pt x="9" y="5"/>
                      <a:pt x="9" y="5"/>
                    </a:cubicBezTo>
                    <a:cubicBezTo>
                      <a:pt x="9" y="5"/>
                      <a:pt x="9" y="5"/>
                      <a:pt x="9" y="4"/>
                    </a:cubicBezTo>
                    <a:cubicBezTo>
                      <a:pt x="9" y="4"/>
                      <a:pt x="10" y="4"/>
                      <a:pt x="10" y="3"/>
                    </a:cubicBezTo>
                    <a:cubicBezTo>
                      <a:pt x="10" y="3"/>
                      <a:pt x="11" y="3"/>
                      <a:pt x="11" y="2"/>
                    </a:cubicBezTo>
                    <a:cubicBezTo>
                      <a:pt x="11" y="2"/>
                      <a:pt x="12" y="2"/>
                      <a:pt x="12" y="2"/>
                    </a:cubicBezTo>
                    <a:cubicBezTo>
                      <a:pt x="12" y="1"/>
                      <a:pt x="12" y="1"/>
                      <a:pt x="12" y="1"/>
                    </a:cubicBezTo>
                    <a:cubicBezTo>
                      <a:pt x="12" y="0"/>
                      <a:pt x="11" y="1"/>
                      <a:pt x="11" y="1"/>
                    </a:cubicBezTo>
                    <a:cubicBezTo>
                      <a:pt x="11" y="1"/>
                      <a:pt x="10" y="1"/>
                      <a:pt x="10" y="1"/>
                    </a:cubicBezTo>
                    <a:cubicBezTo>
                      <a:pt x="9" y="1"/>
                      <a:pt x="9" y="2"/>
                      <a:pt x="9" y="2"/>
                    </a:cubicBezTo>
                    <a:cubicBezTo>
                      <a:pt x="8" y="2"/>
                      <a:pt x="8" y="2"/>
                      <a:pt x="8" y="3"/>
                    </a:cubicBezTo>
                    <a:cubicBezTo>
                      <a:pt x="7" y="3"/>
                      <a:pt x="7" y="3"/>
                      <a:pt x="7" y="4"/>
                    </a:cubicBezTo>
                    <a:cubicBezTo>
                      <a:pt x="7" y="4"/>
                      <a:pt x="6" y="4"/>
                      <a:pt x="6" y="5"/>
                    </a:cubicBezTo>
                    <a:cubicBezTo>
                      <a:pt x="5" y="5"/>
                      <a:pt x="5" y="6"/>
                      <a:pt x="5" y="6"/>
                    </a:cubicBezTo>
                    <a:cubicBezTo>
                      <a:pt x="4" y="7"/>
                      <a:pt x="4" y="7"/>
                      <a:pt x="4" y="7"/>
                    </a:cubicBezTo>
                    <a:cubicBezTo>
                      <a:pt x="3" y="8"/>
                      <a:pt x="3" y="8"/>
                      <a:pt x="3" y="8"/>
                    </a:cubicBezTo>
                    <a:cubicBezTo>
                      <a:pt x="2" y="8"/>
                      <a:pt x="2" y="8"/>
                      <a:pt x="2" y="8"/>
                    </a:cubicBezTo>
                    <a:cubicBezTo>
                      <a:pt x="2" y="9"/>
                      <a:pt x="2" y="9"/>
                      <a:pt x="2" y="9"/>
                    </a:cubicBezTo>
                    <a:cubicBezTo>
                      <a:pt x="2" y="10"/>
                      <a:pt x="2" y="10"/>
                      <a:pt x="2" y="10"/>
                    </a:cubicBezTo>
                    <a:cubicBezTo>
                      <a:pt x="1" y="11"/>
                      <a:pt x="0" y="10"/>
                      <a:pt x="0" y="11"/>
                    </a:cubicBezTo>
                    <a:cubicBezTo>
                      <a:pt x="0" y="11"/>
                      <a:pt x="0" y="12"/>
                      <a:pt x="0" y="12"/>
                    </a:cubicBezTo>
                    <a:cubicBezTo>
                      <a:pt x="1" y="12"/>
                      <a:pt x="1" y="12"/>
                      <a:pt x="1" y="12"/>
                    </a:cubicBezTo>
                    <a:cubicBezTo>
                      <a:pt x="2" y="12"/>
                      <a:pt x="2" y="12"/>
                      <a:pt x="3" y="12"/>
                    </a:cubicBezTo>
                    <a:cubicBezTo>
                      <a:pt x="3" y="12"/>
                      <a:pt x="4" y="12"/>
                      <a:pt x="4" y="12"/>
                    </a:cubicBezTo>
                    <a:cubicBezTo>
                      <a:pt x="4" y="12"/>
                      <a:pt x="5" y="12"/>
                      <a:pt x="5" y="12"/>
                    </a:cubicBezTo>
                    <a:cubicBezTo>
                      <a:pt x="5" y="12"/>
                      <a:pt x="6" y="12"/>
                      <a:pt x="6" y="12"/>
                    </a:cubicBezTo>
                    <a:cubicBezTo>
                      <a:pt x="7" y="12"/>
                      <a:pt x="7" y="12"/>
                      <a:pt x="7" y="12"/>
                    </a:cubicBezTo>
                    <a:cubicBezTo>
                      <a:pt x="8" y="12"/>
                      <a:pt x="8" y="12"/>
                      <a:pt x="8" y="12"/>
                    </a:cubicBezTo>
                    <a:cubicBezTo>
                      <a:pt x="9" y="12"/>
                      <a:pt x="9" y="12"/>
                      <a:pt x="9" y="12"/>
                    </a:cubicBezTo>
                    <a:cubicBezTo>
                      <a:pt x="9" y="12"/>
                      <a:pt x="9" y="12"/>
                      <a:pt x="9" y="13"/>
                    </a:cubicBezTo>
                    <a:cubicBezTo>
                      <a:pt x="9" y="13"/>
                      <a:pt x="9" y="13"/>
                      <a:pt x="8" y="13"/>
                    </a:cubicBezTo>
                    <a:cubicBezTo>
                      <a:pt x="8" y="13"/>
                      <a:pt x="7" y="13"/>
                      <a:pt x="7" y="13"/>
                    </a:cubicBezTo>
                    <a:cubicBezTo>
                      <a:pt x="7" y="14"/>
                      <a:pt x="8" y="14"/>
                      <a:pt x="8" y="14"/>
                    </a:cubicBezTo>
                    <a:cubicBezTo>
                      <a:pt x="8" y="14"/>
                      <a:pt x="9" y="14"/>
                      <a:pt x="9" y="14"/>
                    </a:cubicBezTo>
                    <a:cubicBezTo>
                      <a:pt x="10" y="14"/>
                      <a:pt x="10" y="14"/>
                      <a:pt x="10" y="13"/>
                    </a:cubicBezTo>
                    <a:cubicBezTo>
                      <a:pt x="10" y="13"/>
                      <a:pt x="10" y="13"/>
                      <a:pt x="11" y="12"/>
                    </a:cubicBezTo>
                    <a:cubicBezTo>
                      <a:pt x="11" y="12"/>
                      <a:pt x="11" y="12"/>
                      <a:pt x="12" y="12"/>
                    </a:cubicBezTo>
                    <a:cubicBezTo>
                      <a:pt x="12" y="12"/>
                      <a:pt x="12" y="12"/>
                      <a:pt x="12" y="12"/>
                    </a:cubicBezTo>
                    <a:cubicBezTo>
                      <a:pt x="12" y="12"/>
                      <a:pt x="12" y="12"/>
                      <a:pt x="12" y="13"/>
                    </a:cubicBezTo>
                    <a:cubicBezTo>
                      <a:pt x="12" y="13"/>
                      <a:pt x="12" y="13"/>
                      <a:pt x="12" y="13"/>
                    </a:cubicBezTo>
                    <a:cubicBezTo>
                      <a:pt x="11" y="13"/>
                      <a:pt x="11" y="14"/>
                      <a:pt x="11" y="14"/>
                    </a:cubicBezTo>
                    <a:cubicBezTo>
                      <a:pt x="12" y="14"/>
                      <a:pt x="12" y="14"/>
                      <a:pt x="12" y="14"/>
                    </a:cubicBezTo>
                    <a:cubicBezTo>
                      <a:pt x="12" y="14"/>
                      <a:pt x="12" y="15"/>
                      <a:pt x="13" y="15"/>
                    </a:cubicBezTo>
                    <a:cubicBezTo>
                      <a:pt x="13" y="15"/>
                      <a:pt x="14" y="15"/>
                      <a:pt x="14" y="14"/>
                    </a:cubicBezTo>
                    <a:cubicBezTo>
                      <a:pt x="14" y="14"/>
                      <a:pt x="14" y="14"/>
                      <a:pt x="14" y="14"/>
                    </a:cubicBezTo>
                    <a:cubicBezTo>
                      <a:pt x="14" y="14"/>
                      <a:pt x="15" y="13"/>
                      <a:pt x="15" y="13"/>
                    </a:cubicBezTo>
                    <a:cubicBezTo>
                      <a:pt x="15" y="13"/>
                      <a:pt x="15" y="13"/>
                      <a:pt x="16" y="12"/>
                    </a:cubicBezTo>
                    <a:cubicBezTo>
                      <a:pt x="16" y="12"/>
                      <a:pt x="16" y="11"/>
                      <a:pt x="16" y="11"/>
                    </a:cubicBezTo>
                    <a:cubicBezTo>
                      <a:pt x="16" y="11"/>
                      <a:pt x="15" y="11"/>
                      <a:pt x="15" y="1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29" name="Freeform 218">
                <a:extLst>
                  <a:ext uri="{FF2B5EF4-FFF2-40B4-BE49-F238E27FC236}">
                    <a16:creationId xmlns:a16="http://schemas.microsoft.com/office/drawing/2014/main" id="{E846C369-8114-27AE-971E-7C991149839C}"/>
                  </a:ext>
                </a:extLst>
              </p:cNvPr>
              <p:cNvSpPr>
                <a:spLocks/>
              </p:cNvSpPr>
              <p:nvPr/>
            </p:nvSpPr>
            <p:spPr bwMode="auto">
              <a:xfrm>
                <a:off x="2682876" y="1530351"/>
                <a:ext cx="65088" cy="31750"/>
              </a:xfrm>
              <a:custGeom>
                <a:avLst/>
                <a:gdLst>
                  <a:gd name="T0" fmla="*/ 3 w 6"/>
                  <a:gd name="T1" fmla="*/ 3 h 3"/>
                  <a:gd name="T2" fmla="*/ 4 w 6"/>
                  <a:gd name="T3" fmla="*/ 3 h 3"/>
                  <a:gd name="T4" fmla="*/ 6 w 6"/>
                  <a:gd name="T5" fmla="*/ 2 h 3"/>
                  <a:gd name="T6" fmla="*/ 5 w 6"/>
                  <a:gd name="T7" fmla="*/ 1 h 3"/>
                  <a:gd name="T8" fmla="*/ 4 w 6"/>
                  <a:gd name="T9" fmla="*/ 1 h 3"/>
                  <a:gd name="T10" fmla="*/ 3 w 6"/>
                  <a:gd name="T11" fmla="*/ 1 h 3"/>
                  <a:gd name="T12" fmla="*/ 3 w 6"/>
                  <a:gd name="T13" fmla="*/ 0 h 3"/>
                  <a:gd name="T14" fmla="*/ 1 w 6"/>
                  <a:gd name="T15" fmla="*/ 0 h 3"/>
                  <a:gd name="T16" fmla="*/ 0 w 6"/>
                  <a:gd name="T17" fmla="*/ 0 h 3"/>
                  <a:gd name="T18" fmla="*/ 0 w 6"/>
                  <a:gd name="T19" fmla="*/ 1 h 3"/>
                  <a:gd name="T20" fmla="*/ 1 w 6"/>
                  <a:gd name="T21" fmla="*/ 1 h 3"/>
                  <a:gd name="T22" fmla="*/ 1 w 6"/>
                  <a:gd name="T23" fmla="*/ 1 h 3"/>
                  <a:gd name="T24" fmla="*/ 2 w 6"/>
                  <a:gd name="T25" fmla="*/ 2 h 3"/>
                  <a:gd name="T26" fmla="*/ 3 w 6"/>
                  <a:gd name="T27" fmla="*/ 3 h 3"/>
                  <a:gd name="T28" fmla="*/ 3 w 6"/>
                  <a:gd name="T2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3">
                    <a:moveTo>
                      <a:pt x="3" y="3"/>
                    </a:moveTo>
                    <a:cubicBezTo>
                      <a:pt x="4" y="3"/>
                      <a:pt x="4" y="3"/>
                      <a:pt x="4" y="3"/>
                    </a:cubicBezTo>
                    <a:cubicBezTo>
                      <a:pt x="5" y="3"/>
                      <a:pt x="5" y="3"/>
                      <a:pt x="6" y="2"/>
                    </a:cubicBezTo>
                    <a:cubicBezTo>
                      <a:pt x="6" y="2"/>
                      <a:pt x="6" y="2"/>
                      <a:pt x="5" y="1"/>
                    </a:cubicBezTo>
                    <a:cubicBezTo>
                      <a:pt x="5" y="1"/>
                      <a:pt x="5" y="1"/>
                      <a:pt x="4" y="1"/>
                    </a:cubicBezTo>
                    <a:cubicBezTo>
                      <a:pt x="4" y="1"/>
                      <a:pt x="4" y="1"/>
                      <a:pt x="3" y="1"/>
                    </a:cubicBezTo>
                    <a:cubicBezTo>
                      <a:pt x="3" y="1"/>
                      <a:pt x="3" y="0"/>
                      <a:pt x="3" y="0"/>
                    </a:cubicBezTo>
                    <a:cubicBezTo>
                      <a:pt x="2" y="0"/>
                      <a:pt x="2" y="0"/>
                      <a:pt x="1" y="0"/>
                    </a:cubicBezTo>
                    <a:cubicBezTo>
                      <a:pt x="1" y="0"/>
                      <a:pt x="0" y="0"/>
                      <a:pt x="0" y="0"/>
                    </a:cubicBezTo>
                    <a:cubicBezTo>
                      <a:pt x="0" y="0"/>
                      <a:pt x="0" y="1"/>
                      <a:pt x="0" y="1"/>
                    </a:cubicBezTo>
                    <a:cubicBezTo>
                      <a:pt x="0" y="1"/>
                      <a:pt x="0" y="1"/>
                      <a:pt x="1" y="1"/>
                    </a:cubicBezTo>
                    <a:cubicBezTo>
                      <a:pt x="1" y="1"/>
                      <a:pt x="1" y="1"/>
                      <a:pt x="1" y="1"/>
                    </a:cubicBezTo>
                    <a:cubicBezTo>
                      <a:pt x="2" y="2"/>
                      <a:pt x="2" y="2"/>
                      <a:pt x="2" y="2"/>
                    </a:cubicBezTo>
                    <a:cubicBezTo>
                      <a:pt x="2" y="3"/>
                      <a:pt x="3" y="3"/>
                      <a:pt x="3" y="3"/>
                    </a:cubicBezTo>
                    <a:cubicBezTo>
                      <a:pt x="3" y="3"/>
                      <a:pt x="3" y="3"/>
                      <a:pt x="3" y="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30" name="Freeform 219">
                <a:extLst>
                  <a:ext uri="{FF2B5EF4-FFF2-40B4-BE49-F238E27FC236}">
                    <a16:creationId xmlns:a16="http://schemas.microsoft.com/office/drawing/2014/main" id="{E5B33686-290C-34D9-E235-FD2E8FF06A1C}"/>
                  </a:ext>
                </a:extLst>
              </p:cNvPr>
              <p:cNvSpPr>
                <a:spLocks/>
              </p:cNvSpPr>
              <p:nvPr/>
            </p:nvSpPr>
            <p:spPr bwMode="auto">
              <a:xfrm>
                <a:off x="2714626" y="1595439"/>
                <a:ext cx="22225" cy="20638"/>
              </a:xfrm>
              <a:custGeom>
                <a:avLst/>
                <a:gdLst>
                  <a:gd name="T0" fmla="*/ 1 w 2"/>
                  <a:gd name="T1" fmla="*/ 1 h 2"/>
                  <a:gd name="T2" fmla="*/ 0 w 2"/>
                  <a:gd name="T3" fmla="*/ 1 h 2"/>
                  <a:gd name="T4" fmla="*/ 0 w 2"/>
                  <a:gd name="T5" fmla="*/ 2 h 2"/>
                  <a:gd name="T6" fmla="*/ 1 w 2"/>
                  <a:gd name="T7" fmla="*/ 2 h 2"/>
                  <a:gd name="T8" fmla="*/ 1 w 2"/>
                  <a:gd name="T9" fmla="*/ 1 h 2"/>
                  <a:gd name="T10" fmla="*/ 1 w 2"/>
                  <a:gd name="T11" fmla="*/ 0 h 2"/>
                  <a:gd name="T12" fmla="*/ 1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1"/>
                    </a:moveTo>
                    <a:cubicBezTo>
                      <a:pt x="1" y="1"/>
                      <a:pt x="1" y="1"/>
                      <a:pt x="0" y="1"/>
                    </a:cubicBezTo>
                    <a:cubicBezTo>
                      <a:pt x="0" y="1"/>
                      <a:pt x="0" y="1"/>
                      <a:pt x="0" y="2"/>
                    </a:cubicBezTo>
                    <a:cubicBezTo>
                      <a:pt x="0" y="2"/>
                      <a:pt x="1" y="2"/>
                      <a:pt x="1" y="2"/>
                    </a:cubicBezTo>
                    <a:cubicBezTo>
                      <a:pt x="1" y="2"/>
                      <a:pt x="1" y="2"/>
                      <a:pt x="1" y="1"/>
                    </a:cubicBezTo>
                    <a:cubicBezTo>
                      <a:pt x="1" y="1"/>
                      <a:pt x="2" y="1"/>
                      <a:pt x="1" y="0"/>
                    </a:cubicBezTo>
                    <a:cubicBezTo>
                      <a:pt x="1" y="0"/>
                      <a:pt x="1" y="1"/>
                      <a:pt x="1"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31" name="Freeform 220">
                <a:extLst>
                  <a:ext uri="{FF2B5EF4-FFF2-40B4-BE49-F238E27FC236}">
                    <a16:creationId xmlns:a16="http://schemas.microsoft.com/office/drawing/2014/main" id="{73A00A7E-AF7C-55FD-ED8F-42D184B06116}"/>
                  </a:ext>
                </a:extLst>
              </p:cNvPr>
              <p:cNvSpPr>
                <a:spLocks/>
              </p:cNvSpPr>
              <p:nvPr/>
            </p:nvSpPr>
            <p:spPr bwMode="auto">
              <a:xfrm>
                <a:off x="2649539" y="1616076"/>
                <a:ext cx="65088" cy="42863"/>
              </a:xfrm>
              <a:custGeom>
                <a:avLst/>
                <a:gdLst>
                  <a:gd name="T0" fmla="*/ 1 w 6"/>
                  <a:gd name="T1" fmla="*/ 0 h 4"/>
                  <a:gd name="T2" fmla="*/ 1 w 6"/>
                  <a:gd name="T3" fmla="*/ 0 h 4"/>
                  <a:gd name="T4" fmla="*/ 0 w 6"/>
                  <a:gd name="T5" fmla="*/ 1 h 4"/>
                  <a:gd name="T6" fmla="*/ 0 w 6"/>
                  <a:gd name="T7" fmla="*/ 2 h 4"/>
                  <a:gd name="T8" fmla="*/ 1 w 6"/>
                  <a:gd name="T9" fmla="*/ 3 h 4"/>
                  <a:gd name="T10" fmla="*/ 2 w 6"/>
                  <a:gd name="T11" fmla="*/ 3 h 4"/>
                  <a:gd name="T12" fmla="*/ 3 w 6"/>
                  <a:gd name="T13" fmla="*/ 3 h 4"/>
                  <a:gd name="T14" fmla="*/ 3 w 6"/>
                  <a:gd name="T15" fmla="*/ 4 h 4"/>
                  <a:gd name="T16" fmla="*/ 4 w 6"/>
                  <a:gd name="T17" fmla="*/ 3 h 4"/>
                  <a:gd name="T18" fmla="*/ 5 w 6"/>
                  <a:gd name="T19" fmla="*/ 3 h 4"/>
                  <a:gd name="T20" fmla="*/ 6 w 6"/>
                  <a:gd name="T21" fmla="*/ 2 h 4"/>
                  <a:gd name="T22" fmla="*/ 5 w 6"/>
                  <a:gd name="T23" fmla="*/ 2 h 4"/>
                  <a:gd name="T24" fmla="*/ 4 w 6"/>
                  <a:gd name="T25" fmla="*/ 2 h 4"/>
                  <a:gd name="T26" fmla="*/ 3 w 6"/>
                  <a:gd name="T27" fmla="*/ 2 h 4"/>
                  <a:gd name="T28" fmla="*/ 2 w 6"/>
                  <a:gd name="T29" fmla="*/ 1 h 4"/>
                  <a:gd name="T30" fmla="*/ 2 w 6"/>
                  <a:gd name="T31" fmla="*/ 1 h 4"/>
                  <a:gd name="T32" fmla="*/ 1 w 6"/>
                  <a:gd name="T3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4">
                    <a:moveTo>
                      <a:pt x="1" y="0"/>
                    </a:moveTo>
                    <a:cubicBezTo>
                      <a:pt x="1" y="0"/>
                      <a:pt x="1" y="0"/>
                      <a:pt x="1" y="0"/>
                    </a:cubicBezTo>
                    <a:cubicBezTo>
                      <a:pt x="0" y="1"/>
                      <a:pt x="0" y="1"/>
                      <a:pt x="0" y="1"/>
                    </a:cubicBezTo>
                    <a:cubicBezTo>
                      <a:pt x="0" y="1"/>
                      <a:pt x="0" y="2"/>
                      <a:pt x="0" y="2"/>
                    </a:cubicBezTo>
                    <a:cubicBezTo>
                      <a:pt x="1" y="2"/>
                      <a:pt x="1" y="2"/>
                      <a:pt x="1" y="3"/>
                    </a:cubicBezTo>
                    <a:cubicBezTo>
                      <a:pt x="1" y="3"/>
                      <a:pt x="2" y="3"/>
                      <a:pt x="2" y="3"/>
                    </a:cubicBezTo>
                    <a:cubicBezTo>
                      <a:pt x="2" y="3"/>
                      <a:pt x="2" y="3"/>
                      <a:pt x="3" y="3"/>
                    </a:cubicBezTo>
                    <a:cubicBezTo>
                      <a:pt x="3" y="3"/>
                      <a:pt x="3" y="4"/>
                      <a:pt x="3" y="4"/>
                    </a:cubicBezTo>
                    <a:cubicBezTo>
                      <a:pt x="4" y="4"/>
                      <a:pt x="4" y="3"/>
                      <a:pt x="4" y="3"/>
                    </a:cubicBezTo>
                    <a:cubicBezTo>
                      <a:pt x="4" y="3"/>
                      <a:pt x="4" y="3"/>
                      <a:pt x="5" y="3"/>
                    </a:cubicBezTo>
                    <a:cubicBezTo>
                      <a:pt x="5" y="2"/>
                      <a:pt x="6" y="3"/>
                      <a:pt x="6" y="2"/>
                    </a:cubicBezTo>
                    <a:cubicBezTo>
                      <a:pt x="6" y="2"/>
                      <a:pt x="5" y="2"/>
                      <a:pt x="5" y="2"/>
                    </a:cubicBezTo>
                    <a:cubicBezTo>
                      <a:pt x="4" y="2"/>
                      <a:pt x="4" y="2"/>
                      <a:pt x="4" y="2"/>
                    </a:cubicBezTo>
                    <a:cubicBezTo>
                      <a:pt x="4" y="2"/>
                      <a:pt x="3" y="2"/>
                      <a:pt x="3" y="2"/>
                    </a:cubicBezTo>
                    <a:cubicBezTo>
                      <a:pt x="3" y="2"/>
                      <a:pt x="2" y="1"/>
                      <a:pt x="2" y="1"/>
                    </a:cubicBezTo>
                    <a:cubicBezTo>
                      <a:pt x="2" y="1"/>
                      <a:pt x="2" y="1"/>
                      <a:pt x="2" y="1"/>
                    </a:cubicBezTo>
                    <a:cubicBezTo>
                      <a:pt x="1" y="1"/>
                      <a:pt x="2" y="0"/>
                      <a:pt x="1"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32" name="Freeform 221">
                <a:extLst>
                  <a:ext uri="{FF2B5EF4-FFF2-40B4-BE49-F238E27FC236}">
                    <a16:creationId xmlns:a16="http://schemas.microsoft.com/office/drawing/2014/main" id="{FE046DB3-5F0D-5FB7-235E-D68524185082}"/>
                  </a:ext>
                </a:extLst>
              </p:cNvPr>
              <p:cNvSpPr>
                <a:spLocks/>
              </p:cNvSpPr>
              <p:nvPr/>
            </p:nvSpPr>
            <p:spPr bwMode="auto">
              <a:xfrm>
                <a:off x="2714626" y="1616076"/>
                <a:ext cx="42863" cy="42863"/>
              </a:xfrm>
              <a:custGeom>
                <a:avLst/>
                <a:gdLst>
                  <a:gd name="T0" fmla="*/ 4 w 4"/>
                  <a:gd name="T1" fmla="*/ 2 h 4"/>
                  <a:gd name="T2" fmla="*/ 4 w 4"/>
                  <a:gd name="T3" fmla="*/ 0 h 4"/>
                  <a:gd name="T4" fmla="*/ 3 w 4"/>
                  <a:gd name="T5" fmla="*/ 0 h 4"/>
                  <a:gd name="T6" fmla="*/ 2 w 4"/>
                  <a:gd name="T7" fmla="*/ 1 h 4"/>
                  <a:gd name="T8" fmla="*/ 2 w 4"/>
                  <a:gd name="T9" fmla="*/ 1 h 4"/>
                  <a:gd name="T10" fmla="*/ 1 w 4"/>
                  <a:gd name="T11" fmla="*/ 2 h 4"/>
                  <a:gd name="T12" fmla="*/ 1 w 4"/>
                  <a:gd name="T13" fmla="*/ 3 h 4"/>
                  <a:gd name="T14" fmla="*/ 0 w 4"/>
                  <a:gd name="T15" fmla="*/ 3 h 4"/>
                  <a:gd name="T16" fmla="*/ 0 w 4"/>
                  <a:gd name="T17" fmla="*/ 3 h 4"/>
                  <a:gd name="T18" fmla="*/ 1 w 4"/>
                  <a:gd name="T19" fmla="*/ 4 h 4"/>
                  <a:gd name="T20" fmla="*/ 2 w 4"/>
                  <a:gd name="T21" fmla="*/ 4 h 4"/>
                  <a:gd name="T22" fmla="*/ 3 w 4"/>
                  <a:gd name="T23" fmla="*/ 4 h 4"/>
                  <a:gd name="T24" fmla="*/ 4 w 4"/>
                  <a:gd name="T25" fmla="*/ 4 h 4"/>
                  <a:gd name="T26" fmla="*/ 4 w 4"/>
                  <a:gd name="T27" fmla="*/ 3 h 4"/>
                  <a:gd name="T28" fmla="*/ 3 w 4"/>
                  <a:gd name="T29" fmla="*/ 2 h 4"/>
                  <a:gd name="T30" fmla="*/ 4 w 4"/>
                  <a:gd name="T3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4">
                    <a:moveTo>
                      <a:pt x="4" y="2"/>
                    </a:moveTo>
                    <a:cubicBezTo>
                      <a:pt x="4" y="1"/>
                      <a:pt x="4" y="1"/>
                      <a:pt x="4" y="0"/>
                    </a:cubicBezTo>
                    <a:cubicBezTo>
                      <a:pt x="3" y="0"/>
                      <a:pt x="3" y="0"/>
                      <a:pt x="3" y="0"/>
                    </a:cubicBezTo>
                    <a:cubicBezTo>
                      <a:pt x="3" y="0"/>
                      <a:pt x="3" y="1"/>
                      <a:pt x="2" y="1"/>
                    </a:cubicBezTo>
                    <a:cubicBezTo>
                      <a:pt x="2" y="1"/>
                      <a:pt x="2" y="1"/>
                      <a:pt x="2" y="1"/>
                    </a:cubicBezTo>
                    <a:cubicBezTo>
                      <a:pt x="2" y="1"/>
                      <a:pt x="1" y="1"/>
                      <a:pt x="1" y="2"/>
                    </a:cubicBezTo>
                    <a:cubicBezTo>
                      <a:pt x="1" y="2"/>
                      <a:pt x="1" y="2"/>
                      <a:pt x="1" y="3"/>
                    </a:cubicBezTo>
                    <a:cubicBezTo>
                      <a:pt x="1" y="3"/>
                      <a:pt x="1" y="3"/>
                      <a:pt x="0" y="3"/>
                    </a:cubicBezTo>
                    <a:cubicBezTo>
                      <a:pt x="0" y="3"/>
                      <a:pt x="0" y="3"/>
                      <a:pt x="0" y="3"/>
                    </a:cubicBezTo>
                    <a:cubicBezTo>
                      <a:pt x="0" y="4"/>
                      <a:pt x="0" y="4"/>
                      <a:pt x="1" y="4"/>
                    </a:cubicBezTo>
                    <a:cubicBezTo>
                      <a:pt x="1" y="4"/>
                      <a:pt x="1" y="4"/>
                      <a:pt x="2" y="4"/>
                    </a:cubicBezTo>
                    <a:cubicBezTo>
                      <a:pt x="2" y="4"/>
                      <a:pt x="2" y="4"/>
                      <a:pt x="3" y="4"/>
                    </a:cubicBezTo>
                    <a:cubicBezTo>
                      <a:pt x="3" y="4"/>
                      <a:pt x="4" y="4"/>
                      <a:pt x="4" y="4"/>
                    </a:cubicBezTo>
                    <a:cubicBezTo>
                      <a:pt x="4" y="3"/>
                      <a:pt x="4" y="3"/>
                      <a:pt x="4" y="3"/>
                    </a:cubicBezTo>
                    <a:cubicBezTo>
                      <a:pt x="3" y="3"/>
                      <a:pt x="3" y="3"/>
                      <a:pt x="3" y="2"/>
                    </a:cubicBezTo>
                    <a:cubicBezTo>
                      <a:pt x="3" y="2"/>
                      <a:pt x="3" y="2"/>
                      <a:pt x="4"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33" name="Freeform 222">
                <a:extLst>
                  <a:ext uri="{FF2B5EF4-FFF2-40B4-BE49-F238E27FC236}">
                    <a16:creationId xmlns:a16="http://schemas.microsoft.com/office/drawing/2014/main" id="{41350CFC-0C64-4AF6-C10B-B4DB041D1FAF}"/>
                  </a:ext>
                </a:extLst>
              </p:cNvPr>
              <p:cNvSpPr>
                <a:spLocks/>
              </p:cNvSpPr>
              <p:nvPr/>
            </p:nvSpPr>
            <p:spPr bwMode="auto">
              <a:xfrm>
                <a:off x="2811464" y="1184276"/>
                <a:ext cx="11113" cy="11113"/>
              </a:xfrm>
              <a:custGeom>
                <a:avLst/>
                <a:gdLst>
                  <a:gd name="T0" fmla="*/ 0 w 1"/>
                  <a:gd name="T1" fmla="*/ 1 h 1"/>
                  <a:gd name="T2" fmla="*/ 1 w 1"/>
                  <a:gd name="T3" fmla="*/ 1 h 1"/>
                  <a:gd name="T4" fmla="*/ 1 w 1"/>
                  <a:gd name="T5" fmla="*/ 0 h 1"/>
                  <a:gd name="T6" fmla="*/ 0 w 1"/>
                  <a:gd name="T7" fmla="*/ 0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1" y="1"/>
                      <a:pt x="1" y="1"/>
                      <a:pt x="1" y="1"/>
                    </a:cubicBezTo>
                    <a:cubicBezTo>
                      <a:pt x="1" y="1"/>
                      <a:pt x="1" y="0"/>
                      <a:pt x="1" y="0"/>
                    </a:cubicBezTo>
                    <a:cubicBezTo>
                      <a:pt x="1" y="0"/>
                      <a:pt x="0" y="0"/>
                      <a:pt x="0" y="0"/>
                    </a:cubicBezTo>
                    <a:cubicBezTo>
                      <a:pt x="0" y="0"/>
                      <a:pt x="0" y="1"/>
                      <a:pt x="0" y="1"/>
                    </a:cubicBezTo>
                    <a:cubicBezTo>
                      <a:pt x="0" y="1"/>
                      <a:pt x="0" y="1"/>
                      <a:pt x="0" y="1"/>
                    </a:cubicBezTo>
                    <a:cubicBezTo>
                      <a:pt x="0" y="1"/>
                      <a:pt x="0" y="1"/>
                      <a:pt x="0"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34" name="Freeform 223">
                <a:extLst>
                  <a:ext uri="{FF2B5EF4-FFF2-40B4-BE49-F238E27FC236}">
                    <a16:creationId xmlns:a16="http://schemas.microsoft.com/office/drawing/2014/main" id="{C3C06B0C-FC6F-471F-E735-E0CEF0E46E48}"/>
                  </a:ext>
                </a:extLst>
              </p:cNvPr>
              <p:cNvSpPr>
                <a:spLocks/>
              </p:cNvSpPr>
              <p:nvPr/>
            </p:nvSpPr>
            <p:spPr bwMode="auto">
              <a:xfrm>
                <a:off x="2413001" y="1335089"/>
                <a:ext cx="20638" cy="22225"/>
              </a:xfrm>
              <a:custGeom>
                <a:avLst/>
                <a:gdLst>
                  <a:gd name="T0" fmla="*/ 6 w 13"/>
                  <a:gd name="T1" fmla="*/ 0 h 14"/>
                  <a:gd name="T2" fmla="*/ 0 w 13"/>
                  <a:gd name="T3" fmla="*/ 7 h 14"/>
                  <a:gd name="T4" fmla="*/ 0 w 13"/>
                  <a:gd name="T5" fmla="*/ 14 h 14"/>
                  <a:gd name="T6" fmla="*/ 0 w 13"/>
                  <a:gd name="T7" fmla="*/ 14 h 14"/>
                  <a:gd name="T8" fmla="*/ 6 w 13"/>
                  <a:gd name="T9" fmla="*/ 14 h 14"/>
                  <a:gd name="T10" fmla="*/ 13 w 13"/>
                  <a:gd name="T11" fmla="*/ 7 h 14"/>
                  <a:gd name="T12" fmla="*/ 13 w 13"/>
                  <a:gd name="T13" fmla="*/ 0 h 14"/>
                  <a:gd name="T14" fmla="*/ 6 w 13"/>
                  <a:gd name="T15" fmla="*/ 0 h 14"/>
                  <a:gd name="T16" fmla="*/ 6 w 13"/>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4">
                    <a:moveTo>
                      <a:pt x="6" y="0"/>
                    </a:moveTo>
                    <a:lnTo>
                      <a:pt x="0" y="7"/>
                    </a:lnTo>
                    <a:lnTo>
                      <a:pt x="0" y="14"/>
                    </a:lnTo>
                    <a:lnTo>
                      <a:pt x="0" y="14"/>
                    </a:lnTo>
                    <a:lnTo>
                      <a:pt x="6" y="14"/>
                    </a:lnTo>
                    <a:lnTo>
                      <a:pt x="13" y="7"/>
                    </a:lnTo>
                    <a:lnTo>
                      <a:pt x="13" y="0"/>
                    </a:lnTo>
                    <a:lnTo>
                      <a:pt x="6" y="0"/>
                    </a:lnTo>
                    <a:lnTo>
                      <a:pt x="6" y="0"/>
                    </a:lnTo>
                    <a:close/>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35" name="Freeform 224">
                <a:extLst>
                  <a:ext uri="{FF2B5EF4-FFF2-40B4-BE49-F238E27FC236}">
                    <a16:creationId xmlns:a16="http://schemas.microsoft.com/office/drawing/2014/main" id="{6F99020E-BEF0-1BD4-DA69-57E9A0060E0B}"/>
                  </a:ext>
                </a:extLst>
              </p:cNvPr>
              <p:cNvSpPr>
                <a:spLocks/>
              </p:cNvSpPr>
              <p:nvPr/>
            </p:nvSpPr>
            <p:spPr bwMode="auto">
              <a:xfrm>
                <a:off x="2413001" y="1335089"/>
                <a:ext cx="20638" cy="22225"/>
              </a:xfrm>
              <a:custGeom>
                <a:avLst/>
                <a:gdLst>
                  <a:gd name="T0" fmla="*/ 6 w 13"/>
                  <a:gd name="T1" fmla="*/ 0 h 14"/>
                  <a:gd name="T2" fmla="*/ 0 w 13"/>
                  <a:gd name="T3" fmla="*/ 7 h 14"/>
                  <a:gd name="T4" fmla="*/ 0 w 13"/>
                  <a:gd name="T5" fmla="*/ 14 h 14"/>
                  <a:gd name="T6" fmla="*/ 0 w 13"/>
                  <a:gd name="T7" fmla="*/ 14 h 14"/>
                  <a:gd name="T8" fmla="*/ 6 w 13"/>
                  <a:gd name="T9" fmla="*/ 14 h 14"/>
                  <a:gd name="T10" fmla="*/ 13 w 13"/>
                  <a:gd name="T11" fmla="*/ 7 h 14"/>
                  <a:gd name="T12" fmla="*/ 13 w 13"/>
                  <a:gd name="T13" fmla="*/ 0 h 14"/>
                  <a:gd name="T14" fmla="*/ 6 w 13"/>
                  <a:gd name="T15" fmla="*/ 0 h 14"/>
                  <a:gd name="T16" fmla="*/ 6 w 13"/>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4">
                    <a:moveTo>
                      <a:pt x="6" y="0"/>
                    </a:moveTo>
                    <a:lnTo>
                      <a:pt x="0" y="7"/>
                    </a:lnTo>
                    <a:lnTo>
                      <a:pt x="0" y="14"/>
                    </a:lnTo>
                    <a:lnTo>
                      <a:pt x="0" y="14"/>
                    </a:lnTo>
                    <a:lnTo>
                      <a:pt x="6" y="14"/>
                    </a:lnTo>
                    <a:lnTo>
                      <a:pt x="13" y="7"/>
                    </a:lnTo>
                    <a:lnTo>
                      <a:pt x="13" y="0"/>
                    </a:lnTo>
                    <a:lnTo>
                      <a:pt x="6" y="0"/>
                    </a:lnTo>
                    <a:lnTo>
                      <a:pt x="6" y="0"/>
                    </a:ln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36" name="Freeform 227">
                <a:extLst>
                  <a:ext uri="{FF2B5EF4-FFF2-40B4-BE49-F238E27FC236}">
                    <a16:creationId xmlns:a16="http://schemas.microsoft.com/office/drawing/2014/main" id="{5940849E-7C12-A2AB-EAA9-02421525B626}"/>
                  </a:ext>
                </a:extLst>
              </p:cNvPr>
              <p:cNvSpPr>
                <a:spLocks/>
              </p:cNvSpPr>
              <p:nvPr/>
            </p:nvSpPr>
            <p:spPr bwMode="auto">
              <a:xfrm>
                <a:off x="1127126" y="1431926"/>
                <a:ext cx="22225" cy="44450"/>
              </a:xfrm>
              <a:custGeom>
                <a:avLst/>
                <a:gdLst>
                  <a:gd name="T0" fmla="*/ 1 w 2"/>
                  <a:gd name="T1" fmla="*/ 2 h 4"/>
                  <a:gd name="T2" fmla="*/ 1 w 2"/>
                  <a:gd name="T3" fmla="*/ 3 h 4"/>
                  <a:gd name="T4" fmla="*/ 1 w 2"/>
                  <a:gd name="T5" fmla="*/ 4 h 4"/>
                  <a:gd name="T6" fmla="*/ 2 w 2"/>
                  <a:gd name="T7" fmla="*/ 3 h 4"/>
                  <a:gd name="T8" fmla="*/ 2 w 2"/>
                  <a:gd name="T9" fmla="*/ 2 h 4"/>
                  <a:gd name="T10" fmla="*/ 2 w 2"/>
                  <a:gd name="T11" fmla="*/ 1 h 4"/>
                  <a:gd name="T12" fmla="*/ 2 w 2"/>
                  <a:gd name="T13" fmla="*/ 1 h 4"/>
                  <a:gd name="T14" fmla="*/ 1 w 2"/>
                  <a:gd name="T15" fmla="*/ 1 h 4"/>
                  <a:gd name="T16" fmla="*/ 0 w 2"/>
                  <a:gd name="T17" fmla="*/ 1 h 4"/>
                  <a:gd name="T18" fmla="*/ 0 w 2"/>
                  <a:gd name="T19" fmla="*/ 1 h 4"/>
                  <a:gd name="T20" fmla="*/ 1 w 2"/>
                  <a:gd name="T2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4">
                    <a:moveTo>
                      <a:pt x="1" y="2"/>
                    </a:moveTo>
                    <a:cubicBezTo>
                      <a:pt x="1" y="3"/>
                      <a:pt x="1" y="3"/>
                      <a:pt x="1" y="3"/>
                    </a:cubicBezTo>
                    <a:cubicBezTo>
                      <a:pt x="1" y="3"/>
                      <a:pt x="1" y="4"/>
                      <a:pt x="1" y="4"/>
                    </a:cubicBezTo>
                    <a:cubicBezTo>
                      <a:pt x="2" y="3"/>
                      <a:pt x="2" y="3"/>
                      <a:pt x="2" y="3"/>
                    </a:cubicBezTo>
                    <a:cubicBezTo>
                      <a:pt x="2" y="3"/>
                      <a:pt x="2" y="2"/>
                      <a:pt x="2" y="2"/>
                    </a:cubicBezTo>
                    <a:cubicBezTo>
                      <a:pt x="2" y="2"/>
                      <a:pt x="2" y="2"/>
                      <a:pt x="2" y="1"/>
                    </a:cubicBezTo>
                    <a:cubicBezTo>
                      <a:pt x="2" y="1"/>
                      <a:pt x="2" y="1"/>
                      <a:pt x="2" y="1"/>
                    </a:cubicBezTo>
                    <a:cubicBezTo>
                      <a:pt x="2" y="0"/>
                      <a:pt x="1" y="1"/>
                      <a:pt x="1" y="1"/>
                    </a:cubicBezTo>
                    <a:cubicBezTo>
                      <a:pt x="1" y="1"/>
                      <a:pt x="0" y="1"/>
                      <a:pt x="0" y="1"/>
                    </a:cubicBezTo>
                    <a:cubicBezTo>
                      <a:pt x="0" y="1"/>
                      <a:pt x="0" y="1"/>
                      <a:pt x="0" y="1"/>
                    </a:cubicBezTo>
                    <a:cubicBezTo>
                      <a:pt x="1" y="2"/>
                      <a:pt x="1" y="2"/>
                      <a:pt x="1"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37" name="Freeform 228">
                <a:extLst>
                  <a:ext uri="{FF2B5EF4-FFF2-40B4-BE49-F238E27FC236}">
                    <a16:creationId xmlns:a16="http://schemas.microsoft.com/office/drawing/2014/main" id="{AE1C69A8-B9FA-88FF-A2FE-C1643551C660}"/>
                  </a:ext>
                </a:extLst>
              </p:cNvPr>
              <p:cNvSpPr>
                <a:spLocks/>
              </p:cNvSpPr>
              <p:nvPr/>
            </p:nvSpPr>
            <p:spPr bwMode="auto">
              <a:xfrm>
                <a:off x="1127126" y="1411289"/>
                <a:ext cx="53975" cy="20638"/>
              </a:xfrm>
              <a:custGeom>
                <a:avLst/>
                <a:gdLst>
                  <a:gd name="T0" fmla="*/ 1 w 5"/>
                  <a:gd name="T1" fmla="*/ 2 h 2"/>
                  <a:gd name="T2" fmla="*/ 2 w 5"/>
                  <a:gd name="T3" fmla="*/ 2 h 2"/>
                  <a:gd name="T4" fmla="*/ 3 w 5"/>
                  <a:gd name="T5" fmla="*/ 2 h 2"/>
                  <a:gd name="T6" fmla="*/ 3 w 5"/>
                  <a:gd name="T7" fmla="*/ 1 h 2"/>
                  <a:gd name="T8" fmla="*/ 5 w 5"/>
                  <a:gd name="T9" fmla="*/ 0 h 2"/>
                  <a:gd name="T10" fmla="*/ 4 w 5"/>
                  <a:gd name="T11" fmla="*/ 0 h 2"/>
                  <a:gd name="T12" fmla="*/ 3 w 5"/>
                  <a:gd name="T13" fmla="*/ 0 h 2"/>
                  <a:gd name="T14" fmla="*/ 2 w 5"/>
                  <a:gd name="T15" fmla="*/ 0 h 2"/>
                  <a:gd name="T16" fmla="*/ 1 w 5"/>
                  <a:gd name="T17" fmla="*/ 0 h 2"/>
                  <a:gd name="T18" fmla="*/ 0 w 5"/>
                  <a:gd name="T19" fmla="*/ 1 h 2"/>
                  <a:gd name="T20" fmla="*/ 1 w 5"/>
                  <a:gd name="T2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2">
                    <a:moveTo>
                      <a:pt x="1" y="2"/>
                    </a:moveTo>
                    <a:cubicBezTo>
                      <a:pt x="1" y="2"/>
                      <a:pt x="1" y="2"/>
                      <a:pt x="2" y="2"/>
                    </a:cubicBezTo>
                    <a:cubicBezTo>
                      <a:pt x="2" y="2"/>
                      <a:pt x="2" y="2"/>
                      <a:pt x="3" y="2"/>
                    </a:cubicBezTo>
                    <a:cubicBezTo>
                      <a:pt x="3" y="2"/>
                      <a:pt x="3" y="1"/>
                      <a:pt x="3" y="1"/>
                    </a:cubicBezTo>
                    <a:cubicBezTo>
                      <a:pt x="4" y="1"/>
                      <a:pt x="5" y="1"/>
                      <a:pt x="5" y="0"/>
                    </a:cubicBezTo>
                    <a:cubicBezTo>
                      <a:pt x="4" y="0"/>
                      <a:pt x="4" y="0"/>
                      <a:pt x="4" y="0"/>
                    </a:cubicBezTo>
                    <a:cubicBezTo>
                      <a:pt x="3" y="0"/>
                      <a:pt x="3" y="0"/>
                      <a:pt x="3" y="0"/>
                    </a:cubicBezTo>
                    <a:cubicBezTo>
                      <a:pt x="2" y="0"/>
                      <a:pt x="2" y="0"/>
                      <a:pt x="2" y="0"/>
                    </a:cubicBezTo>
                    <a:cubicBezTo>
                      <a:pt x="1" y="0"/>
                      <a:pt x="1" y="0"/>
                      <a:pt x="1" y="0"/>
                    </a:cubicBezTo>
                    <a:cubicBezTo>
                      <a:pt x="1" y="1"/>
                      <a:pt x="0" y="1"/>
                      <a:pt x="0" y="1"/>
                    </a:cubicBezTo>
                    <a:cubicBezTo>
                      <a:pt x="0" y="1"/>
                      <a:pt x="1" y="2"/>
                      <a:pt x="1"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38" name="Freeform 229">
                <a:extLst>
                  <a:ext uri="{FF2B5EF4-FFF2-40B4-BE49-F238E27FC236}">
                    <a16:creationId xmlns:a16="http://schemas.microsoft.com/office/drawing/2014/main" id="{CCCF68B7-335C-BE90-3098-0DA9BD0CA0AD}"/>
                  </a:ext>
                </a:extLst>
              </p:cNvPr>
              <p:cNvSpPr>
                <a:spLocks/>
              </p:cNvSpPr>
              <p:nvPr/>
            </p:nvSpPr>
            <p:spPr bwMode="auto">
              <a:xfrm>
                <a:off x="1160464" y="1497014"/>
                <a:ext cx="85725" cy="87313"/>
              </a:xfrm>
              <a:custGeom>
                <a:avLst/>
                <a:gdLst>
                  <a:gd name="T0" fmla="*/ 7 w 8"/>
                  <a:gd name="T1" fmla="*/ 3 h 8"/>
                  <a:gd name="T2" fmla="*/ 6 w 8"/>
                  <a:gd name="T3" fmla="*/ 2 h 8"/>
                  <a:gd name="T4" fmla="*/ 5 w 8"/>
                  <a:gd name="T5" fmla="*/ 2 h 8"/>
                  <a:gd name="T6" fmla="*/ 4 w 8"/>
                  <a:gd name="T7" fmla="*/ 2 h 8"/>
                  <a:gd name="T8" fmla="*/ 3 w 8"/>
                  <a:gd name="T9" fmla="*/ 1 h 8"/>
                  <a:gd name="T10" fmla="*/ 2 w 8"/>
                  <a:gd name="T11" fmla="*/ 1 h 8"/>
                  <a:gd name="T12" fmla="*/ 1 w 8"/>
                  <a:gd name="T13" fmla="*/ 1 h 8"/>
                  <a:gd name="T14" fmla="*/ 1 w 8"/>
                  <a:gd name="T15" fmla="*/ 2 h 8"/>
                  <a:gd name="T16" fmla="*/ 1 w 8"/>
                  <a:gd name="T17" fmla="*/ 3 h 8"/>
                  <a:gd name="T18" fmla="*/ 2 w 8"/>
                  <a:gd name="T19" fmla="*/ 3 h 8"/>
                  <a:gd name="T20" fmla="*/ 2 w 8"/>
                  <a:gd name="T21" fmla="*/ 4 h 8"/>
                  <a:gd name="T22" fmla="*/ 4 w 8"/>
                  <a:gd name="T23" fmla="*/ 5 h 8"/>
                  <a:gd name="T24" fmla="*/ 4 w 8"/>
                  <a:gd name="T25" fmla="*/ 6 h 8"/>
                  <a:gd name="T26" fmla="*/ 4 w 8"/>
                  <a:gd name="T27" fmla="*/ 7 h 8"/>
                  <a:gd name="T28" fmla="*/ 6 w 8"/>
                  <a:gd name="T29" fmla="*/ 7 h 8"/>
                  <a:gd name="T30" fmla="*/ 6 w 8"/>
                  <a:gd name="T31" fmla="*/ 7 h 8"/>
                  <a:gd name="T32" fmla="*/ 7 w 8"/>
                  <a:gd name="T33" fmla="*/ 8 h 8"/>
                  <a:gd name="T34" fmla="*/ 8 w 8"/>
                  <a:gd name="T35" fmla="*/ 7 h 8"/>
                  <a:gd name="T36" fmla="*/ 8 w 8"/>
                  <a:gd name="T37" fmla="*/ 7 h 8"/>
                  <a:gd name="T38" fmla="*/ 8 w 8"/>
                  <a:gd name="T39" fmla="*/ 6 h 8"/>
                  <a:gd name="T40" fmla="*/ 7 w 8"/>
                  <a:gd name="T41" fmla="*/ 5 h 8"/>
                  <a:gd name="T42" fmla="*/ 7 w 8"/>
                  <a:gd name="T43" fmla="*/ 4 h 8"/>
                  <a:gd name="T44" fmla="*/ 7 w 8"/>
                  <a:gd name="T45"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 h="8">
                    <a:moveTo>
                      <a:pt x="7" y="3"/>
                    </a:moveTo>
                    <a:cubicBezTo>
                      <a:pt x="6" y="3"/>
                      <a:pt x="6" y="3"/>
                      <a:pt x="6" y="2"/>
                    </a:cubicBezTo>
                    <a:cubicBezTo>
                      <a:pt x="6" y="2"/>
                      <a:pt x="5" y="2"/>
                      <a:pt x="5" y="2"/>
                    </a:cubicBezTo>
                    <a:cubicBezTo>
                      <a:pt x="4" y="2"/>
                      <a:pt x="4" y="2"/>
                      <a:pt x="4" y="2"/>
                    </a:cubicBezTo>
                    <a:cubicBezTo>
                      <a:pt x="3" y="1"/>
                      <a:pt x="3" y="1"/>
                      <a:pt x="3" y="1"/>
                    </a:cubicBezTo>
                    <a:cubicBezTo>
                      <a:pt x="3" y="1"/>
                      <a:pt x="2" y="1"/>
                      <a:pt x="2" y="1"/>
                    </a:cubicBezTo>
                    <a:cubicBezTo>
                      <a:pt x="1" y="1"/>
                      <a:pt x="1" y="0"/>
                      <a:pt x="1" y="1"/>
                    </a:cubicBezTo>
                    <a:cubicBezTo>
                      <a:pt x="0" y="1"/>
                      <a:pt x="1" y="1"/>
                      <a:pt x="1" y="2"/>
                    </a:cubicBezTo>
                    <a:cubicBezTo>
                      <a:pt x="1" y="2"/>
                      <a:pt x="1" y="3"/>
                      <a:pt x="1" y="3"/>
                    </a:cubicBezTo>
                    <a:cubicBezTo>
                      <a:pt x="2" y="3"/>
                      <a:pt x="2" y="3"/>
                      <a:pt x="2" y="3"/>
                    </a:cubicBezTo>
                    <a:cubicBezTo>
                      <a:pt x="2" y="4"/>
                      <a:pt x="2" y="4"/>
                      <a:pt x="2" y="4"/>
                    </a:cubicBezTo>
                    <a:cubicBezTo>
                      <a:pt x="3" y="5"/>
                      <a:pt x="3" y="5"/>
                      <a:pt x="4" y="5"/>
                    </a:cubicBezTo>
                    <a:cubicBezTo>
                      <a:pt x="4" y="5"/>
                      <a:pt x="4" y="6"/>
                      <a:pt x="4" y="6"/>
                    </a:cubicBezTo>
                    <a:cubicBezTo>
                      <a:pt x="4" y="6"/>
                      <a:pt x="4" y="6"/>
                      <a:pt x="4" y="7"/>
                    </a:cubicBezTo>
                    <a:cubicBezTo>
                      <a:pt x="5" y="7"/>
                      <a:pt x="5" y="7"/>
                      <a:pt x="6" y="7"/>
                    </a:cubicBezTo>
                    <a:cubicBezTo>
                      <a:pt x="6" y="7"/>
                      <a:pt x="6" y="7"/>
                      <a:pt x="6" y="7"/>
                    </a:cubicBezTo>
                    <a:cubicBezTo>
                      <a:pt x="7" y="8"/>
                      <a:pt x="7" y="8"/>
                      <a:pt x="7" y="8"/>
                    </a:cubicBezTo>
                    <a:cubicBezTo>
                      <a:pt x="8" y="8"/>
                      <a:pt x="8" y="8"/>
                      <a:pt x="8" y="7"/>
                    </a:cubicBezTo>
                    <a:cubicBezTo>
                      <a:pt x="8" y="7"/>
                      <a:pt x="8" y="7"/>
                      <a:pt x="8" y="7"/>
                    </a:cubicBezTo>
                    <a:cubicBezTo>
                      <a:pt x="8" y="6"/>
                      <a:pt x="8" y="6"/>
                      <a:pt x="8" y="6"/>
                    </a:cubicBezTo>
                    <a:cubicBezTo>
                      <a:pt x="8" y="5"/>
                      <a:pt x="7" y="6"/>
                      <a:pt x="7" y="5"/>
                    </a:cubicBezTo>
                    <a:cubicBezTo>
                      <a:pt x="7" y="5"/>
                      <a:pt x="7" y="5"/>
                      <a:pt x="7" y="4"/>
                    </a:cubicBezTo>
                    <a:cubicBezTo>
                      <a:pt x="7" y="4"/>
                      <a:pt x="7" y="4"/>
                      <a:pt x="7" y="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39" name="Freeform 230">
                <a:extLst>
                  <a:ext uri="{FF2B5EF4-FFF2-40B4-BE49-F238E27FC236}">
                    <a16:creationId xmlns:a16="http://schemas.microsoft.com/office/drawing/2014/main" id="{1FC95E79-58D9-110D-9003-AF72B6684A6E}"/>
                  </a:ext>
                </a:extLst>
              </p:cNvPr>
              <p:cNvSpPr>
                <a:spLocks/>
              </p:cNvSpPr>
              <p:nvPr/>
            </p:nvSpPr>
            <p:spPr bwMode="auto">
              <a:xfrm>
                <a:off x="1828801" y="2611439"/>
                <a:ext cx="130175" cy="128588"/>
              </a:xfrm>
              <a:custGeom>
                <a:avLst/>
                <a:gdLst>
                  <a:gd name="T0" fmla="*/ 11 w 12"/>
                  <a:gd name="T1" fmla="*/ 0 h 12"/>
                  <a:gd name="T2" fmla="*/ 10 w 12"/>
                  <a:gd name="T3" fmla="*/ 1 h 12"/>
                  <a:gd name="T4" fmla="*/ 9 w 12"/>
                  <a:gd name="T5" fmla="*/ 1 h 12"/>
                  <a:gd name="T6" fmla="*/ 9 w 12"/>
                  <a:gd name="T7" fmla="*/ 1 h 12"/>
                  <a:gd name="T8" fmla="*/ 8 w 12"/>
                  <a:gd name="T9" fmla="*/ 2 h 12"/>
                  <a:gd name="T10" fmla="*/ 7 w 12"/>
                  <a:gd name="T11" fmla="*/ 2 h 12"/>
                  <a:gd name="T12" fmla="*/ 7 w 12"/>
                  <a:gd name="T13" fmla="*/ 1 h 12"/>
                  <a:gd name="T14" fmla="*/ 6 w 12"/>
                  <a:gd name="T15" fmla="*/ 2 h 12"/>
                  <a:gd name="T16" fmla="*/ 5 w 12"/>
                  <a:gd name="T17" fmla="*/ 3 h 12"/>
                  <a:gd name="T18" fmla="*/ 5 w 12"/>
                  <a:gd name="T19" fmla="*/ 4 h 12"/>
                  <a:gd name="T20" fmla="*/ 3 w 12"/>
                  <a:gd name="T21" fmla="*/ 3 h 12"/>
                  <a:gd name="T22" fmla="*/ 3 w 12"/>
                  <a:gd name="T23" fmla="*/ 4 h 12"/>
                  <a:gd name="T24" fmla="*/ 2 w 12"/>
                  <a:gd name="T25" fmla="*/ 4 h 12"/>
                  <a:gd name="T26" fmla="*/ 2 w 12"/>
                  <a:gd name="T27" fmla="*/ 5 h 12"/>
                  <a:gd name="T28" fmla="*/ 1 w 12"/>
                  <a:gd name="T29" fmla="*/ 6 h 12"/>
                  <a:gd name="T30" fmla="*/ 0 w 12"/>
                  <a:gd name="T31" fmla="*/ 6 h 12"/>
                  <a:gd name="T32" fmla="*/ 0 w 12"/>
                  <a:gd name="T33" fmla="*/ 6 h 12"/>
                  <a:gd name="T34" fmla="*/ 0 w 12"/>
                  <a:gd name="T35" fmla="*/ 7 h 12"/>
                  <a:gd name="T36" fmla="*/ 1 w 12"/>
                  <a:gd name="T37" fmla="*/ 7 h 12"/>
                  <a:gd name="T38" fmla="*/ 1 w 12"/>
                  <a:gd name="T39" fmla="*/ 8 h 12"/>
                  <a:gd name="T40" fmla="*/ 2 w 12"/>
                  <a:gd name="T41" fmla="*/ 9 h 12"/>
                  <a:gd name="T42" fmla="*/ 3 w 12"/>
                  <a:gd name="T43" fmla="*/ 10 h 12"/>
                  <a:gd name="T44" fmla="*/ 4 w 12"/>
                  <a:gd name="T45" fmla="*/ 11 h 12"/>
                  <a:gd name="T46" fmla="*/ 4 w 12"/>
                  <a:gd name="T47" fmla="*/ 11 h 12"/>
                  <a:gd name="T48" fmla="*/ 5 w 12"/>
                  <a:gd name="T49" fmla="*/ 11 h 12"/>
                  <a:gd name="T50" fmla="*/ 6 w 12"/>
                  <a:gd name="T51" fmla="*/ 12 h 12"/>
                  <a:gd name="T52" fmla="*/ 6 w 12"/>
                  <a:gd name="T53" fmla="*/ 12 h 12"/>
                  <a:gd name="T54" fmla="*/ 7 w 12"/>
                  <a:gd name="T55" fmla="*/ 12 h 12"/>
                  <a:gd name="T56" fmla="*/ 8 w 12"/>
                  <a:gd name="T57" fmla="*/ 12 h 12"/>
                  <a:gd name="T58" fmla="*/ 9 w 12"/>
                  <a:gd name="T59" fmla="*/ 12 h 12"/>
                  <a:gd name="T60" fmla="*/ 9 w 12"/>
                  <a:gd name="T61" fmla="*/ 12 h 12"/>
                  <a:gd name="T62" fmla="*/ 10 w 12"/>
                  <a:gd name="T63" fmla="*/ 12 h 12"/>
                  <a:gd name="T64" fmla="*/ 10 w 12"/>
                  <a:gd name="T65" fmla="*/ 10 h 12"/>
                  <a:gd name="T66" fmla="*/ 10 w 12"/>
                  <a:gd name="T67" fmla="*/ 9 h 12"/>
                  <a:gd name="T68" fmla="*/ 10 w 12"/>
                  <a:gd name="T69" fmla="*/ 8 h 12"/>
                  <a:gd name="T70" fmla="*/ 11 w 12"/>
                  <a:gd name="T71" fmla="*/ 7 h 12"/>
                  <a:gd name="T72" fmla="*/ 10 w 12"/>
                  <a:gd name="T73" fmla="*/ 5 h 12"/>
                  <a:gd name="T74" fmla="*/ 11 w 12"/>
                  <a:gd name="T75" fmla="*/ 4 h 12"/>
                  <a:gd name="T76" fmla="*/ 11 w 12"/>
                  <a:gd name="T77" fmla="*/ 3 h 12"/>
                  <a:gd name="T78" fmla="*/ 12 w 12"/>
                  <a:gd name="T79" fmla="*/ 2 h 12"/>
                  <a:gd name="T80" fmla="*/ 12 w 12"/>
                  <a:gd name="T81" fmla="*/ 0 h 12"/>
                  <a:gd name="T82" fmla="*/ 11 w 12"/>
                  <a:gd name="T8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 h="12">
                    <a:moveTo>
                      <a:pt x="11" y="0"/>
                    </a:moveTo>
                    <a:cubicBezTo>
                      <a:pt x="11" y="0"/>
                      <a:pt x="10" y="0"/>
                      <a:pt x="10" y="1"/>
                    </a:cubicBezTo>
                    <a:cubicBezTo>
                      <a:pt x="10" y="1"/>
                      <a:pt x="10" y="1"/>
                      <a:pt x="9" y="1"/>
                    </a:cubicBezTo>
                    <a:cubicBezTo>
                      <a:pt x="9" y="1"/>
                      <a:pt x="9" y="1"/>
                      <a:pt x="9" y="1"/>
                    </a:cubicBezTo>
                    <a:cubicBezTo>
                      <a:pt x="9" y="1"/>
                      <a:pt x="8" y="1"/>
                      <a:pt x="8" y="2"/>
                    </a:cubicBezTo>
                    <a:cubicBezTo>
                      <a:pt x="8" y="2"/>
                      <a:pt x="8" y="2"/>
                      <a:pt x="7" y="2"/>
                    </a:cubicBezTo>
                    <a:cubicBezTo>
                      <a:pt x="7" y="1"/>
                      <a:pt x="7" y="1"/>
                      <a:pt x="7" y="1"/>
                    </a:cubicBezTo>
                    <a:cubicBezTo>
                      <a:pt x="6" y="1"/>
                      <a:pt x="6" y="1"/>
                      <a:pt x="6" y="2"/>
                    </a:cubicBezTo>
                    <a:cubicBezTo>
                      <a:pt x="6" y="2"/>
                      <a:pt x="5" y="2"/>
                      <a:pt x="5" y="3"/>
                    </a:cubicBezTo>
                    <a:cubicBezTo>
                      <a:pt x="5" y="3"/>
                      <a:pt x="5" y="3"/>
                      <a:pt x="5" y="4"/>
                    </a:cubicBezTo>
                    <a:cubicBezTo>
                      <a:pt x="4" y="4"/>
                      <a:pt x="4" y="3"/>
                      <a:pt x="3" y="3"/>
                    </a:cubicBezTo>
                    <a:cubicBezTo>
                      <a:pt x="3" y="3"/>
                      <a:pt x="3" y="4"/>
                      <a:pt x="3" y="4"/>
                    </a:cubicBezTo>
                    <a:cubicBezTo>
                      <a:pt x="2" y="4"/>
                      <a:pt x="2" y="4"/>
                      <a:pt x="2" y="4"/>
                    </a:cubicBezTo>
                    <a:cubicBezTo>
                      <a:pt x="2" y="4"/>
                      <a:pt x="2" y="5"/>
                      <a:pt x="2" y="5"/>
                    </a:cubicBezTo>
                    <a:cubicBezTo>
                      <a:pt x="2" y="5"/>
                      <a:pt x="2" y="5"/>
                      <a:pt x="1" y="6"/>
                    </a:cubicBezTo>
                    <a:cubicBezTo>
                      <a:pt x="1" y="6"/>
                      <a:pt x="1" y="6"/>
                      <a:pt x="0" y="6"/>
                    </a:cubicBezTo>
                    <a:cubicBezTo>
                      <a:pt x="0" y="6"/>
                      <a:pt x="0" y="6"/>
                      <a:pt x="0" y="6"/>
                    </a:cubicBezTo>
                    <a:cubicBezTo>
                      <a:pt x="0" y="6"/>
                      <a:pt x="0" y="7"/>
                      <a:pt x="0" y="7"/>
                    </a:cubicBezTo>
                    <a:cubicBezTo>
                      <a:pt x="0" y="7"/>
                      <a:pt x="0" y="7"/>
                      <a:pt x="1" y="7"/>
                    </a:cubicBezTo>
                    <a:cubicBezTo>
                      <a:pt x="1" y="8"/>
                      <a:pt x="1" y="8"/>
                      <a:pt x="1" y="8"/>
                    </a:cubicBezTo>
                    <a:cubicBezTo>
                      <a:pt x="2" y="8"/>
                      <a:pt x="2" y="9"/>
                      <a:pt x="2" y="9"/>
                    </a:cubicBezTo>
                    <a:cubicBezTo>
                      <a:pt x="3" y="10"/>
                      <a:pt x="3" y="10"/>
                      <a:pt x="3" y="10"/>
                    </a:cubicBezTo>
                    <a:cubicBezTo>
                      <a:pt x="3" y="11"/>
                      <a:pt x="4" y="11"/>
                      <a:pt x="4" y="11"/>
                    </a:cubicBezTo>
                    <a:cubicBezTo>
                      <a:pt x="4" y="11"/>
                      <a:pt x="4" y="11"/>
                      <a:pt x="4" y="11"/>
                    </a:cubicBezTo>
                    <a:cubicBezTo>
                      <a:pt x="4" y="11"/>
                      <a:pt x="4" y="11"/>
                      <a:pt x="5" y="11"/>
                    </a:cubicBezTo>
                    <a:cubicBezTo>
                      <a:pt x="5" y="11"/>
                      <a:pt x="5" y="11"/>
                      <a:pt x="6" y="12"/>
                    </a:cubicBezTo>
                    <a:cubicBezTo>
                      <a:pt x="6" y="12"/>
                      <a:pt x="6" y="12"/>
                      <a:pt x="6" y="12"/>
                    </a:cubicBezTo>
                    <a:cubicBezTo>
                      <a:pt x="7" y="12"/>
                      <a:pt x="7" y="11"/>
                      <a:pt x="7" y="12"/>
                    </a:cubicBezTo>
                    <a:cubicBezTo>
                      <a:pt x="8" y="12"/>
                      <a:pt x="8" y="12"/>
                      <a:pt x="8" y="12"/>
                    </a:cubicBezTo>
                    <a:cubicBezTo>
                      <a:pt x="8" y="12"/>
                      <a:pt x="8" y="12"/>
                      <a:pt x="9" y="12"/>
                    </a:cubicBezTo>
                    <a:cubicBezTo>
                      <a:pt x="9" y="12"/>
                      <a:pt x="9" y="12"/>
                      <a:pt x="9" y="12"/>
                    </a:cubicBezTo>
                    <a:cubicBezTo>
                      <a:pt x="10" y="12"/>
                      <a:pt x="10" y="12"/>
                      <a:pt x="10" y="12"/>
                    </a:cubicBezTo>
                    <a:cubicBezTo>
                      <a:pt x="10" y="11"/>
                      <a:pt x="9" y="11"/>
                      <a:pt x="10" y="10"/>
                    </a:cubicBezTo>
                    <a:cubicBezTo>
                      <a:pt x="10" y="10"/>
                      <a:pt x="10" y="10"/>
                      <a:pt x="10" y="9"/>
                    </a:cubicBezTo>
                    <a:cubicBezTo>
                      <a:pt x="10" y="9"/>
                      <a:pt x="10" y="8"/>
                      <a:pt x="10" y="8"/>
                    </a:cubicBezTo>
                    <a:cubicBezTo>
                      <a:pt x="10" y="7"/>
                      <a:pt x="11" y="7"/>
                      <a:pt x="11" y="7"/>
                    </a:cubicBezTo>
                    <a:cubicBezTo>
                      <a:pt x="11" y="6"/>
                      <a:pt x="10" y="6"/>
                      <a:pt x="10" y="5"/>
                    </a:cubicBezTo>
                    <a:cubicBezTo>
                      <a:pt x="11" y="5"/>
                      <a:pt x="10" y="4"/>
                      <a:pt x="11" y="4"/>
                    </a:cubicBezTo>
                    <a:cubicBezTo>
                      <a:pt x="11" y="3"/>
                      <a:pt x="11" y="3"/>
                      <a:pt x="11" y="3"/>
                    </a:cubicBezTo>
                    <a:cubicBezTo>
                      <a:pt x="12" y="3"/>
                      <a:pt x="12" y="2"/>
                      <a:pt x="12" y="2"/>
                    </a:cubicBezTo>
                    <a:cubicBezTo>
                      <a:pt x="12" y="1"/>
                      <a:pt x="12" y="1"/>
                      <a:pt x="12" y="0"/>
                    </a:cubicBezTo>
                    <a:cubicBezTo>
                      <a:pt x="11" y="0"/>
                      <a:pt x="11" y="0"/>
                      <a:pt x="11"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40" name="Freeform 231">
                <a:extLst>
                  <a:ext uri="{FF2B5EF4-FFF2-40B4-BE49-F238E27FC236}">
                    <a16:creationId xmlns:a16="http://schemas.microsoft.com/office/drawing/2014/main" id="{53550587-8280-F3AE-72E0-220C4440485E}"/>
                  </a:ext>
                </a:extLst>
              </p:cNvPr>
              <p:cNvSpPr>
                <a:spLocks/>
              </p:cNvSpPr>
              <p:nvPr/>
            </p:nvSpPr>
            <p:spPr bwMode="auto">
              <a:xfrm>
                <a:off x="2271714" y="2459039"/>
                <a:ext cx="96838" cy="76200"/>
              </a:xfrm>
              <a:custGeom>
                <a:avLst/>
                <a:gdLst>
                  <a:gd name="T0" fmla="*/ 9 w 9"/>
                  <a:gd name="T1" fmla="*/ 4 h 7"/>
                  <a:gd name="T2" fmla="*/ 9 w 9"/>
                  <a:gd name="T3" fmla="*/ 3 h 7"/>
                  <a:gd name="T4" fmla="*/ 8 w 9"/>
                  <a:gd name="T5" fmla="*/ 3 h 7"/>
                  <a:gd name="T6" fmla="*/ 7 w 9"/>
                  <a:gd name="T7" fmla="*/ 3 h 7"/>
                  <a:gd name="T8" fmla="*/ 6 w 9"/>
                  <a:gd name="T9" fmla="*/ 2 h 7"/>
                  <a:gd name="T10" fmla="*/ 5 w 9"/>
                  <a:gd name="T11" fmla="*/ 1 h 7"/>
                  <a:gd name="T12" fmla="*/ 4 w 9"/>
                  <a:gd name="T13" fmla="*/ 1 h 7"/>
                  <a:gd name="T14" fmla="*/ 3 w 9"/>
                  <a:gd name="T15" fmla="*/ 0 h 7"/>
                  <a:gd name="T16" fmla="*/ 2 w 9"/>
                  <a:gd name="T17" fmla="*/ 0 h 7"/>
                  <a:gd name="T18" fmla="*/ 1 w 9"/>
                  <a:gd name="T19" fmla="*/ 0 h 7"/>
                  <a:gd name="T20" fmla="*/ 1 w 9"/>
                  <a:gd name="T21" fmla="*/ 1 h 7"/>
                  <a:gd name="T22" fmla="*/ 1 w 9"/>
                  <a:gd name="T23" fmla="*/ 2 h 7"/>
                  <a:gd name="T24" fmla="*/ 0 w 9"/>
                  <a:gd name="T25" fmla="*/ 3 h 7"/>
                  <a:gd name="T26" fmla="*/ 0 w 9"/>
                  <a:gd name="T27" fmla="*/ 4 h 7"/>
                  <a:gd name="T28" fmla="*/ 0 w 9"/>
                  <a:gd name="T29" fmla="*/ 5 h 7"/>
                  <a:gd name="T30" fmla="*/ 0 w 9"/>
                  <a:gd name="T31" fmla="*/ 6 h 7"/>
                  <a:gd name="T32" fmla="*/ 0 w 9"/>
                  <a:gd name="T33" fmla="*/ 7 h 7"/>
                  <a:gd name="T34" fmla="*/ 1 w 9"/>
                  <a:gd name="T35" fmla="*/ 7 h 7"/>
                  <a:gd name="T36" fmla="*/ 2 w 9"/>
                  <a:gd name="T37" fmla="*/ 7 h 7"/>
                  <a:gd name="T38" fmla="*/ 2 w 9"/>
                  <a:gd name="T39" fmla="*/ 6 h 7"/>
                  <a:gd name="T40" fmla="*/ 3 w 9"/>
                  <a:gd name="T41" fmla="*/ 5 h 7"/>
                  <a:gd name="T42" fmla="*/ 3 w 9"/>
                  <a:gd name="T43" fmla="*/ 5 h 7"/>
                  <a:gd name="T44" fmla="*/ 4 w 9"/>
                  <a:gd name="T45" fmla="*/ 5 h 7"/>
                  <a:gd name="T46" fmla="*/ 5 w 9"/>
                  <a:gd name="T47" fmla="*/ 5 h 7"/>
                  <a:gd name="T48" fmla="*/ 5 w 9"/>
                  <a:gd name="T49" fmla="*/ 5 h 7"/>
                  <a:gd name="T50" fmla="*/ 6 w 9"/>
                  <a:gd name="T51" fmla="*/ 5 h 7"/>
                  <a:gd name="T52" fmla="*/ 7 w 9"/>
                  <a:gd name="T53" fmla="*/ 5 h 7"/>
                  <a:gd name="T54" fmla="*/ 8 w 9"/>
                  <a:gd name="T55" fmla="*/ 5 h 7"/>
                  <a:gd name="T56" fmla="*/ 8 w 9"/>
                  <a:gd name="T57" fmla="*/ 5 h 7"/>
                  <a:gd name="T58" fmla="*/ 8 w 9"/>
                  <a:gd name="T59" fmla="*/ 5 h 7"/>
                  <a:gd name="T60" fmla="*/ 9 w 9"/>
                  <a:gd name="T61"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 h="7">
                    <a:moveTo>
                      <a:pt x="9" y="4"/>
                    </a:moveTo>
                    <a:cubicBezTo>
                      <a:pt x="9" y="4"/>
                      <a:pt x="9" y="4"/>
                      <a:pt x="9" y="3"/>
                    </a:cubicBezTo>
                    <a:cubicBezTo>
                      <a:pt x="9" y="3"/>
                      <a:pt x="8" y="3"/>
                      <a:pt x="8" y="3"/>
                    </a:cubicBezTo>
                    <a:cubicBezTo>
                      <a:pt x="8" y="3"/>
                      <a:pt x="7" y="3"/>
                      <a:pt x="7" y="3"/>
                    </a:cubicBezTo>
                    <a:cubicBezTo>
                      <a:pt x="7" y="3"/>
                      <a:pt x="6" y="2"/>
                      <a:pt x="6" y="2"/>
                    </a:cubicBezTo>
                    <a:cubicBezTo>
                      <a:pt x="6" y="2"/>
                      <a:pt x="5" y="2"/>
                      <a:pt x="5" y="1"/>
                    </a:cubicBezTo>
                    <a:cubicBezTo>
                      <a:pt x="4" y="1"/>
                      <a:pt x="4" y="1"/>
                      <a:pt x="4" y="1"/>
                    </a:cubicBezTo>
                    <a:cubicBezTo>
                      <a:pt x="3" y="1"/>
                      <a:pt x="3" y="0"/>
                      <a:pt x="3" y="0"/>
                    </a:cubicBezTo>
                    <a:cubicBezTo>
                      <a:pt x="3" y="0"/>
                      <a:pt x="2" y="0"/>
                      <a:pt x="2" y="0"/>
                    </a:cubicBezTo>
                    <a:cubicBezTo>
                      <a:pt x="1" y="0"/>
                      <a:pt x="1" y="0"/>
                      <a:pt x="1" y="0"/>
                    </a:cubicBezTo>
                    <a:cubicBezTo>
                      <a:pt x="1" y="1"/>
                      <a:pt x="1" y="1"/>
                      <a:pt x="1" y="1"/>
                    </a:cubicBezTo>
                    <a:cubicBezTo>
                      <a:pt x="1" y="1"/>
                      <a:pt x="1" y="1"/>
                      <a:pt x="1" y="2"/>
                    </a:cubicBezTo>
                    <a:cubicBezTo>
                      <a:pt x="1" y="2"/>
                      <a:pt x="0" y="2"/>
                      <a:pt x="0" y="3"/>
                    </a:cubicBezTo>
                    <a:cubicBezTo>
                      <a:pt x="0" y="3"/>
                      <a:pt x="0" y="4"/>
                      <a:pt x="0" y="4"/>
                    </a:cubicBezTo>
                    <a:cubicBezTo>
                      <a:pt x="0" y="5"/>
                      <a:pt x="0" y="5"/>
                      <a:pt x="0" y="5"/>
                    </a:cubicBezTo>
                    <a:cubicBezTo>
                      <a:pt x="0" y="5"/>
                      <a:pt x="0" y="6"/>
                      <a:pt x="0" y="6"/>
                    </a:cubicBezTo>
                    <a:cubicBezTo>
                      <a:pt x="0" y="6"/>
                      <a:pt x="0" y="6"/>
                      <a:pt x="0" y="7"/>
                    </a:cubicBezTo>
                    <a:cubicBezTo>
                      <a:pt x="0" y="7"/>
                      <a:pt x="1" y="7"/>
                      <a:pt x="1" y="7"/>
                    </a:cubicBezTo>
                    <a:cubicBezTo>
                      <a:pt x="1" y="7"/>
                      <a:pt x="1" y="7"/>
                      <a:pt x="2" y="7"/>
                    </a:cubicBezTo>
                    <a:cubicBezTo>
                      <a:pt x="2" y="7"/>
                      <a:pt x="2" y="6"/>
                      <a:pt x="2" y="6"/>
                    </a:cubicBezTo>
                    <a:cubicBezTo>
                      <a:pt x="2" y="6"/>
                      <a:pt x="2" y="5"/>
                      <a:pt x="3" y="5"/>
                    </a:cubicBezTo>
                    <a:cubicBezTo>
                      <a:pt x="3" y="5"/>
                      <a:pt x="3" y="5"/>
                      <a:pt x="3" y="5"/>
                    </a:cubicBezTo>
                    <a:cubicBezTo>
                      <a:pt x="4" y="5"/>
                      <a:pt x="4" y="5"/>
                      <a:pt x="4" y="5"/>
                    </a:cubicBezTo>
                    <a:cubicBezTo>
                      <a:pt x="4" y="5"/>
                      <a:pt x="5" y="6"/>
                      <a:pt x="5" y="5"/>
                    </a:cubicBezTo>
                    <a:cubicBezTo>
                      <a:pt x="5" y="5"/>
                      <a:pt x="5" y="5"/>
                      <a:pt x="5" y="5"/>
                    </a:cubicBezTo>
                    <a:cubicBezTo>
                      <a:pt x="5" y="5"/>
                      <a:pt x="5" y="5"/>
                      <a:pt x="6" y="5"/>
                    </a:cubicBezTo>
                    <a:cubicBezTo>
                      <a:pt x="6" y="5"/>
                      <a:pt x="6" y="5"/>
                      <a:pt x="7" y="5"/>
                    </a:cubicBezTo>
                    <a:cubicBezTo>
                      <a:pt x="7" y="5"/>
                      <a:pt x="7" y="5"/>
                      <a:pt x="8" y="5"/>
                    </a:cubicBezTo>
                    <a:cubicBezTo>
                      <a:pt x="8" y="6"/>
                      <a:pt x="8" y="5"/>
                      <a:pt x="8" y="5"/>
                    </a:cubicBezTo>
                    <a:cubicBezTo>
                      <a:pt x="8" y="5"/>
                      <a:pt x="8" y="5"/>
                      <a:pt x="8" y="5"/>
                    </a:cubicBezTo>
                    <a:cubicBezTo>
                      <a:pt x="8" y="4"/>
                      <a:pt x="9" y="4"/>
                      <a:pt x="9" y="4"/>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41" name="Freeform 232">
                <a:extLst>
                  <a:ext uri="{FF2B5EF4-FFF2-40B4-BE49-F238E27FC236}">
                    <a16:creationId xmlns:a16="http://schemas.microsoft.com/office/drawing/2014/main" id="{DF68FA09-C3AF-800F-B9E4-0B42CC215884}"/>
                  </a:ext>
                </a:extLst>
              </p:cNvPr>
              <p:cNvSpPr>
                <a:spLocks/>
              </p:cNvSpPr>
              <p:nvPr/>
            </p:nvSpPr>
            <p:spPr bwMode="auto">
              <a:xfrm>
                <a:off x="2055814" y="2697164"/>
                <a:ext cx="334963" cy="519113"/>
              </a:xfrm>
              <a:custGeom>
                <a:avLst/>
                <a:gdLst>
                  <a:gd name="T0" fmla="*/ 31 w 31"/>
                  <a:gd name="T1" fmla="*/ 33 h 48"/>
                  <a:gd name="T2" fmla="*/ 30 w 31"/>
                  <a:gd name="T3" fmla="*/ 30 h 48"/>
                  <a:gd name="T4" fmla="*/ 28 w 31"/>
                  <a:gd name="T5" fmla="*/ 27 h 48"/>
                  <a:gd name="T6" fmla="*/ 28 w 31"/>
                  <a:gd name="T7" fmla="*/ 24 h 48"/>
                  <a:gd name="T8" fmla="*/ 28 w 31"/>
                  <a:gd name="T9" fmla="*/ 20 h 48"/>
                  <a:gd name="T10" fmla="*/ 27 w 31"/>
                  <a:gd name="T11" fmla="*/ 18 h 48"/>
                  <a:gd name="T12" fmla="*/ 23 w 31"/>
                  <a:gd name="T13" fmla="*/ 17 h 48"/>
                  <a:gd name="T14" fmla="*/ 19 w 31"/>
                  <a:gd name="T15" fmla="*/ 16 h 48"/>
                  <a:gd name="T16" fmla="*/ 17 w 31"/>
                  <a:gd name="T17" fmla="*/ 12 h 48"/>
                  <a:gd name="T18" fmla="*/ 15 w 31"/>
                  <a:gd name="T19" fmla="*/ 9 h 48"/>
                  <a:gd name="T20" fmla="*/ 16 w 31"/>
                  <a:gd name="T21" fmla="*/ 5 h 48"/>
                  <a:gd name="T22" fmla="*/ 19 w 31"/>
                  <a:gd name="T23" fmla="*/ 3 h 48"/>
                  <a:gd name="T24" fmla="*/ 20 w 31"/>
                  <a:gd name="T25" fmla="*/ 2 h 48"/>
                  <a:gd name="T26" fmla="*/ 20 w 31"/>
                  <a:gd name="T27" fmla="*/ 0 h 48"/>
                  <a:gd name="T28" fmla="*/ 17 w 31"/>
                  <a:gd name="T29" fmla="*/ 2 h 48"/>
                  <a:gd name="T30" fmla="*/ 13 w 31"/>
                  <a:gd name="T31" fmla="*/ 3 h 48"/>
                  <a:gd name="T32" fmla="*/ 10 w 31"/>
                  <a:gd name="T33" fmla="*/ 4 h 48"/>
                  <a:gd name="T34" fmla="*/ 9 w 31"/>
                  <a:gd name="T35" fmla="*/ 9 h 48"/>
                  <a:gd name="T36" fmla="*/ 7 w 31"/>
                  <a:gd name="T37" fmla="*/ 10 h 48"/>
                  <a:gd name="T38" fmla="*/ 4 w 31"/>
                  <a:gd name="T39" fmla="*/ 12 h 48"/>
                  <a:gd name="T40" fmla="*/ 4 w 31"/>
                  <a:gd name="T41" fmla="*/ 14 h 48"/>
                  <a:gd name="T42" fmla="*/ 3 w 31"/>
                  <a:gd name="T43" fmla="*/ 15 h 48"/>
                  <a:gd name="T44" fmla="*/ 4 w 31"/>
                  <a:gd name="T45" fmla="*/ 18 h 48"/>
                  <a:gd name="T46" fmla="*/ 3 w 31"/>
                  <a:gd name="T47" fmla="*/ 22 h 48"/>
                  <a:gd name="T48" fmla="*/ 2 w 31"/>
                  <a:gd name="T49" fmla="*/ 27 h 48"/>
                  <a:gd name="T50" fmla="*/ 0 w 31"/>
                  <a:gd name="T51" fmla="*/ 30 h 48"/>
                  <a:gd name="T52" fmla="*/ 1 w 31"/>
                  <a:gd name="T53" fmla="*/ 32 h 48"/>
                  <a:gd name="T54" fmla="*/ 4 w 31"/>
                  <a:gd name="T55" fmla="*/ 34 h 48"/>
                  <a:gd name="T56" fmla="*/ 6 w 31"/>
                  <a:gd name="T57" fmla="*/ 34 h 48"/>
                  <a:gd name="T58" fmla="*/ 8 w 31"/>
                  <a:gd name="T59" fmla="*/ 36 h 48"/>
                  <a:gd name="T60" fmla="*/ 11 w 31"/>
                  <a:gd name="T61" fmla="*/ 37 h 48"/>
                  <a:gd name="T62" fmla="*/ 13 w 31"/>
                  <a:gd name="T63" fmla="*/ 40 h 48"/>
                  <a:gd name="T64" fmla="*/ 15 w 31"/>
                  <a:gd name="T65" fmla="*/ 43 h 48"/>
                  <a:gd name="T66" fmla="*/ 18 w 31"/>
                  <a:gd name="T67" fmla="*/ 42 h 48"/>
                  <a:gd name="T68" fmla="*/ 20 w 31"/>
                  <a:gd name="T69" fmla="*/ 43 h 48"/>
                  <a:gd name="T70" fmla="*/ 22 w 31"/>
                  <a:gd name="T71" fmla="*/ 44 h 48"/>
                  <a:gd name="T72" fmla="*/ 20 w 31"/>
                  <a:gd name="T73" fmla="*/ 46 h 48"/>
                  <a:gd name="T74" fmla="*/ 21 w 31"/>
                  <a:gd name="T75" fmla="*/ 48 h 48"/>
                  <a:gd name="T76" fmla="*/ 23 w 31"/>
                  <a:gd name="T77" fmla="*/ 46 h 48"/>
                  <a:gd name="T78" fmla="*/ 23 w 31"/>
                  <a:gd name="T79" fmla="*/ 41 h 48"/>
                  <a:gd name="T80" fmla="*/ 22 w 31"/>
                  <a:gd name="T81" fmla="*/ 36 h 48"/>
                  <a:gd name="T82" fmla="*/ 24 w 31"/>
                  <a:gd name="T83" fmla="*/ 34 h 48"/>
                  <a:gd name="T84" fmla="*/ 23 w 31"/>
                  <a:gd name="T85" fmla="*/ 31 h 48"/>
                  <a:gd name="T86" fmla="*/ 28 w 31"/>
                  <a:gd name="T87" fmla="*/ 3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1" h="48">
                    <a:moveTo>
                      <a:pt x="29" y="32"/>
                    </a:moveTo>
                    <a:cubicBezTo>
                      <a:pt x="30" y="32"/>
                      <a:pt x="29" y="32"/>
                      <a:pt x="30" y="33"/>
                    </a:cubicBezTo>
                    <a:cubicBezTo>
                      <a:pt x="30" y="33"/>
                      <a:pt x="30" y="33"/>
                      <a:pt x="31" y="33"/>
                    </a:cubicBezTo>
                    <a:cubicBezTo>
                      <a:pt x="31" y="33"/>
                      <a:pt x="31" y="33"/>
                      <a:pt x="31" y="33"/>
                    </a:cubicBezTo>
                    <a:cubicBezTo>
                      <a:pt x="31" y="32"/>
                      <a:pt x="30" y="32"/>
                      <a:pt x="30" y="32"/>
                    </a:cubicBezTo>
                    <a:cubicBezTo>
                      <a:pt x="30" y="31"/>
                      <a:pt x="30" y="31"/>
                      <a:pt x="30" y="30"/>
                    </a:cubicBezTo>
                    <a:cubicBezTo>
                      <a:pt x="30" y="30"/>
                      <a:pt x="30" y="29"/>
                      <a:pt x="30" y="29"/>
                    </a:cubicBezTo>
                    <a:cubicBezTo>
                      <a:pt x="29" y="28"/>
                      <a:pt x="29" y="29"/>
                      <a:pt x="28" y="28"/>
                    </a:cubicBezTo>
                    <a:cubicBezTo>
                      <a:pt x="28" y="28"/>
                      <a:pt x="28" y="27"/>
                      <a:pt x="28" y="27"/>
                    </a:cubicBezTo>
                    <a:cubicBezTo>
                      <a:pt x="28" y="26"/>
                      <a:pt x="29" y="26"/>
                      <a:pt x="29" y="26"/>
                    </a:cubicBezTo>
                    <a:cubicBezTo>
                      <a:pt x="29" y="25"/>
                      <a:pt x="28" y="25"/>
                      <a:pt x="28" y="25"/>
                    </a:cubicBezTo>
                    <a:cubicBezTo>
                      <a:pt x="28" y="24"/>
                      <a:pt x="28" y="24"/>
                      <a:pt x="28" y="24"/>
                    </a:cubicBezTo>
                    <a:cubicBezTo>
                      <a:pt x="28" y="24"/>
                      <a:pt x="28" y="24"/>
                      <a:pt x="28" y="23"/>
                    </a:cubicBezTo>
                    <a:cubicBezTo>
                      <a:pt x="28" y="23"/>
                      <a:pt x="28" y="22"/>
                      <a:pt x="28" y="21"/>
                    </a:cubicBezTo>
                    <a:cubicBezTo>
                      <a:pt x="28" y="21"/>
                      <a:pt x="28" y="21"/>
                      <a:pt x="28" y="20"/>
                    </a:cubicBezTo>
                    <a:cubicBezTo>
                      <a:pt x="29" y="19"/>
                      <a:pt x="29" y="19"/>
                      <a:pt x="29" y="18"/>
                    </a:cubicBezTo>
                    <a:cubicBezTo>
                      <a:pt x="29" y="18"/>
                      <a:pt x="29" y="18"/>
                      <a:pt x="28" y="18"/>
                    </a:cubicBezTo>
                    <a:cubicBezTo>
                      <a:pt x="28" y="18"/>
                      <a:pt x="28" y="18"/>
                      <a:pt x="27" y="18"/>
                    </a:cubicBezTo>
                    <a:cubicBezTo>
                      <a:pt x="27" y="18"/>
                      <a:pt x="26" y="18"/>
                      <a:pt x="25" y="18"/>
                    </a:cubicBezTo>
                    <a:cubicBezTo>
                      <a:pt x="25" y="18"/>
                      <a:pt x="24" y="18"/>
                      <a:pt x="24" y="18"/>
                    </a:cubicBezTo>
                    <a:cubicBezTo>
                      <a:pt x="24" y="18"/>
                      <a:pt x="23" y="18"/>
                      <a:pt x="23" y="17"/>
                    </a:cubicBezTo>
                    <a:cubicBezTo>
                      <a:pt x="23" y="17"/>
                      <a:pt x="23" y="16"/>
                      <a:pt x="23" y="16"/>
                    </a:cubicBezTo>
                    <a:cubicBezTo>
                      <a:pt x="22" y="16"/>
                      <a:pt x="22" y="16"/>
                      <a:pt x="21" y="16"/>
                    </a:cubicBezTo>
                    <a:cubicBezTo>
                      <a:pt x="20" y="16"/>
                      <a:pt x="20" y="16"/>
                      <a:pt x="19" y="16"/>
                    </a:cubicBezTo>
                    <a:cubicBezTo>
                      <a:pt x="18" y="16"/>
                      <a:pt x="18" y="16"/>
                      <a:pt x="17" y="15"/>
                    </a:cubicBezTo>
                    <a:cubicBezTo>
                      <a:pt x="17" y="15"/>
                      <a:pt x="17" y="14"/>
                      <a:pt x="17" y="13"/>
                    </a:cubicBezTo>
                    <a:cubicBezTo>
                      <a:pt x="17" y="13"/>
                      <a:pt x="17" y="13"/>
                      <a:pt x="17" y="12"/>
                    </a:cubicBezTo>
                    <a:cubicBezTo>
                      <a:pt x="17" y="11"/>
                      <a:pt x="16" y="11"/>
                      <a:pt x="16" y="11"/>
                    </a:cubicBezTo>
                    <a:cubicBezTo>
                      <a:pt x="16" y="10"/>
                      <a:pt x="16" y="10"/>
                      <a:pt x="16" y="10"/>
                    </a:cubicBezTo>
                    <a:cubicBezTo>
                      <a:pt x="16" y="9"/>
                      <a:pt x="15" y="9"/>
                      <a:pt x="15" y="9"/>
                    </a:cubicBezTo>
                    <a:cubicBezTo>
                      <a:pt x="15" y="8"/>
                      <a:pt x="15" y="8"/>
                      <a:pt x="16" y="8"/>
                    </a:cubicBezTo>
                    <a:cubicBezTo>
                      <a:pt x="16" y="7"/>
                      <a:pt x="16" y="7"/>
                      <a:pt x="16" y="6"/>
                    </a:cubicBezTo>
                    <a:cubicBezTo>
                      <a:pt x="16" y="6"/>
                      <a:pt x="16" y="6"/>
                      <a:pt x="16" y="5"/>
                    </a:cubicBezTo>
                    <a:cubicBezTo>
                      <a:pt x="16" y="5"/>
                      <a:pt x="16" y="4"/>
                      <a:pt x="17" y="4"/>
                    </a:cubicBezTo>
                    <a:cubicBezTo>
                      <a:pt x="17" y="3"/>
                      <a:pt x="18" y="4"/>
                      <a:pt x="18" y="3"/>
                    </a:cubicBezTo>
                    <a:cubicBezTo>
                      <a:pt x="19" y="3"/>
                      <a:pt x="19" y="3"/>
                      <a:pt x="19" y="3"/>
                    </a:cubicBezTo>
                    <a:cubicBezTo>
                      <a:pt x="19" y="3"/>
                      <a:pt x="18" y="3"/>
                      <a:pt x="19" y="3"/>
                    </a:cubicBezTo>
                    <a:cubicBezTo>
                      <a:pt x="19" y="3"/>
                      <a:pt x="19" y="3"/>
                      <a:pt x="19" y="2"/>
                    </a:cubicBezTo>
                    <a:cubicBezTo>
                      <a:pt x="19" y="2"/>
                      <a:pt x="19" y="2"/>
                      <a:pt x="20" y="2"/>
                    </a:cubicBezTo>
                    <a:cubicBezTo>
                      <a:pt x="20" y="2"/>
                      <a:pt x="21" y="2"/>
                      <a:pt x="21" y="1"/>
                    </a:cubicBezTo>
                    <a:cubicBezTo>
                      <a:pt x="21" y="1"/>
                      <a:pt x="21" y="0"/>
                      <a:pt x="21" y="0"/>
                    </a:cubicBezTo>
                    <a:cubicBezTo>
                      <a:pt x="20" y="0"/>
                      <a:pt x="20" y="0"/>
                      <a:pt x="20" y="0"/>
                    </a:cubicBezTo>
                    <a:cubicBezTo>
                      <a:pt x="19" y="0"/>
                      <a:pt x="19" y="0"/>
                      <a:pt x="18" y="0"/>
                    </a:cubicBezTo>
                    <a:cubicBezTo>
                      <a:pt x="18" y="1"/>
                      <a:pt x="18" y="1"/>
                      <a:pt x="18" y="2"/>
                    </a:cubicBezTo>
                    <a:cubicBezTo>
                      <a:pt x="18" y="2"/>
                      <a:pt x="17" y="1"/>
                      <a:pt x="17" y="2"/>
                    </a:cubicBezTo>
                    <a:cubicBezTo>
                      <a:pt x="16" y="2"/>
                      <a:pt x="16" y="2"/>
                      <a:pt x="16" y="3"/>
                    </a:cubicBezTo>
                    <a:cubicBezTo>
                      <a:pt x="15" y="3"/>
                      <a:pt x="15" y="3"/>
                      <a:pt x="14" y="3"/>
                    </a:cubicBezTo>
                    <a:cubicBezTo>
                      <a:pt x="13" y="3"/>
                      <a:pt x="13" y="3"/>
                      <a:pt x="13" y="3"/>
                    </a:cubicBezTo>
                    <a:cubicBezTo>
                      <a:pt x="12" y="4"/>
                      <a:pt x="12" y="4"/>
                      <a:pt x="12" y="4"/>
                    </a:cubicBezTo>
                    <a:cubicBezTo>
                      <a:pt x="12" y="4"/>
                      <a:pt x="12" y="4"/>
                      <a:pt x="12" y="4"/>
                    </a:cubicBezTo>
                    <a:cubicBezTo>
                      <a:pt x="11" y="4"/>
                      <a:pt x="11" y="4"/>
                      <a:pt x="10" y="4"/>
                    </a:cubicBezTo>
                    <a:cubicBezTo>
                      <a:pt x="10" y="4"/>
                      <a:pt x="10" y="5"/>
                      <a:pt x="9" y="5"/>
                    </a:cubicBezTo>
                    <a:cubicBezTo>
                      <a:pt x="9" y="6"/>
                      <a:pt x="9" y="6"/>
                      <a:pt x="9" y="7"/>
                    </a:cubicBezTo>
                    <a:cubicBezTo>
                      <a:pt x="9" y="8"/>
                      <a:pt x="9" y="8"/>
                      <a:pt x="9" y="9"/>
                    </a:cubicBezTo>
                    <a:cubicBezTo>
                      <a:pt x="8" y="9"/>
                      <a:pt x="8" y="8"/>
                      <a:pt x="7" y="9"/>
                    </a:cubicBezTo>
                    <a:cubicBezTo>
                      <a:pt x="7" y="9"/>
                      <a:pt x="7" y="9"/>
                      <a:pt x="7" y="10"/>
                    </a:cubicBezTo>
                    <a:cubicBezTo>
                      <a:pt x="7" y="10"/>
                      <a:pt x="7" y="10"/>
                      <a:pt x="7" y="10"/>
                    </a:cubicBezTo>
                    <a:cubicBezTo>
                      <a:pt x="7" y="11"/>
                      <a:pt x="6" y="10"/>
                      <a:pt x="5" y="11"/>
                    </a:cubicBezTo>
                    <a:cubicBezTo>
                      <a:pt x="5" y="11"/>
                      <a:pt x="6" y="12"/>
                      <a:pt x="5" y="12"/>
                    </a:cubicBezTo>
                    <a:cubicBezTo>
                      <a:pt x="5" y="12"/>
                      <a:pt x="5" y="12"/>
                      <a:pt x="4" y="12"/>
                    </a:cubicBezTo>
                    <a:cubicBezTo>
                      <a:pt x="4" y="12"/>
                      <a:pt x="4" y="12"/>
                      <a:pt x="4" y="12"/>
                    </a:cubicBezTo>
                    <a:cubicBezTo>
                      <a:pt x="4" y="12"/>
                      <a:pt x="4" y="13"/>
                      <a:pt x="4" y="13"/>
                    </a:cubicBezTo>
                    <a:cubicBezTo>
                      <a:pt x="4" y="13"/>
                      <a:pt x="4" y="14"/>
                      <a:pt x="4" y="14"/>
                    </a:cubicBezTo>
                    <a:cubicBezTo>
                      <a:pt x="3" y="14"/>
                      <a:pt x="3" y="14"/>
                      <a:pt x="3" y="14"/>
                    </a:cubicBezTo>
                    <a:cubicBezTo>
                      <a:pt x="3" y="14"/>
                      <a:pt x="3" y="14"/>
                      <a:pt x="3" y="14"/>
                    </a:cubicBezTo>
                    <a:cubicBezTo>
                      <a:pt x="3" y="14"/>
                      <a:pt x="3" y="14"/>
                      <a:pt x="3" y="15"/>
                    </a:cubicBezTo>
                    <a:cubicBezTo>
                      <a:pt x="3" y="15"/>
                      <a:pt x="3" y="15"/>
                      <a:pt x="3" y="16"/>
                    </a:cubicBezTo>
                    <a:cubicBezTo>
                      <a:pt x="3" y="16"/>
                      <a:pt x="4" y="16"/>
                      <a:pt x="4" y="17"/>
                    </a:cubicBezTo>
                    <a:cubicBezTo>
                      <a:pt x="4" y="17"/>
                      <a:pt x="4" y="18"/>
                      <a:pt x="4" y="18"/>
                    </a:cubicBezTo>
                    <a:cubicBezTo>
                      <a:pt x="4" y="19"/>
                      <a:pt x="4" y="20"/>
                      <a:pt x="4" y="20"/>
                    </a:cubicBezTo>
                    <a:cubicBezTo>
                      <a:pt x="4" y="21"/>
                      <a:pt x="4" y="21"/>
                      <a:pt x="4" y="22"/>
                    </a:cubicBezTo>
                    <a:cubicBezTo>
                      <a:pt x="4" y="22"/>
                      <a:pt x="3" y="22"/>
                      <a:pt x="3" y="22"/>
                    </a:cubicBezTo>
                    <a:cubicBezTo>
                      <a:pt x="3" y="23"/>
                      <a:pt x="3" y="23"/>
                      <a:pt x="3" y="24"/>
                    </a:cubicBezTo>
                    <a:cubicBezTo>
                      <a:pt x="3" y="24"/>
                      <a:pt x="3" y="24"/>
                      <a:pt x="3" y="24"/>
                    </a:cubicBezTo>
                    <a:cubicBezTo>
                      <a:pt x="3" y="25"/>
                      <a:pt x="3" y="26"/>
                      <a:pt x="2" y="27"/>
                    </a:cubicBezTo>
                    <a:cubicBezTo>
                      <a:pt x="2" y="27"/>
                      <a:pt x="3" y="28"/>
                      <a:pt x="2" y="28"/>
                    </a:cubicBezTo>
                    <a:cubicBezTo>
                      <a:pt x="2" y="29"/>
                      <a:pt x="1" y="28"/>
                      <a:pt x="1" y="29"/>
                    </a:cubicBezTo>
                    <a:cubicBezTo>
                      <a:pt x="0" y="29"/>
                      <a:pt x="0" y="30"/>
                      <a:pt x="0" y="30"/>
                    </a:cubicBezTo>
                    <a:cubicBezTo>
                      <a:pt x="0" y="31"/>
                      <a:pt x="0" y="31"/>
                      <a:pt x="0" y="31"/>
                    </a:cubicBezTo>
                    <a:cubicBezTo>
                      <a:pt x="0" y="32"/>
                      <a:pt x="0" y="32"/>
                      <a:pt x="0" y="32"/>
                    </a:cubicBezTo>
                    <a:cubicBezTo>
                      <a:pt x="0" y="32"/>
                      <a:pt x="0" y="32"/>
                      <a:pt x="1" y="32"/>
                    </a:cubicBezTo>
                    <a:cubicBezTo>
                      <a:pt x="1" y="33"/>
                      <a:pt x="1" y="33"/>
                      <a:pt x="1" y="33"/>
                    </a:cubicBezTo>
                    <a:cubicBezTo>
                      <a:pt x="2" y="34"/>
                      <a:pt x="2" y="34"/>
                      <a:pt x="2" y="34"/>
                    </a:cubicBezTo>
                    <a:cubicBezTo>
                      <a:pt x="3" y="34"/>
                      <a:pt x="3" y="34"/>
                      <a:pt x="4" y="34"/>
                    </a:cubicBezTo>
                    <a:cubicBezTo>
                      <a:pt x="4" y="34"/>
                      <a:pt x="4" y="35"/>
                      <a:pt x="4" y="35"/>
                    </a:cubicBezTo>
                    <a:cubicBezTo>
                      <a:pt x="5" y="35"/>
                      <a:pt x="5" y="35"/>
                      <a:pt x="5" y="35"/>
                    </a:cubicBezTo>
                    <a:cubicBezTo>
                      <a:pt x="6" y="35"/>
                      <a:pt x="6" y="34"/>
                      <a:pt x="6" y="34"/>
                    </a:cubicBezTo>
                    <a:cubicBezTo>
                      <a:pt x="7" y="34"/>
                      <a:pt x="7" y="35"/>
                      <a:pt x="7" y="35"/>
                    </a:cubicBezTo>
                    <a:cubicBezTo>
                      <a:pt x="8" y="36"/>
                      <a:pt x="8" y="36"/>
                      <a:pt x="8" y="36"/>
                    </a:cubicBezTo>
                    <a:cubicBezTo>
                      <a:pt x="8" y="36"/>
                      <a:pt x="8" y="36"/>
                      <a:pt x="8" y="36"/>
                    </a:cubicBezTo>
                    <a:cubicBezTo>
                      <a:pt x="9" y="36"/>
                      <a:pt x="9" y="36"/>
                      <a:pt x="9" y="36"/>
                    </a:cubicBezTo>
                    <a:cubicBezTo>
                      <a:pt x="10" y="36"/>
                      <a:pt x="10" y="37"/>
                      <a:pt x="10" y="37"/>
                    </a:cubicBezTo>
                    <a:cubicBezTo>
                      <a:pt x="10" y="37"/>
                      <a:pt x="10" y="37"/>
                      <a:pt x="11" y="37"/>
                    </a:cubicBezTo>
                    <a:cubicBezTo>
                      <a:pt x="11" y="38"/>
                      <a:pt x="11" y="38"/>
                      <a:pt x="11" y="38"/>
                    </a:cubicBezTo>
                    <a:cubicBezTo>
                      <a:pt x="12" y="39"/>
                      <a:pt x="13" y="39"/>
                      <a:pt x="13" y="39"/>
                    </a:cubicBezTo>
                    <a:cubicBezTo>
                      <a:pt x="13" y="40"/>
                      <a:pt x="13" y="40"/>
                      <a:pt x="13" y="40"/>
                    </a:cubicBezTo>
                    <a:cubicBezTo>
                      <a:pt x="13" y="40"/>
                      <a:pt x="14" y="41"/>
                      <a:pt x="14" y="41"/>
                    </a:cubicBezTo>
                    <a:cubicBezTo>
                      <a:pt x="14" y="41"/>
                      <a:pt x="14" y="42"/>
                      <a:pt x="14" y="42"/>
                    </a:cubicBezTo>
                    <a:cubicBezTo>
                      <a:pt x="15" y="42"/>
                      <a:pt x="15" y="43"/>
                      <a:pt x="15" y="43"/>
                    </a:cubicBezTo>
                    <a:cubicBezTo>
                      <a:pt x="15" y="43"/>
                      <a:pt x="16" y="43"/>
                      <a:pt x="16" y="43"/>
                    </a:cubicBezTo>
                    <a:cubicBezTo>
                      <a:pt x="16" y="43"/>
                      <a:pt x="17" y="43"/>
                      <a:pt x="17" y="43"/>
                    </a:cubicBezTo>
                    <a:cubicBezTo>
                      <a:pt x="17" y="43"/>
                      <a:pt x="17" y="42"/>
                      <a:pt x="18" y="42"/>
                    </a:cubicBezTo>
                    <a:cubicBezTo>
                      <a:pt x="18" y="42"/>
                      <a:pt x="18" y="42"/>
                      <a:pt x="19" y="42"/>
                    </a:cubicBezTo>
                    <a:cubicBezTo>
                      <a:pt x="19" y="43"/>
                      <a:pt x="20" y="42"/>
                      <a:pt x="20" y="42"/>
                    </a:cubicBezTo>
                    <a:cubicBezTo>
                      <a:pt x="20" y="42"/>
                      <a:pt x="20" y="43"/>
                      <a:pt x="20" y="43"/>
                    </a:cubicBezTo>
                    <a:cubicBezTo>
                      <a:pt x="20" y="43"/>
                      <a:pt x="21" y="43"/>
                      <a:pt x="21" y="43"/>
                    </a:cubicBezTo>
                    <a:cubicBezTo>
                      <a:pt x="22" y="43"/>
                      <a:pt x="22" y="42"/>
                      <a:pt x="22" y="43"/>
                    </a:cubicBezTo>
                    <a:cubicBezTo>
                      <a:pt x="22" y="43"/>
                      <a:pt x="22" y="43"/>
                      <a:pt x="22" y="44"/>
                    </a:cubicBezTo>
                    <a:cubicBezTo>
                      <a:pt x="22" y="44"/>
                      <a:pt x="21" y="45"/>
                      <a:pt x="21" y="45"/>
                    </a:cubicBezTo>
                    <a:cubicBezTo>
                      <a:pt x="21" y="45"/>
                      <a:pt x="21" y="45"/>
                      <a:pt x="21" y="45"/>
                    </a:cubicBezTo>
                    <a:cubicBezTo>
                      <a:pt x="21" y="46"/>
                      <a:pt x="20" y="46"/>
                      <a:pt x="20" y="46"/>
                    </a:cubicBezTo>
                    <a:cubicBezTo>
                      <a:pt x="20" y="47"/>
                      <a:pt x="21" y="47"/>
                      <a:pt x="21" y="48"/>
                    </a:cubicBezTo>
                    <a:cubicBezTo>
                      <a:pt x="21" y="48"/>
                      <a:pt x="21" y="48"/>
                      <a:pt x="21" y="48"/>
                    </a:cubicBezTo>
                    <a:cubicBezTo>
                      <a:pt x="21" y="48"/>
                      <a:pt x="21" y="48"/>
                      <a:pt x="21" y="48"/>
                    </a:cubicBezTo>
                    <a:cubicBezTo>
                      <a:pt x="22" y="48"/>
                      <a:pt x="22" y="48"/>
                      <a:pt x="23" y="48"/>
                    </a:cubicBezTo>
                    <a:cubicBezTo>
                      <a:pt x="23" y="47"/>
                      <a:pt x="22" y="47"/>
                      <a:pt x="22" y="47"/>
                    </a:cubicBezTo>
                    <a:cubicBezTo>
                      <a:pt x="22" y="46"/>
                      <a:pt x="23" y="46"/>
                      <a:pt x="23" y="46"/>
                    </a:cubicBezTo>
                    <a:cubicBezTo>
                      <a:pt x="23" y="45"/>
                      <a:pt x="23" y="45"/>
                      <a:pt x="23" y="44"/>
                    </a:cubicBezTo>
                    <a:cubicBezTo>
                      <a:pt x="23" y="43"/>
                      <a:pt x="23" y="43"/>
                      <a:pt x="23" y="43"/>
                    </a:cubicBezTo>
                    <a:cubicBezTo>
                      <a:pt x="24" y="42"/>
                      <a:pt x="23" y="41"/>
                      <a:pt x="23" y="41"/>
                    </a:cubicBezTo>
                    <a:cubicBezTo>
                      <a:pt x="23" y="40"/>
                      <a:pt x="23" y="40"/>
                      <a:pt x="23" y="39"/>
                    </a:cubicBezTo>
                    <a:cubicBezTo>
                      <a:pt x="23" y="38"/>
                      <a:pt x="23" y="38"/>
                      <a:pt x="23" y="37"/>
                    </a:cubicBezTo>
                    <a:cubicBezTo>
                      <a:pt x="22" y="37"/>
                      <a:pt x="22" y="37"/>
                      <a:pt x="22" y="36"/>
                    </a:cubicBezTo>
                    <a:cubicBezTo>
                      <a:pt x="22" y="36"/>
                      <a:pt x="22" y="35"/>
                      <a:pt x="22" y="35"/>
                    </a:cubicBezTo>
                    <a:cubicBezTo>
                      <a:pt x="22" y="35"/>
                      <a:pt x="22" y="34"/>
                      <a:pt x="23" y="34"/>
                    </a:cubicBezTo>
                    <a:cubicBezTo>
                      <a:pt x="23" y="34"/>
                      <a:pt x="24" y="34"/>
                      <a:pt x="24" y="34"/>
                    </a:cubicBezTo>
                    <a:cubicBezTo>
                      <a:pt x="24" y="34"/>
                      <a:pt x="24" y="33"/>
                      <a:pt x="24" y="33"/>
                    </a:cubicBezTo>
                    <a:cubicBezTo>
                      <a:pt x="24" y="33"/>
                      <a:pt x="23" y="33"/>
                      <a:pt x="23" y="33"/>
                    </a:cubicBezTo>
                    <a:cubicBezTo>
                      <a:pt x="22" y="32"/>
                      <a:pt x="23" y="32"/>
                      <a:pt x="23" y="31"/>
                    </a:cubicBezTo>
                    <a:cubicBezTo>
                      <a:pt x="23" y="31"/>
                      <a:pt x="23" y="31"/>
                      <a:pt x="24" y="31"/>
                    </a:cubicBezTo>
                    <a:cubicBezTo>
                      <a:pt x="24" y="30"/>
                      <a:pt x="25" y="31"/>
                      <a:pt x="26" y="31"/>
                    </a:cubicBezTo>
                    <a:cubicBezTo>
                      <a:pt x="28" y="31"/>
                      <a:pt x="28" y="31"/>
                      <a:pt x="28" y="31"/>
                    </a:cubicBezTo>
                    <a:cubicBezTo>
                      <a:pt x="28" y="30"/>
                      <a:pt x="28" y="30"/>
                      <a:pt x="29" y="30"/>
                    </a:cubicBezTo>
                    <a:cubicBezTo>
                      <a:pt x="29" y="30"/>
                      <a:pt x="29" y="31"/>
                      <a:pt x="29" y="3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42" name="Freeform 233">
                <a:extLst>
                  <a:ext uri="{FF2B5EF4-FFF2-40B4-BE49-F238E27FC236}">
                    <a16:creationId xmlns:a16="http://schemas.microsoft.com/office/drawing/2014/main" id="{DB5428B3-7C84-C907-5347-6E2B40573B9F}"/>
                  </a:ext>
                </a:extLst>
              </p:cNvPr>
              <p:cNvSpPr>
                <a:spLocks/>
              </p:cNvSpPr>
              <p:nvPr/>
            </p:nvSpPr>
            <p:spPr bwMode="auto">
              <a:xfrm>
                <a:off x="2359026" y="3767139"/>
                <a:ext cx="420688" cy="941388"/>
              </a:xfrm>
              <a:custGeom>
                <a:avLst/>
                <a:gdLst>
                  <a:gd name="T0" fmla="*/ 37 w 39"/>
                  <a:gd name="T1" fmla="*/ 10 h 87"/>
                  <a:gd name="T2" fmla="*/ 37 w 39"/>
                  <a:gd name="T3" fmla="*/ 14 h 87"/>
                  <a:gd name="T4" fmla="*/ 32 w 39"/>
                  <a:gd name="T5" fmla="*/ 16 h 87"/>
                  <a:gd name="T6" fmla="*/ 28 w 39"/>
                  <a:gd name="T7" fmla="*/ 16 h 87"/>
                  <a:gd name="T8" fmla="*/ 29 w 39"/>
                  <a:gd name="T9" fmla="*/ 14 h 87"/>
                  <a:gd name="T10" fmla="*/ 29 w 39"/>
                  <a:gd name="T11" fmla="*/ 9 h 87"/>
                  <a:gd name="T12" fmla="*/ 24 w 39"/>
                  <a:gd name="T13" fmla="*/ 7 h 87"/>
                  <a:gd name="T14" fmla="*/ 17 w 39"/>
                  <a:gd name="T15" fmla="*/ 3 h 87"/>
                  <a:gd name="T16" fmla="*/ 16 w 39"/>
                  <a:gd name="T17" fmla="*/ 1 h 87"/>
                  <a:gd name="T18" fmla="*/ 12 w 39"/>
                  <a:gd name="T19" fmla="*/ 1 h 87"/>
                  <a:gd name="T20" fmla="*/ 8 w 39"/>
                  <a:gd name="T21" fmla="*/ 0 h 87"/>
                  <a:gd name="T22" fmla="*/ 7 w 39"/>
                  <a:gd name="T23" fmla="*/ 1 h 87"/>
                  <a:gd name="T24" fmla="*/ 6 w 39"/>
                  <a:gd name="T25" fmla="*/ 8 h 87"/>
                  <a:gd name="T26" fmla="*/ 4 w 39"/>
                  <a:gd name="T27" fmla="*/ 14 h 87"/>
                  <a:gd name="T28" fmla="*/ 0 w 39"/>
                  <a:gd name="T29" fmla="*/ 22 h 87"/>
                  <a:gd name="T30" fmla="*/ 2 w 39"/>
                  <a:gd name="T31" fmla="*/ 34 h 87"/>
                  <a:gd name="T32" fmla="*/ 3 w 39"/>
                  <a:gd name="T33" fmla="*/ 41 h 87"/>
                  <a:gd name="T34" fmla="*/ 3 w 39"/>
                  <a:gd name="T35" fmla="*/ 45 h 87"/>
                  <a:gd name="T36" fmla="*/ 3 w 39"/>
                  <a:gd name="T37" fmla="*/ 53 h 87"/>
                  <a:gd name="T38" fmla="*/ 5 w 39"/>
                  <a:gd name="T39" fmla="*/ 58 h 87"/>
                  <a:gd name="T40" fmla="*/ 7 w 39"/>
                  <a:gd name="T41" fmla="*/ 63 h 87"/>
                  <a:gd name="T42" fmla="*/ 8 w 39"/>
                  <a:gd name="T43" fmla="*/ 65 h 87"/>
                  <a:gd name="T44" fmla="*/ 10 w 39"/>
                  <a:gd name="T45" fmla="*/ 70 h 87"/>
                  <a:gd name="T46" fmla="*/ 10 w 39"/>
                  <a:gd name="T47" fmla="*/ 73 h 87"/>
                  <a:gd name="T48" fmla="*/ 9 w 39"/>
                  <a:gd name="T49" fmla="*/ 78 h 87"/>
                  <a:gd name="T50" fmla="*/ 11 w 39"/>
                  <a:gd name="T51" fmla="*/ 82 h 87"/>
                  <a:gd name="T52" fmla="*/ 13 w 39"/>
                  <a:gd name="T53" fmla="*/ 84 h 87"/>
                  <a:gd name="T54" fmla="*/ 18 w 39"/>
                  <a:gd name="T55" fmla="*/ 86 h 87"/>
                  <a:gd name="T56" fmla="*/ 23 w 39"/>
                  <a:gd name="T57" fmla="*/ 87 h 87"/>
                  <a:gd name="T58" fmla="*/ 21 w 39"/>
                  <a:gd name="T59" fmla="*/ 84 h 87"/>
                  <a:gd name="T60" fmla="*/ 22 w 39"/>
                  <a:gd name="T61" fmla="*/ 80 h 87"/>
                  <a:gd name="T62" fmla="*/ 23 w 39"/>
                  <a:gd name="T63" fmla="*/ 76 h 87"/>
                  <a:gd name="T64" fmla="*/ 24 w 39"/>
                  <a:gd name="T65" fmla="*/ 73 h 87"/>
                  <a:gd name="T66" fmla="*/ 21 w 39"/>
                  <a:gd name="T67" fmla="*/ 71 h 87"/>
                  <a:gd name="T68" fmla="*/ 19 w 39"/>
                  <a:gd name="T69" fmla="*/ 68 h 87"/>
                  <a:gd name="T70" fmla="*/ 22 w 39"/>
                  <a:gd name="T71" fmla="*/ 65 h 87"/>
                  <a:gd name="T72" fmla="*/ 22 w 39"/>
                  <a:gd name="T73" fmla="*/ 61 h 87"/>
                  <a:gd name="T74" fmla="*/ 23 w 39"/>
                  <a:gd name="T75" fmla="*/ 59 h 87"/>
                  <a:gd name="T76" fmla="*/ 21 w 39"/>
                  <a:gd name="T77" fmla="*/ 58 h 87"/>
                  <a:gd name="T78" fmla="*/ 20 w 39"/>
                  <a:gd name="T79" fmla="*/ 54 h 87"/>
                  <a:gd name="T80" fmla="*/ 25 w 39"/>
                  <a:gd name="T81" fmla="*/ 55 h 87"/>
                  <a:gd name="T82" fmla="*/ 26 w 39"/>
                  <a:gd name="T83" fmla="*/ 54 h 87"/>
                  <a:gd name="T84" fmla="*/ 28 w 39"/>
                  <a:gd name="T85" fmla="*/ 49 h 87"/>
                  <a:gd name="T86" fmla="*/ 33 w 39"/>
                  <a:gd name="T87" fmla="*/ 48 h 87"/>
                  <a:gd name="T88" fmla="*/ 37 w 39"/>
                  <a:gd name="T89" fmla="*/ 43 h 87"/>
                  <a:gd name="T90" fmla="*/ 35 w 39"/>
                  <a:gd name="T91" fmla="*/ 40 h 87"/>
                  <a:gd name="T92" fmla="*/ 33 w 39"/>
                  <a:gd name="T93" fmla="*/ 38 h 87"/>
                  <a:gd name="T94" fmla="*/ 31 w 39"/>
                  <a:gd name="T95" fmla="*/ 35 h 87"/>
                  <a:gd name="T96" fmla="*/ 31 w 39"/>
                  <a:gd name="T97" fmla="*/ 31 h 87"/>
                  <a:gd name="T98" fmla="*/ 31 w 39"/>
                  <a:gd name="T99" fmla="*/ 25 h 87"/>
                  <a:gd name="T100" fmla="*/ 32 w 39"/>
                  <a:gd name="T101" fmla="*/ 23 h 87"/>
                  <a:gd name="T102" fmla="*/ 34 w 39"/>
                  <a:gd name="T103" fmla="*/ 20 h 87"/>
                  <a:gd name="T104" fmla="*/ 37 w 39"/>
                  <a:gd name="T105" fmla="*/ 16 h 87"/>
                  <a:gd name="T106" fmla="*/ 39 w 39"/>
                  <a:gd name="T107" fmla="*/ 1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87">
                    <a:moveTo>
                      <a:pt x="39" y="12"/>
                    </a:moveTo>
                    <a:cubicBezTo>
                      <a:pt x="39" y="12"/>
                      <a:pt x="39" y="11"/>
                      <a:pt x="39" y="11"/>
                    </a:cubicBezTo>
                    <a:cubicBezTo>
                      <a:pt x="39" y="11"/>
                      <a:pt x="39" y="11"/>
                      <a:pt x="38" y="11"/>
                    </a:cubicBezTo>
                    <a:cubicBezTo>
                      <a:pt x="38" y="10"/>
                      <a:pt x="38" y="11"/>
                      <a:pt x="37" y="10"/>
                    </a:cubicBezTo>
                    <a:cubicBezTo>
                      <a:pt x="37" y="11"/>
                      <a:pt x="37" y="11"/>
                      <a:pt x="37" y="11"/>
                    </a:cubicBezTo>
                    <a:cubicBezTo>
                      <a:pt x="37" y="11"/>
                      <a:pt x="37" y="11"/>
                      <a:pt x="37" y="11"/>
                    </a:cubicBezTo>
                    <a:cubicBezTo>
                      <a:pt x="37" y="12"/>
                      <a:pt x="37" y="12"/>
                      <a:pt x="37" y="12"/>
                    </a:cubicBezTo>
                    <a:cubicBezTo>
                      <a:pt x="37" y="13"/>
                      <a:pt x="37" y="13"/>
                      <a:pt x="37" y="14"/>
                    </a:cubicBezTo>
                    <a:cubicBezTo>
                      <a:pt x="37" y="14"/>
                      <a:pt x="36" y="14"/>
                      <a:pt x="36" y="15"/>
                    </a:cubicBezTo>
                    <a:cubicBezTo>
                      <a:pt x="35" y="15"/>
                      <a:pt x="35" y="15"/>
                      <a:pt x="35" y="15"/>
                    </a:cubicBezTo>
                    <a:cubicBezTo>
                      <a:pt x="34" y="16"/>
                      <a:pt x="34" y="16"/>
                      <a:pt x="34" y="16"/>
                    </a:cubicBezTo>
                    <a:cubicBezTo>
                      <a:pt x="33" y="16"/>
                      <a:pt x="33" y="16"/>
                      <a:pt x="32" y="16"/>
                    </a:cubicBezTo>
                    <a:cubicBezTo>
                      <a:pt x="32" y="16"/>
                      <a:pt x="32" y="16"/>
                      <a:pt x="31" y="16"/>
                    </a:cubicBezTo>
                    <a:cubicBezTo>
                      <a:pt x="31" y="16"/>
                      <a:pt x="30" y="16"/>
                      <a:pt x="30" y="16"/>
                    </a:cubicBezTo>
                    <a:cubicBezTo>
                      <a:pt x="29" y="16"/>
                      <a:pt x="29" y="16"/>
                      <a:pt x="29" y="16"/>
                    </a:cubicBezTo>
                    <a:cubicBezTo>
                      <a:pt x="28" y="16"/>
                      <a:pt x="28" y="16"/>
                      <a:pt x="28" y="16"/>
                    </a:cubicBezTo>
                    <a:cubicBezTo>
                      <a:pt x="28" y="16"/>
                      <a:pt x="28" y="16"/>
                      <a:pt x="28" y="16"/>
                    </a:cubicBezTo>
                    <a:cubicBezTo>
                      <a:pt x="28" y="16"/>
                      <a:pt x="28" y="16"/>
                      <a:pt x="28" y="15"/>
                    </a:cubicBezTo>
                    <a:cubicBezTo>
                      <a:pt x="28" y="15"/>
                      <a:pt x="28" y="15"/>
                      <a:pt x="28" y="14"/>
                    </a:cubicBezTo>
                    <a:cubicBezTo>
                      <a:pt x="28" y="14"/>
                      <a:pt x="28" y="14"/>
                      <a:pt x="29" y="14"/>
                    </a:cubicBezTo>
                    <a:cubicBezTo>
                      <a:pt x="29" y="13"/>
                      <a:pt x="29" y="12"/>
                      <a:pt x="29" y="12"/>
                    </a:cubicBezTo>
                    <a:cubicBezTo>
                      <a:pt x="29" y="11"/>
                      <a:pt x="29" y="11"/>
                      <a:pt x="29" y="11"/>
                    </a:cubicBezTo>
                    <a:cubicBezTo>
                      <a:pt x="29" y="11"/>
                      <a:pt x="29" y="10"/>
                      <a:pt x="29" y="10"/>
                    </a:cubicBezTo>
                    <a:cubicBezTo>
                      <a:pt x="30" y="10"/>
                      <a:pt x="29" y="9"/>
                      <a:pt x="29" y="9"/>
                    </a:cubicBezTo>
                    <a:cubicBezTo>
                      <a:pt x="29" y="9"/>
                      <a:pt x="28" y="9"/>
                      <a:pt x="28" y="9"/>
                    </a:cubicBezTo>
                    <a:cubicBezTo>
                      <a:pt x="28" y="9"/>
                      <a:pt x="27" y="8"/>
                      <a:pt x="27" y="8"/>
                    </a:cubicBezTo>
                    <a:cubicBezTo>
                      <a:pt x="26" y="8"/>
                      <a:pt x="26" y="8"/>
                      <a:pt x="25" y="7"/>
                    </a:cubicBezTo>
                    <a:cubicBezTo>
                      <a:pt x="25" y="7"/>
                      <a:pt x="24" y="7"/>
                      <a:pt x="24" y="7"/>
                    </a:cubicBezTo>
                    <a:cubicBezTo>
                      <a:pt x="24" y="7"/>
                      <a:pt x="24" y="7"/>
                      <a:pt x="23" y="6"/>
                    </a:cubicBezTo>
                    <a:cubicBezTo>
                      <a:pt x="23" y="6"/>
                      <a:pt x="22" y="6"/>
                      <a:pt x="22" y="5"/>
                    </a:cubicBezTo>
                    <a:cubicBezTo>
                      <a:pt x="21" y="5"/>
                      <a:pt x="21" y="5"/>
                      <a:pt x="21" y="4"/>
                    </a:cubicBezTo>
                    <a:cubicBezTo>
                      <a:pt x="19" y="3"/>
                      <a:pt x="18" y="4"/>
                      <a:pt x="17" y="3"/>
                    </a:cubicBezTo>
                    <a:cubicBezTo>
                      <a:pt x="17" y="3"/>
                      <a:pt x="17" y="3"/>
                      <a:pt x="17" y="2"/>
                    </a:cubicBezTo>
                    <a:cubicBezTo>
                      <a:pt x="17" y="2"/>
                      <a:pt x="17" y="2"/>
                      <a:pt x="16" y="2"/>
                    </a:cubicBezTo>
                    <a:cubicBezTo>
                      <a:pt x="16" y="1"/>
                      <a:pt x="16" y="1"/>
                      <a:pt x="16" y="1"/>
                    </a:cubicBezTo>
                    <a:cubicBezTo>
                      <a:pt x="16" y="1"/>
                      <a:pt x="16" y="1"/>
                      <a:pt x="16" y="1"/>
                    </a:cubicBezTo>
                    <a:cubicBezTo>
                      <a:pt x="16" y="1"/>
                      <a:pt x="16" y="1"/>
                      <a:pt x="15" y="0"/>
                    </a:cubicBezTo>
                    <a:cubicBezTo>
                      <a:pt x="15" y="0"/>
                      <a:pt x="15" y="0"/>
                      <a:pt x="14" y="0"/>
                    </a:cubicBezTo>
                    <a:cubicBezTo>
                      <a:pt x="14" y="0"/>
                      <a:pt x="14" y="0"/>
                      <a:pt x="13" y="0"/>
                    </a:cubicBezTo>
                    <a:cubicBezTo>
                      <a:pt x="13" y="1"/>
                      <a:pt x="12" y="1"/>
                      <a:pt x="12" y="1"/>
                    </a:cubicBezTo>
                    <a:cubicBezTo>
                      <a:pt x="12" y="1"/>
                      <a:pt x="12" y="2"/>
                      <a:pt x="12" y="2"/>
                    </a:cubicBezTo>
                    <a:cubicBezTo>
                      <a:pt x="11" y="2"/>
                      <a:pt x="11" y="1"/>
                      <a:pt x="11" y="1"/>
                    </a:cubicBezTo>
                    <a:cubicBezTo>
                      <a:pt x="10" y="1"/>
                      <a:pt x="10" y="1"/>
                      <a:pt x="10" y="1"/>
                    </a:cubicBezTo>
                    <a:cubicBezTo>
                      <a:pt x="9" y="1"/>
                      <a:pt x="9" y="0"/>
                      <a:pt x="8" y="0"/>
                    </a:cubicBezTo>
                    <a:cubicBezTo>
                      <a:pt x="8" y="0"/>
                      <a:pt x="7" y="0"/>
                      <a:pt x="7" y="1"/>
                    </a:cubicBezTo>
                    <a:cubicBezTo>
                      <a:pt x="7" y="1"/>
                      <a:pt x="7" y="1"/>
                      <a:pt x="7" y="1"/>
                    </a:cubicBezTo>
                    <a:cubicBezTo>
                      <a:pt x="6" y="1"/>
                      <a:pt x="6" y="1"/>
                      <a:pt x="6" y="2"/>
                    </a:cubicBezTo>
                    <a:cubicBezTo>
                      <a:pt x="7" y="1"/>
                      <a:pt x="7" y="1"/>
                      <a:pt x="7" y="1"/>
                    </a:cubicBezTo>
                    <a:cubicBezTo>
                      <a:pt x="7" y="2"/>
                      <a:pt x="7" y="3"/>
                      <a:pt x="7" y="4"/>
                    </a:cubicBezTo>
                    <a:cubicBezTo>
                      <a:pt x="7" y="5"/>
                      <a:pt x="7" y="5"/>
                      <a:pt x="7" y="5"/>
                    </a:cubicBezTo>
                    <a:cubicBezTo>
                      <a:pt x="7" y="6"/>
                      <a:pt x="6" y="6"/>
                      <a:pt x="6" y="6"/>
                    </a:cubicBezTo>
                    <a:cubicBezTo>
                      <a:pt x="6" y="7"/>
                      <a:pt x="6" y="7"/>
                      <a:pt x="6" y="8"/>
                    </a:cubicBezTo>
                    <a:cubicBezTo>
                      <a:pt x="6" y="9"/>
                      <a:pt x="6" y="9"/>
                      <a:pt x="6" y="10"/>
                    </a:cubicBezTo>
                    <a:cubicBezTo>
                      <a:pt x="6" y="10"/>
                      <a:pt x="6" y="11"/>
                      <a:pt x="5" y="11"/>
                    </a:cubicBezTo>
                    <a:cubicBezTo>
                      <a:pt x="5" y="12"/>
                      <a:pt x="5" y="12"/>
                      <a:pt x="5" y="13"/>
                    </a:cubicBezTo>
                    <a:cubicBezTo>
                      <a:pt x="4" y="13"/>
                      <a:pt x="4" y="14"/>
                      <a:pt x="4" y="14"/>
                    </a:cubicBezTo>
                    <a:cubicBezTo>
                      <a:pt x="3" y="15"/>
                      <a:pt x="3" y="16"/>
                      <a:pt x="2" y="17"/>
                    </a:cubicBezTo>
                    <a:cubicBezTo>
                      <a:pt x="2" y="18"/>
                      <a:pt x="1" y="18"/>
                      <a:pt x="1" y="19"/>
                    </a:cubicBezTo>
                    <a:cubicBezTo>
                      <a:pt x="0" y="20"/>
                      <a:pt x="0" y="21"/>
                      <a:pt x="0" y="22"/>
                    </a:cubicBezTo>
                    <a:cubicBezTo>
                      <a:pt x="0" y="22"/>
                      <a:pt x="0" y="22"/>
                      <a:pt x="0" y="22"/>
                    </a:cubicBezTo>
                    <a:cubicBezTo>
                      <a:pt x="0" y="23"/>
                      <a:pt x="1" y="24"/>
                      <a:pt x="1" y="25"/>
                    </a:cubicBezTo>
                    <a:cubicBezTo>
                      <a:pt x="1" y="26"/>
                      <a:pt x="1" y="27"/>
                      <a:pt x="1" y="28"/>
                    </a:cubicBezTo>
                    <a:cubicBezTo>
                      <a:pt x="2" y="29"/>
                      <a:pt x="2" y="30"/>
                      <a:pt x="2" y="31"/>
                    </a:cubicBezTo>
                    <a:cubicBezTo>
                      <a:pt x="2" y="32"/>
                      <a:pt x="2" y="33"/>
                      <a:pt x="2" y="34"/>
                    </a:cubicBezTo>
                    <a:cubicBezTo>
                      <a:pt x="2" y="35"/>
                      <a:pt x="3" y="35"/>
                      <a:pt x="3" y="37"/>
                    </a:cubicBezTo>
                    <a:cubicBezTo>
                      <a:pt x="3" y="37"/>
                      <a:pt x="3" y="38"/>
                      <a:pt x="3" y="39"/>
                    </a:cubicBezTo>
                    <a:cubicBezTo>
                      <a:pt x="3" y="39"/>
                      <a:pt x="4" y="40"/>
                      <a:pt x="3" y="40"/>
                    </a:cubicBezTo>
                    <a:cubicBezTo>
                      <a:pt x="3" y="41"/>
                      <a:pt x="3" y="40"/>
                      <a:pt x="3" y="41"/>
                    </a:cubicBezTo>
                    <a:cubicBezTo>
                      <a:pt x="2" y="41"/>
                      <a:pt x="2" y="42"/>
                      <a:pt x="2" y="43"/>
                    </a:cubicBezTo>
                    <a:cubicBezTo>
                      <a:pt x="2" y="43"/>
                      <a:pt x="2" y="43"/>
                      <a:pt x="2" y="43"/>
                    </a:cubicBezTo>
                    <a:cubicBezTo>
                      <a:pt x="2" y="44"/>
                      <a:pt x="2" y="44"/>
                      <a:pt x="2" y="45"/>
                    </a:cubicBezTo>
                    <a:cubicBezTo>
                      <a:pt x="2" y="45"/>
                      <a:pt x="3" y="45"/>
                      <a:pt x="3" y="45"/>
                    </a:cubicBezTo>
                    <a:cubicBezTo>
                      <a:pt x="4" y="46"/>
                      <a:pt x="5" y="47"/>
                      <a:pt x="4" y="47"/>
                    </a:cubicBezTo>
                    <a:cubicBezTo>
                      <a:pt x="4" y="48"/>
                      <a:pt x="4" y="48"/>
                      <a:pt x="3" y="49"/>
                    </a:cubicBezTo>
                    <a:cubicBezTo>
                      <a:pt x="3" y="50"/>
                      <a:pt x="3" y="51"/>
                      <a:pt x="3" y="52"/>
                    </a:cubicBezTo>
                    <a:cubicBezTo>
                      <a:pt x="3" y="53"/>
                      <a:pt x="3" y="53"/>
                      <a:pt x="3" y="53"/>
                    </a:cubicBezTo>
                    <a:cubicBezTo>
                      <a:pt x="3" y="54"/>
                      <a:pt x="4" y="55"/>
                      <a:pt x="4" y="55"/>
                    </a:cubicBezTo>
                    <a:cubicBezTo>
                      <a:pt x="4" y="56"/>
                      <a:pt x="4" y="56"/>
                      <a:pt x="4" y="56"/>
                    </a:cubicBezTo>
                    <a:cubicBezTo>
                      <a:pt x="4" y="57"/>
                      <a:pt x="4" y="57"/>
                      <a:pt x="4" y="57"/>
                    </a:cubicBezTo>
                    <a:cubicBezTo>
                      <a:pt x="5" y="58"/>
                      <a:pt x="5" y="58"/>
                      <a:pt x="5" y="58"/>
                    </a:cubicBezTo>
                    <a:cubicBezTo>
                      <a:pt x="5" y="59"/>
                      <a:pt x="5" y="60"/>
                      <a:pt x="5" y="60"/>
                    </a:cubicBezTo>
                    <a:cubicBezTo>
                      <a:pt x="5" y="61"/>
                      <a:pt x="6" y="61"/>
                      <a:pt x="6" y="61"/>
                    </a:cubicBezTo>
                    <a:cubicBezTo>
                      <a:pt x="6" y="61"/>
                      <a:pt x="6" y="62"/>
                      <a:pt x="6" y="62"/>
                    </a:cubicBezTo>
                    <a:cubicBezTo>
                      <a:pt x="7" y="63"/>
                      <a:pt x="7" y="63"/>
                      <a:pt x="7" y="63"/>
                    </a:cubicBezTo>
                    <a:cubicBezTo>
                      <a:pt x="7" y="64"/>
                      <a:pt x="7" y="64"/>
                      <a:pt x="8" y="64"/>
                    </a:cubicBezTo>
                    <a:cubicBezTo>
                      <a:pt x="8" y="65"/>
                      <a:pt x="8" y="64"/>
                      <a:pt x="9" y="65"/>
                    </a:cubicBezTo>
                    <a:cubicBezTo>
                      <a:pt x="9" y="65"/>
                      <a:pt x="8" y="65"/>
                      <a:pt x="8" y="65"/>
                    </a:cubicBezTo>
                    <a:cubicBezTo>
                      <a:pt x="8" y="65"/>
                      <a:pt x="8" y="65"/>
                      <a:pt x="8" y="65"/>
                    </a:cubicBezTo>
                    <a:cubicBezTo>
                      <a:pt x="8" y="66"/>
                      <a:pt x="9" y="66"/>
                      <a:pt x="9" y="66"/>
                    </a:cubicBezTo>
                    <a:cubicBezTo>
                      <a:pt x="9" y="67"/>
                      <a:pt x="9" y="67"/>
                      <a:pt x="9" y="67"/>
                    </a:cubicBezTo>
                    <a:cubicBezTo>
                      <a:pt x="9" y="68"/>
                      <a:pt x="9" y="68"/>
                      <a:pt x="9" y="69"/>
                    </a:cubicBezTo>
                    <a:cubicBezTo>
                      <a:pt x="9" y="69"/>
                      <a:pt x="9" y="69"/>
                      <a:pt x="10" y="70"/>
                    </a:cubicBezTo>
                    <a:cubicBezTo>
                      <a:pt x="10" y="70"/>
                      <a:pt x="10" y="70"/>
                      <a:pt x="10" y="70"/>
                    </a:cubicBezTo>
                    <a:cubicBezTo>
                      <a:pt x="10" y="71"/>
                      <a:pt x="9" y="71"/>
                      <a:pt x="9" y="71"/>
                    </a:cubicBezTo>
                    <a:cubicBezTo>
                      <a:pt x="9" y="71"/>
                      <a:pt x="9" y="71"/>
                      <a:pt x="10" y="72"/>
                    </a:cubicBezTo>
                    <a:cubicBezTo>
                      <a:pt x="10" y="72"/>
                      <a:pt x="10" y="72"/>
                      <a:pt x="10" y="73"/>
                    </a:cubicBezTo>
                    <a:cubicBezTo>
                      <a:pt x="10" y="73"/>
                      <a:pt x="9" y="73"/>
                      <a:pt x="9" y="74"/>
                    </a:cubicBezTo>
                    <a:cubicBezTo>
                      <a:pt x="9" y="74"/>
                      <a:pt x="10" y="74"/>
                      <a:pt x="10" y="75"/>
                    </a:cubicBezTo>
                    <a:cubicBezTo>
                      <a:pt x="10" y="76"/>
                      <a:pt x="10" y="76"/>
                      <a:pt x="10" y="77"/>
                    </a:cubicBezTo>
                    <a:cubicBezTo>
                      <a:pt x="9" y="78"/>
                      <a:pt x="9" y="77"/>
                      <a:pt x="9" y="78"/>
                    </a:cubicBezTo>
                    <a:cubicBezTo>
                      <a:pt x="8" y="78"/>
                      <a:pt x="9" y="79"/>
                      <a:pt x="9" y="79"/>
                    </a:cubicBezTo>
                    <a:cubicBezTo>
                      <a:pt x="9" y="80"/>
                      <a:pt x="9" y="80"/>
                      <a:pt x="9" y="80"/>
                    </a:cubicBezTo>
                    <a:cubicBezTo>
                      <a:pt x="10" y="81"/>
                      <a:pt x="10" y="80"/>
                      <a:pt x="11" y="80"/>
                    </a:cubicBezTo>
                    <a:cubicBezTo>
                      <a:pt x="11" y="81"/>
                      <a:pt x="10" y="81"/>
                      <a:pt x="11" y="82"/>
                    </a:cubicBezTo>
                    <a:cubicBezTo>
                      <a:pt x="11" y="82"/>
                      <a:pt x="11" y="82"/>
                      <a:pt x="12" y="82"/>
                    </a:cubicBezTo>
                    <a:cubicBezTo>
                      <a:pt x="12" y="82"/>
                      <a:pt x="12" y="82"/>
                      <a:pt x="13" y="82"/>
                    </a:cubicBezTo>
                    <a:cubicBezTo>
                      <a:pt x="13" y="82"/>
                      <a:pt x="13" y="82"/>
                      <a:pt x="13" y="82"/>
                    </a:cubicBezTo>
                    <a:cubicBezTo>
                      <a:pt x="14" y="83"/>
                      <a:pt x="13" y="83"/>
                      <a:pt x="13" y="84"/>
                    </a:cubicBezTo>
                    <a:cubicBezTo>
                      <a:pt x="13" y="84"/>
                      <a:pt x="13" y="84"/>
                      <a:pt x="14" y="84"/>
                    </a:cubicBezTo>
                    <a:cubicBezTo>
                      <a:pt x="14" y="85"/>
                      <a:pt x="14" y="85"/>
                      <a:pt x="14" y="85"/>
                    </a:cubicBezTo>
                    <a:cubicBezTo>
                      <a:pt x="15" y="85"/>
                      <a:pt x="15" y="85"/>
                      <a:pt x="16" y="86"/>
                    </a:cubicBezTo>
                    <a:cubicBezTo>
                      <a:pt x="17" y="86"/>
                      <a:pt x="17" y="86"/>
                      <a:pt x="18" y="86"/>
                    </a:cubicBezTo>
                    <a:cubicBezTo>
                      <a:pt x="19" y="86"/>
                      <a:pt x="19" y="85"/>
                      <a:pt x="19" y="85"/>
                    </a:cubicBezTo>
                    <a:cubicBezTo>
                      <a:pt x="20" y="85"/>
                      <a:pt x="20" y="86"/>
                      <a:pt x="21" y="86"/>
                    </a:cubicBezTo>
                    <a:cubicBezTo>
                      <a:pt x="22" y="86"/>
                      <a:pt x="22" y="86"/>
                      <a:pt x="22" y="86"/>
                    </a:cubicBezTo>
                    <a:cubicBezTo>
                      <a:pt x="23" y="87"/>
                      <a:pt x="23" y="87"/>
                      <a:pt x="23" y="87"/>
                    </a:cubicBezTo>
                    <a:cubicBezTo>
                      <a:pt x="24" y="86"/>
                      <a:pt x="23" y="86"/>
                      <a:pt x="23" y="86"/>
                    </a:cubicBezTo>
                    <a:cubicBezTo>
                      <a:pt x="23" y="85"/>
                      <a:pt x="22" y="86"/>
                      <a:pt x="22" y="86"/>
                    </a:cubicBezTo>
                    <a:cubicBezTo>
                      <a:pt x="22" y="85"/>
                      <a:pt x="22" y="85"/>
                      <a:pt x="22" y="85"/>
                    </a:cubicBezTo>
                    <a:cubicBezTo>
                      <a:pt x="22" y="85"/>
                      <a:pt x="21" y="85"/>
                      <a:pt x="21" y="84"/>
                    </a:cubicBezTo>
                    <a:cubicBezTo>
                      <a:pt x="21" y="84"/>
                      <a:pt x="21" y="84"/>
                      <a:pt x="21" y="84"/>
                    </a:cubicBezTo>
                    <a:cubicBezTo>
                      <a:pt x="20" y="83"/>
                      <a:pt x="20" y="82"/>
                      <a:pt x="21" y="82"/>
                    </a:cubicBezTo>
                    <a:cubicBezTo>
                      <a:pt x="21" y="81"/>
                      <a:pt x="21" y="81"/>
                      <a:pt x="21" y="81"/>
                    </a:cubicBezTo>
                    <a:cubicBezTo>
                      <a:pt x="21" y="81"/>
                      <a:pt x="22" y="81"/>
                      <a:pt x="22" y="80"/>
                    </a:cubicBezTo>
                    <a:cubicBezTo>
                      <a:pt x="22" y="80"/>
                      <a:pt x="22" y="80"/>
                      <a:pt x="22" y="79"/>
                    </a:cubicBezTo>
                    <a:cubicBezTo>
                      <a:pt x="22" y="79"/>
                      <a:pt x="22" y="79"/>
                      <a:pt x="22" y="78"/>
                    </a:cubicBezTo>
                    <a:cubicBezTo>
                      <a:pt x="22" y="78"/>
                      <a:pt x="22" y="77"/>
                      <a:pt x="22" y="77"/>
                    </a:cubicBezTo>
                    <a:cubicBezTo>
                      <a:pt x="22" y="77"/>
                      <a:pt x="22" y="77"/>
                      <a:pt x="23" y="76"/>
                    </a:cubicBezTo>
                    <a:cubicBezTo>
                      <a:pt x="23" y="76"/>
                      <a:pt x="23" y="76"/>
                      <a:pt x="24" y="76"/>
                    </a:cubicBezTo>
                    <a:cubicBezTo>
                      <a:pt x="24" y="75"/>
                      <a:pt x="24" y="75"/>
                      <a:pt x="25" y="75"/>
                    </a:cubicBezTo>
                    <a:cubicBezTo>
                      <a:pt x="25" y="74"/>
                      <a:pt x="25" y="74"/>
                      <a:pt x="25" y="73"/>
                    </a:cubicBezTo>
                    <a:cubicBezTo>
                      <a:pt x="25" y="73"/>
                      <a:pt x="25" y="73"/>
                      <a:pt x="24" y="73"/>
                    </a:cubicBezTo>
                    <a:cubicBezTo>
                      <a:pt x="24" y="72"/>
                      <a:pt x="24" y="72"/>
                      <a:pt x="24" y="72"/>
                    </a:cubicBezTo>
                    <a:cubicBezTo>
                      <a:pt x="23" y="72"/>
                      <a:pt x="23" y="72"/>
                      <a:pt x="23" y="72"/>
                    </a:cubicBezTo>
                    <a:cubicBezTo>
                      <a:pt x="22" y="72"/>
                      <a:pt x="22" y="72"/>
                      <a:pt x="22" y="72"/>
                    </a:cubicBezTo>
                    <a:cubicBezTo>
                      <a:pt x="21" y="72"/>
                      <a:pt x="21" y="71"/>
                      <a:pt x="21" y="71"/>
                    </a:cubicBezTo>
                    <a:cubicBezTo>
                      <a:pt x="21" y="71"/>
                      <a:pt x="21" y="71"/>
                      <a:pt x="20" y="71"/>
                    </a:cubicBezTo>
                    <a:cubicBezTo>
                      <a:pt x="20" y="70"/>
                      <a:pt x="20" y="70"/>
                      <a:pt x="20" y="70"/>
                    </a:cubicBezTo>
                    <a:cubicBezTo>
                      <a:pt x="19" y="70"/>
                      <a:pt x="19" y="69"/>
                      <a:pt x="19" y="69"/>
                    </a:cubicBezTo>
                    <a:cubicBezTo>
                      <a:pt x="19" y="68"/>
                      <a:pt x="19" y="68"/>
                      <a:pt x="19" y="68"/>
                    </a:cubicBezTo>
                    <a:cubicBezTo>
                      <a:pt x="20" y="67"/>
                      <a:pt x="20" y="67"/>
                      <a:pt x="21" y="67"/>
                    </a:cubicBezTo>
                    <a:cubicBezTo>
                      <a:pt x="21" y="66"/>
                      <a:pt x="22" y="67"/>
                      <a:pt x="22" y="66"/>
                    </a:cubicBezTo>
                    <a:cubicBezTo>
                      <a:pt x="22" y="66"/>
                      <a:pt x="22" y="66"/>
                      <a:pt x="22" y="65"/>
                    </a:cubicBezTo>
                    <a:cubicBezTo>
                      <a:pt x="22" y="65"/>
                      <a:pt x="22" y="65"/>
                      <a:pt x="22" y="65"/>
                    </a:cubicBezTo>
                    <a:cubicBezTo>
                      <a:pt x="22" y="65"/>
                      <a:pt x="23" y="65"/>
                      <a:pt x="23" y="64"/>
                    </a:cubicBezTo>
                    <a:cubicBezTo>
                      <a:pt x="23" y="64"/>
                      <a:pt x="22" y="64"/>
                      <a:pt x="22" y="63"/>
                    </a:cubicBezTo>
                    <a:cubicBezTo>
                      <a:pt x="22" y="63"/>
                      <a:pt x="22" y="63"/>
                      <a:pt x="22" y="62"/>
                    </a:cubicBezTo>
                    <a:cubicBezTo>
                      <a:pt x="22" y="62"/>
                      <a:pt x="22" y="62"/>
                      <a:pt x="22" y="61"/>
                    </a:cubicBezTo>
                    <a:cubicBezTo>
                      <a:pt x="22" y="61"/>
                      <a:pt x="23" y="61"/>
                      <a:pt x="23" y="61"/>
                    </a:cubicBezTo>
                    <a:cubicBezTo>
                      <a:pt x="23" y="61"/>
                      <a:pt x="23" y="61"/>
                      <a:pt x="23" y="60"/>
                    </a:cubicBezTo>
                    <a:cubicBezTo>
                      <a:pt x="22" y="60"/>
                      <a:pt x="22" y="60"/>
                      <a:pt x="22" y="60"/>
                    </a:cubicBezTo>
                    <a:cubicBezTo>
                      <a:pt x="22" y="59"/>
                      <a:pt x="23" y="60"/>
                      <a:pt x="23" y="59"/>
                    </a:cubicBezTo>
                    <a:cubicBezTo>
                      <a:pt x="23" y="59"/>
                      <a:pt x="23" y="59"/>
                      <a:pt x="23" y="59"/>
                    </a:cubicBezTo>
                    <a:cubicBezTo>
                      <a:pt x="23" y="58"/>
                      <a:pt x="22" y="59"/>
                      <a:pt x="22" y="58"/>
                    </a:cubicBezTo>
                    <a:cubicBezTo>
                      <a:pt x="22" y="58"/>
                      <a:pt x="22" y="59"/>
                      <a:pt x="21" y="58"/>
                    </a:cubicBezTo>
                    <a:cubicBezTo>
                      <a:pt x="21" y="58"/>
                      <a:pt x="21" y="58"/>
                      <a:pt x="21" y="58"/>
                    </a:cubicBezTo>
                    <a:cubicBezTo>
                      <a:pt x="21" y="57"/>
                      <a:pt x="21" y="57"/>
                      <a:pt x="21" y="57"/>
                    </a:cubicBezTo>
                    <a:cubicBezTo>
                      <a:pt x="21" y="56"/>
                      <a:pt x="21" y="56"/>
                      <a:pt x="21" y="56"/>
                    </a:cubicBezTo>
                    <a:cubicBezTo>
                      <a:pt x="20" y="56"/>
                      <a:pt x="20" y="56"/>
                      <a:pt x="20" y="55"/>
                    </a:cubicBezTo>
                    <a:cubicBezTo>
                      <a:pt x="20" y="55"/>
                      <a:pt x="20" y="55"/>
                      <a:pt x="20" y="54"/>
                    </a:cubicBezTo>
                    <a:cubicBezTo>
                      <a:pt x="20" y="54"/>
                      <a:pt x="21" y="54"/>
                      <a:pt x="21" y="54"/>
                    </a:cubicBezTo>
                    <a:cubicBezTo>
                      <a:pt x="22" y="54"/>
                      <a:pt x="22" y="55"/>
                      <a:pt x="23" y="55"/>
                    </a:cubicBezTo>
                    <a:cubicBezTo>
                      <a:pt x="23" y="55"/>
                      <a:pt x="23" y="55"/>
                      <a:pt x="24" y="55"/>
                    </a:cubicBezTo>
                    <a:cubicBezTo>
                      <a:pt x="24" y="55"/>
                      <a:pt x="25" y="55"/>
                      <a:pt x="25" y="55"/>
                    </a:cubicBezTo>
                    <a:cubicBezTo>
                      <a:pt x="25" y="55"/>
                      <a:pt x="26" y="55"/>
                      <a:pt x="26" y="55"/>
                    </a:cubicBezTo>
                    <a:cubicBezTo>
                      <a:pt x="26" y="55"/>
                      <a:pt x="26" y="54"/>
                      <a:pt x="26" y="54"/>
                    </a:cubicBezTo>
                    <a:cubicBezTo>
                      <a:pt x="26" y="54"/>
                      <a:pt x="26" y="54"/>
                      <a:pt x="26" y="53"/>
                    </a:cubicBezTo>
                    <a:cubicBezTo>
                      <a:pt x="26" y="54"/>
                      <a:pt x="26" y="54"/>
                      <a:pt x="26" y="54"/>
                    </a:cubicBezTo>
                    <a:cubicBezTo>
                      <a:pt x="26" y="53"/>
                      <a:pt x="26" y="52"/>
                      <a:pt x="26" y="52"/>
                    </a:cubicBezTo>
                    <a:cubicBezTo>
                      <a:pt x="26" y="51"/>
                      <a:pt x="26" y="50"/>
                      <a:pt x="26" y="50"/>
                    </a:cubicBezTo>
                    <a:cubicBezTo>
                      <a:pt x="26" y="49"/>
                      <a:pt x="26" y="49"/>
                      <a:pt x="26" y="49"/>
                    </a:cubicBezTo>
                    <a:cubicBezTo>
                      <a:pt x="27" y="49"/>
                      <a:pt x="27" y="49"/>
                      <a:pt x="28" y="49"/>
                    </a:cubicBezTo>
                    <a:cubicBezTo>
                      <a:pt x="28" y="49"/>
                      <a:pt x="28" y="49"/>
                      <a:pt x="29" y="49"/>
                    </a:cubicBezTo>
                    <a:cubicBezTo>
                      <a:pt x="29" y="49"/>
                      <a:pt x="30" y="49"/>
                      <a:pt x="30" y="49"/>
                    </a:cubicBezTo>
                    <a:cubicBezTo>
                      <a:pt x="30" y="49"/>
                      <a:pt x="31" y="49"/>
                      <a:pt x="31" y="49"/>
                    </a:cubicBezTo>
                    <a:cubicBezTo>
                      <a:pt x="32" y="49"/>
                      <a:pt x="32" y="48"/>
                      <a:pt x="33" y="48"/>
                    </a:cubicBezTo>
                    <a:cubicBezTo>
                      <a:pt x="34" y="48"/>
                      <a:pt x="34" y="48"/>
                      <a:pt x="35" y="48"/>
                    </a:cubicBezTo>
                    <a:cubicBezTo>
                      <a:pt x="35" y="47"/>
                      <a:pt x="35" y="47"/>
                      <a:pt x="36" y="46"/>
                    </a:cubicBezTo>
                    <a:cubicBezTo>
                      <a:pt x="36" y="46"/>
                      <a:pt x="36" y="45"/>
                      <a:pt x="37" y="45"/>
                    </a:cubicBezTo>
                    <a:cubicBezTo>
                      <a:pt x="37" y="44"/>
                      <a:pt x="37" y="44"/>
                      <a:pt x="37" y="43"/>
                    </a:cubicBezTo>
                    <a:cubicBezTo>
                      <a:pt x="37" y="43"/>
                      <a:pt x="37" y="43"/>
                      <a:pt x="37" y="43"/>
                    </a:cubicBezTo>
                    <a:cubicBezTo>
                      <a:pt x="37" y="43"/>
                      <a:pt x="37" y="43"/>
                      <a:pt x="37" y="42"/>
                    </a:cubicBezTo>
                    <a:cubicBezTo>
                      <a:pt x="36" y="42"/>
                      <a:pt x="36" y="42"/>
                      <a:pt x="36" y="41"/>
                    </a:cubicBezTo>
                    <a:cubicBezTo>
                      <a:pt x="36" y="41"/>
                      <a:pt x="35" y="41"/>
                      <a:pt x="35" y="40"/>
                    </a:cubicBezTo>
                    <a:cubicBezTo>
                      <a:pt x="35" y="40"/>
                      <a:pt x="35" y="40"/>
                      <a:pt x="35" y="39"/>
                    </a:cubicBezTo>
                    <a:cubicBezTo>
                      <a:pt x="35" y="39"/>
                      <a:pt x="35" y="39"/>
                      <a:pt x="35" y="39"/>
                    </a:cubicBezTo>
                    <a:cubicBezTo>
                      <a:pt x="35" y="38"/>
                      <a:pt x="35" y="38"/>
                      <a:pt x="35" y="38"/>
                    </a:cubicBezTo>
                    <a:cubicBezTo>
                      <a:pt x="34" y="37"/>
                      <a:pt x="34" y="38"/>
                      <a:pt x="33" y="38"/>
                    </a:cubicBezTo>
                    <a:cubicBezTo>
                      <a:pt x="32" y="38"/>
                      <a:pt x="32" y="37"/>
                      <a:pt x="32" y="37"/>
                    </a:cubicBezTo>
                    <a:cubicBezTo>
                      <a:pt x="32" y="36"/>
                      <a:pt x="31" y="36"/>
                      <a:pt x="31" y="36"/>
                    </a:cubicBezTo>
                    <a:cubicBezTo>
                      <a:pt x="31" y="35"/>
                      <a:pt x="32" y="35"/>
                      <a:pt x="32" y="35"/>
                    </a:cubicBezTo>
                    <a:cubicBezTo>
                      <a:pt x="31" y="35"/>
                      <a:pt x="31" y="35"/>
                      <a:pt x="31" y="35"/>
                    </a:cubicBezTo>
                    <a:cubicBezTo>
                      <a:pt x="31" y="35"/>
                      <a:pt x="31" y="34"/>
                      <a:pt x="31" y="34"/>
                    </a:cubicBezTo>
                    <a:cubicBezTo>
                      <a:pt x="31" y="34"/>
                      <a:pt x="31" y="33"/>
                      <a:pt x="31" y="33"/>
                    </a:cubicBezTo>
                    <a:cubicBezTo>
                      <a:pt x="31" y="33"/>
                      <a:pt x="31" y="32"/>
                      <a:pt x="31" y="32"/>
                    </a:cubicBezTo>
                    <a:cubicBezTo>
                      <a:pt x="31" y="32"/>
                      <a:pt x="31" y="31"/>
                      <a:pt x="31" y="31"/>
                    </a:cubicBezTo>
                    <a:cubicBezTo>
                      <a:pt x="31" y="30"/>
                      <a:pt x="31" y="30"/>
                      <a:pt x="31" y="30"/>
                    </a:cubicBezTo>
                    <a:cubicBezTo>
                      <a:pt x="31" y="29"/>
                      <a:pt x="31" y="29"/>
                      <a:pt x="31" y="28"/>
                    </a:cubicBezTo>
                    <a:cubicBezTo>
                      <a:pt x="31" y="28"/>
                      <a:pt x="31" y="27"/>
                      <a:pt x="31" y="27"/>
                    </a:cubicBezTo>
                    <a:cubicBezTo>
                      <a:pt x="31" y="26"/>
                      <a:pt x="31" y="26"/>
                      <a:pt x="31" y="25"/>
                    </a:cubicBezTo>
                    <a:cubicBezTo>
                      <a:pt x="31" y="25"/>
                      <a:pt x="31" y="25"/>
                      <a:pt x="31" y="24"/>
                    </a:cubicBezTo>
                    <a:cubicBezTo>
                      <a:pt x="31" y="24"/>
                      <a:pt x="31" y="24"/>
                      <a:pt x="31" y="24"/>
                    </a:cubicBezTo>
                    <a:cubicBezTo>
                      <a:pt x="31" y="24"/>
                      <a:pt x="31" y="24"/>
                      <a:pt x="31" y="24"/>
                    </a:cubicBezTo>
                    <a:cubicBezTo>
                      <a:pt x="32" y="23"/>
                      <a:pt x="32" y="23"/>
                      <a:pt x="32" y="23"/>
                    </a:cubicBezTo>
                    <a:cubicBezTo>
                      <a:pt x="32" y="23"/>
                      <a:pt x="33" y="22"/>
                      <a:pt x="33" y="22"/>
                    </a:cubicBezTo>
                    <a:cubicBezTo>
                      <a:pt x="33" y="22"/>
                      <a:pt x="33" y="21"/>
                      <a:pt x="33" y="21"/>
                    </a:cubicBezTo>
                    <a:cubicBezTo>
                      <a:pt x="33" y="21"/>
                      <a:pt x="33" y="21"/>
                      <a:pt x="34" y="21"/>
                    </a:cubicBezTo>
                    <a:cubicBezTo>
                      <a:pt x="34" y="20"/>
                      <a:pt x="34" y="20"/>
                      <a:pt x="34" y="20"/>
                    </a:cubicBezTo>
                    <a:cubicBezTo>
                      <a:pt x="34" y="19"/>
                      <a:pt x="35" y="19"/>
                      <a:pt x="35" y="19"/>
                    </a:cubicBezTo>
                    <a:cubicBezTo>
                      <a:pt x="35" y="18"/>
                      <a:pt x="35" y="18"/>
                      <a:pt x="36" y="18"/>
                    </a:cubicBezTo>
                    <a:cubicBezTo>
                      <a:pt x="36" y="17"/>
                      <a:pt x="36" y="17"/>
                      <a:pt x="36" y="17"/>
                    </a:cubicBezTo>
                    <a:cubicBezTo>
                      <a:pt x="36" y="17"/>
                      <a:pt x="37" y="17"/>
                      <a:pt x="37" y="16"/>
                    </a:cubicBezTo>
                    <a:cubicBezTo>
                      <a:pt x="37" y="16"/>
                      <a:pt x="37" y="16"/>
                      <a:pt x="37" y="16"/>
                    </a:cubicBezTo>
                    <a:cubicBezTo>
                      <a:pt x="38" y="15"/>
                      <a:pt x="38" y="16"/>
                      <a:pt x="38" y="15"/>
                    </a:cubicBezTo>
                    <a:cubicBezTo>
                      <a:pt x="39" y="15"/>
                      <a:pt x="39" y="15"/>
                      <a:pt x="39" y="15"/>
                    </a:cubicBezTo>
                    <a:cubicBezTo>
                      <a:pt x="39" y="14"/>
                      <a:pt x="39" y="14"/>
                      <a:pt x="39" y="14"/>
                    </a:cubicBezTo>
                    <a:cubicBezTo>
                      <a:pt x="39" y="13"/>
                      <a:pt x="39" y="13"/>
                      <a:pt x="39" y="1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43" name="Freeform 234">
                <a:extLst>
                  <a:ext uri="{FF2B5EF4-FFF2-40B4-BE49-F238E27FC236}">
                    <a16:creationId xmlns:a16="http://schemas.microsoft.com/office/drawing/2014/main" id="{854F8C1D-2B31-5313-723E-4C964D2F4714}"/>
                  </a:ext>
                </a:extLst>
              </p:cNvPr>
              <p:cNvSpPr>
                <a:spLocks/>
              </p:cNvSpPr>
              <p:nvPr/>
            </p:nvSpPr>
            <p:spPr bwMode="auto">
              <a:xfrm>
                <a:off x="2606676" y="4719639"/>
                <a:ext cx="107950" cy="65088"/>
              </a:xfrm>
              <a:custGeom>
                <a:avLst/>
                <a:gdLst>
                  <a:gd name="T0" fmla="*/ 9 w 10"/>
                  <a:gd name="T1" fmla="*/ 5 h 6"/>
                  <a:gd name="T2" fmla="*/ 8 w 10"/>
                  <a:gd name="T3" fmla="*/ 5 h 6"/>
                  <a:gd name="T4" fmla="*/ 8 w 10"/>
                  <a:gd name="T5" fmla="*/ 5 h 6"/>
                  <a:gd name="T6" fmla="*/ 6 w 10"/>
                  <a:gd name="T7" fmla="*/ 4 h 6"/>
                  <a:gd name="T8" fmla="*/ 5 w 10"/>
                  <a:gd name="T9" fmla="*/ 4 h 6"/>
                  <a:gd name="T10" fmla="*/ 4 w 10"/>
                  <a:gd name="T11" fmla="*/ 3 h 6"/>
                  <a:gd name="T12" fmla="*/ 3 w 10"/>
                  <a:gd name="T13" fmla="*/ 2 h 6"/>
                  <a:gd name="T14" fmla="*/ 3 w 10"/>
                  <a:gd name="T15" fmla="*/ 2 h 6"/>
                  <a:gd name="T16" fmla="*/ 2 w 10"/>
                  <a:gd name="T17" fmla="*/ 1 h 6"/>
                  <a:gd name="T18" fmla="*/ 2 w 10"/>
                  <a:gd name="T19" fmla="*/ 1 h 6"/>
                  <a:gd name="T20" fmla="*/ 1 w 10"/>
                  <a:gd name="T21" fmla="*/ 0 h 6"/>
                  <a:gd name="T22" fmla="*/ 0 w 10"/>
                  <a:gd name="T23" fmla="*/ 0 h 6"/>
                  <a:gd name="T24" fmla="*/ 1 w 10"/>
                  <a:gd name="T25" fmla="*/ 0 h 6"/>
                  <a:gd name="T26" fmla="*/ 1 w 10"/>
                  <a:gd name="T27" fmla="*/ 1 h 6"/>
                  <a:gd name="T28" fmla="*/ 2 w 10"/>
                  <a:gd name="T29" fmla="*/ 2 h 6"/>
                  <a:gd name="T30" fmla="*/ 2 w 10"/>
                  <a:gd name="T31" fmla="*/ 3 h 6"/>
                  <a:gd name="T32" fmla="*/ 3 w 10"/>
                  <a:gd name="T33" fmla="*/ 5 h 6"/>
                  <a:gd name="T34" fmla="*/ 4 w 10"/>
                  <a:gd name="T35" fmla="*/ 5 h 6"/>
                  <a:gd name="T36" fmla="*/ 4 w 10"/>
                  <a:gd name="T37" fmla="*/ 6 h 6"/>
                  <a:gd name="T38" fmla="*/ 5 w 10"/>
                  <a:gd name="T39" fmla="*/ 5 h 6"/>
                  <a:gd name="T40" fmla="*/ 6 w 10"/>
                  <a:gd name="T41" fmla="*/ 6 h 6"/>
                  <a:gd name="T42" fmla="*/ 7 w 10"/>
                  <a:gd name="T43" fmla="*/ 6 h 6"/>
                  <a:gd name="T44" fmla="*/ 9 w 10"/>
                  <a:gd name="T45" fmla="*/ 6 h 6"/>
                  <a:gd name="T46" fmla="*/ 10 w 10"/>
                  <a:gd name="T47" fmla="*/ 6 h 6"/>
                  <a:gd name="T48" fmla="*/ 10 w 10"/>
                  <a:gd name="T49" fmla="*/ 5 h 6"/>
                  <a:gd name="T50" fmla="*/ 9 w 10"/>
                  <a:gd name="T51"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6">
                    <a:moveTo>
                      <a:pt x="9" y="5"/>
                    </a:moveTo>
                    <a:cubicBezTo>
                      <a:pt x="9" y="5"/>
                      <a:pt x="9" y="5"/>
                      <a:pt x="8" y="5"/>
                    </a:cubicBezTo>
                    <a:cubicBezTo>
                      <a:pt x="8" y="5"/>
                      <a:pt x="8" y="5"/>
                      <a:pt x="8" y="5"/>
                    </a:cubicBezTo>
                    <a:cubicBezTo>
                      <a:pt x="7" y="5"/>
                      <a:pt x="7" y="4"/>
                      <a:pt x="6" y="4"/>
                    </a:cubicBezTo>
                    <a:cubicBezTo>
                      <a:pt x="6" y="4"/>
                      <a:pt x="6" y="4"/>
                      <a:pt x="5" y="4"/>
                    </a:cubicBezTo>
                    <a:cubicBezTo>
                      <a:pt x="5" y="4"/>
                      <a:pt x="5" y="3"/>
                      <a:pt x="4" y="3"/>
                    </a:cubicBezTo>
                    <a:cubicBezTo>
                      <a:pt x="4" y="3"/>
                      <a:pt x="4" y="3"/>
                      <a:pt x="3" y="2"/>
                    </a:cubicBezTo>
                    <a:cubicBezTo>
                      <a:pt x="3" y="2"/>
                      <a:pt x="3" y="2"/>
                      <a:pt x="3" y="2"/>
                    </a:cubicBezTo>
                    <a:cubicBezTo>
                      <a:pt x="2" y="2"/>
                      <a:pt x="2" y="2"/>
                      <a:pt x="2" y="1"/>
                    </a:cubicBezTo>
                    <a:cubicBezTo>
                      <a:pt x="2" y="1"/>
                      <a:pt x="2" y="1"/>
                      <a:pt x="2" y="1"/>
                    </a:cubicBezTo>
                    <a:cubicBezTo>
                      <a:pt x="2" y="0"/>
                      <a:pt x="1" y="0"/>
                      <a:pt x="1" y="0"/>
                    </a:cubicBezTo>
                    <a:cubicBezTo>
                      <a:pt x="1" y="0"/>
                      <a:pt x="0" y="0"/>
                      <a:pt x="0" y="0"/>
                    </a:cubicBezTo>
                    <a:cubicBezTo>
                      <a:pt x="1" y="0"/>
                      <a:pt x="1" y="0"/>
                      <a:pt x="1" y="0"/>
                    </a:cubicBezTo>
                    <a:cubicBezTo>
                      <a:pt x="1" y="0"/>
                      <a:pt x="1" y="1"/>
                      <a:pt x="1" y="1"/>
                    </a:cubicBezTo>
                    <a:cubicBezTo>
                      <a:pt x="2" y="2"/>
                      <a:pt x="2" y="2"/>
                      <a:pt x="2" y="2"/>
                    </a:cubicBezTo>
                    <a:cubicBezTo>
                      <a:pt x="2" y="3"/>
                      <a:pt x="2" y="3"/>
                      <a:pt x="2" y="3"/>
                    </a:cubicBezTo>
                    <a:cubicBezTo>
                      <a:pt x="2" y="4"/>
                      <a:pt x="2" y="4"/>
                      <a:pt x="3" y="5"/>
                    </a:cubicBezTo>
                    <a:cubicBezTo>
                      <a:pt x="3" y="5"/>
                      <a:pt x="3" y="5"/>
                      <a:pt x="4" y="5"/>
                    </a:cubicBezTo>
                    <a:cubicBezTo>
                      <a:pt x="4" y="6"/>
                      <a:pt x="4" y="6"/>
                      <a:pt x="4" y="6"/>
                    </a:cubicBezTo>
                    <a:cubicBezTo>
                      <a:pt x="4" y="6"/>
                      <a:pt x="5" y="6"/>
                      <a:pt x="5" y="5"/>
                    </a:cubicBezTo>
                    <a:cubicBezTo>
                      <a:pt x="5" y="5"/>
                      <a:pt x="6" y="5"/>
                      <a:pt x="6" y="6"/>
                    </a:cubicBezTo>
                    <a:cubicBezTo>
                      <a:pt x="7" y="6"/>
                      <a:pt x="7" y="6"/>
                      <a:pt x="7" y="6"/>
                    </a:cubicBezTo>
                    <a:cubicBezTo>
                      <a:pt x="8" y="6"/>
                      <a:pt x="8" y="6"/>
                      <a:pt x="9" y="6"/>
                    </a:cubicBezTo>
                    <a:cubicBezTo>
                      <a:pt x="9" y="6"/>
                      <a:pt x="10" y="6"/>
                      <a:pt x="10" y="6"/>
                    </a:cubicBezTo>
                    <a:cubicBezTo>
                      <a:pt x="10" y="6"/>
                      <a:pt x="10" y="5"/>
                      <a:pt x="10" y="5"/>
                    </a:cubicBezTo>
                    <a:cubicBezTo>
                      <a:pt x="10" y="5"/>
                      <a:pt x="9" y="5"/>
                      <a:pt x="9" y="5"/>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44" name="Freeform 235">
                <a:extLst>
                  <a:ext uri="{FF2B5EF4-FFF2-40B4-BE49-F238E27FC236}">
                    <a16:creationId xmlns:a16="http://schemas.microsoft.com/office/drawing/2014/main" id="{62E79789-11AF-AE58-B802-43010F914579}"/>
                  </a:ext>
                </a:extLst>
              </p:cNvPr>
              <p:cNvSpPr>
                <a:spLocks/>
              </p:cNvSpPr>
              <p:nvPr/>
            </p:nvSpPr>
            <p:spPr bwMode="auto">
              <a:xfrm>
                <a:off x="2606676" y="4394201"/>
                <a:ext cx="22225" cy="22225"/>
              </a:xfrm>
              <a:custGeom>
                <a:avLst/>
                <a:gdLst>
                  <a:gd name="T0" fmla="*/ 1 w 2"/>
                  <a:gd name="T1" fmla="*/ 2 h 2"/>
                  <a:gd name="T2" fmla="*/ 1 w 2"/>
                  <a:gd name="T3" fmla="*/ 2 h 2"/>
                  <a:gd name="T4" fmla="*/ 2 w 2"/>
                  <a:gd name="T5" fmla="*/ 2 h 2"/>
                  <a:gd name="T6" fmla="*/ 2 w 2"/>
                  <a:gd name="T7" fmla="*/ 1 h 2"/>
                  <a:gd name="T8" fmla="*/ 2 w 2"/>
                  <a:gd name="T9" fmla="*/ 1 h 2"/>
                  <a:gd name="T10" fmla="*/ 2 w 2"/>
                  <a:gd name="T11" fmla="*/ 0 h 2"/>
                  <a:gd name="T12" fmla="*/ 1 w 2"/>
                  <a:gd name="T13" fmla="*/ 0 h 2"/>
                  <a:gd name="T14" fmla="*/ 1 w 2"/>
                  <a:gd name="T15" fmla="*/ 0 h 2"/>
                  <a:gd name="T16" fmla="*/ 1 w 2"/>
                  <a:gd name="T17" fmla="*/ 1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2"/>
                    </a:moveTo>
                    <a:cubicBezTo>
                      <a:pt x="1" y="2"/>
                      <a:pt x="1" y="2"/>
                      <a:pt x="1" y="2"/>
                    </a:cubicBezTo>
                    <a:cubicBezTo>
                      <a:pt x="2" y="2"/>
                      <a:pt x="2" y="2"/>
                      <a:pt x="2" y="2"/>
                    </a:cubicBezTo>
                    <a:cubicBezTo>
                      <a:pt x="2" y="2"/>
                      <a:pt x="2" y="2"/>
                      <a:pt x="2" y="1"/>
                    </a:cubicBezTo>
                    <a:cubicBezTo>
                      <a:pt x="2" y="1"/>
                      <a:pt x="2" y="1"/>
                      <a:pt x="2" y="1"/>
                    </a:cubicBezTo>
                    <a:cubicBezTo>
                      <a:pt x="2" y="1"/>
                      <a:pt x="2" y="0"/>
                      <a:pt x="2" y="0"/>
                    </a:cubicBezTo>
                    <a:cubicBezTo>
                      <a:pt x="2" y="0"/>
                      <a:pt x="2" y="0"/>
                      <a:pt x="1" y="0"/>
                    </a:cubicBezTo>
                    <a:cubicBezTo>
                      <a:pt x="1" y="0"/>
                      <a:pt x="1" y="0"/>
                      <a:pt x="1" y="0"/>
                    </a:cubicBezTo>
                    <a:cubicBezTo>
                      <a:pt x="0" y="0"/>
                      <a:pt x="1" y="1"/>
                      <a:pt x="1" y="1"/>
                    </a:cubicBezTo>
                    <a:cubicBezTo>
                      <a:pt x="1" y="1"/>
                      <a:pt x="0" y="1"/>
                      <a:pt x="1"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45" name="Freeform 236">
                <a:extLst>
                  <a:ext uri="{FF2B5EF4-FFF2-40B4-BE49-F238E27FC236}">
                    <a16:creationId xmlns:a16="http://schemas.microsoft.com/office/drawing/2014/main" id="{B0283A8A-68CF-1864-26C9-7305DDD7ACA0}"/>
                  </a:ext>
                </a:extLst>
              </p:cNvPr>
              <p:cNvSpPr>
                <a:spLocks/>
              </p:cNvSpPr>
              <p:nvPr/>
            </p:nvSpPr>
            <p:spPr bwMode="auto">
              <a:xfrm>
                <a:off x="5780089" y="1897064"/>
                <a:ext cx="346075" cy="271463"/>
              </a:xfrm>
              <a:custGeom>
                <a:avLst/>
                <a:gdLst>
                  <a:gd name="T0" fmla="*/ 29 w 32"/>
                  <a:gd name="T1" fmla="*/ 3 h 25"/>
                  <a:gd name="T2" fmla="*/ 28 w 32"/>
                  <a:gd name="T3" fmla="*/ 2 h 25"/>
                  <a:gd name="T4" fmla="*/ 26 w 32"/>
                  <a:gd name="T5" fmla="*/ 4 h 25"/>
                  <a:gd name="T6" fmla="*/ 24 w 32"/>
                  <a:gd name="T7" fmla="*/ 3 h 25"/>
                  <a:gd name="T8" fmla="*/ 23 w 32"/>
                  <a:gd name="T9" fmla="*/ 1 h 25"/>
                  <a:gd name="T10" fmla="*/ 22 w 32"/>
                  <a:gd name="T11" fmla="*/ 0 h 25"/>
                  <a:gd name="T12" fmla="*/ 20 w 32"/>
                  <a:gd name="T13" fmla="*/ 0 h 25"/>
                  <a:gd name="T14" fmla="*/ 20 w 32"/>
                  <a:gd name="T15" fmla="*/ 1 h 25"/>
                  <a:gd name="T16" fmla="*/ 18 w 32"/>
                  <a:gd name="T17" fmla="*/ 3 h 25"/>
                  <a:gd name="T18" fmla="*/ 16 w 32"/>
                  <a:gd name="T19" fmla="*/ 3 h 25"/>
                  <a:gd name="T20" fmla="*/ 15 w 32"/>
                  <a:gd name="T21" fmla="*/ 3 h 25"/>
                  <a:gd name="T22" fmla="*/ 13 w 32"/>
                  <a:gd name="T23" fmla="*/ 3 h 25"/>
                  <a:gd name="T24" fmla="*/ 12 w 32"/>
                  <a:gd name="T25" fmla="*/ 2 h 25"/>
                  <a:gd name="T26" fmla="*/ 11 w 32"/>
                  <a:gd name="T27" fmla="*/ 2 h 25"/>
                  <a:gd name="T28" fmla="*/ 10 w 32"/>
                  <a:gd name="T29" fmla="*/ 3 h 25"/>
                  <a:gd name="T30" fmla="*/ 8 w 32"/>
                  <a:gd name="T31" fmla="*/ 4 h 25"/>
                  <a:gd name="T32" fmla="*/ 7 w 32"/>
                  <a:gd name="T33" fmla="*/ 6 h 25"/>
                  <a:gd name="T34" fmla="*/ 6 w 32"/>
                  <a:gd name="T35" fmla="*/ 6 h 25"/>
                  <a:gd name="T36" fmla="*/ 5 w 32"/>
                  <a:gd name="T37" fmla="*/ 8 h 25"/>
                  <a:gd name="T38" fmla="*/ 4 w 32"/>
                  <a:gd name="T39" fmla="*/ 8 h 25"/>
                  <a:gd name="T40" fmla="*/ 2 w 32"/>
                  <a:gd name="T41" fmla="*/ 8 h 25"/>
                  <a:gd name="T42" fmla="*/ 1 w 32"/>
                  <a:gd name="T43" fmla="*/ 8 h 25"/>
                  <a:gd name="T44" fmla="*/ 1 w 32"/>
                  <a:gd name="T45" fmla="*/ 11 h 25"/>
                  <a:gd name="T46" fmla="*/ 1 w 32"/>
                  <a:gd name="T47" fmla="*/ 13 h 25"/>
                  <a:gd name="T48" fmla="*/ 1 w 32"/>
                  <a:gd name="T49" fmla="*/ 16 h 25"/>
                  <a:gd name="T50" fmla="*/ 1 w 32"/>
                  <a:gd name="T51" fmla="*/ 18 h 25"/>
                  <a:gd name="T52" fmla="*/ 3 w 32"/>
                  <a:gd name="T53" fmla="*/ 19 h 25"/>
                  <a:gd name="T54" fmla="*/ 4 w 32"/>
                  <a:gd name="T55" fmla="*/ 20 h 25"/>
                  <a:gd name="T56" fmla="*/ 3 w 32"/>
                  <a:gd name="T57" fmla="*/ 23 h 25"/>
                  <a:gd name="T58" fmla="*/ 4 w 32"/>
                  <a:gd name="T59" fmla="*/ 24 h 25"/>
                  <a:gd name="T60" fmla="*/ 7 w 32"/>
                  <a:gd name="T61" fmla="*/ 25 h 25"/>
                  <a:gd name="T62" fmla="*/ 10 w 32"/>
                  <a:gd name="T63" fmla="*/ 25 h 25"/>
                  <a:gd name="T64" fmla="*/ 13 w 32"/>
                  <a:gd name="T65" fmla="*/ 25 h 25"/>
                  <a:gd name="T66" fmla="*/ 16 w 32"/>
                  <a:gd name="T67" fmla="*/ 24 h 25"/>
                  <a:gd name="T68" fmla="*/ 16 w 32"/>
                  <a:gd name="T69" fmla="*/ 21 h 25"/>
                  <a:gd name="T70" fmla="*/ 17 w 32"/>
                  <a:gd name="T71" fmla="*/ 20 h 25"/>
                  <a:gd name="T72" fmla="*/ 19 w 32"/>
                  <a:gd name="T73" fmla="*/ 19 h 25"/>
                  <a:gd name="T74" fmla="*/ 21 w 32"/>
                  <a:gd name="T75" fmla="*/ 18 h 25"/>
                  <a:gd name="T76" fmla="*/ 22 w 32"/>
                  <a:gd name="T77" fmla="*/ 19 h 25"/>
                  <a:gd name="T78" fmla="*/ 22 w 32"/>
                  <a:gd name="T79" fmla="*/ 16 h 25"/>
                  <a:gd name="T80" fmla="*/ 23 w 32"/>
                  <a:gd name="T81" fmla="*/ 12 h 25"/>
                  <a:gd name="T82" fmla="*/ 26 w 32"/>
                  <a:gd name="T83" fmla="*/ 12 h 25"/>
                  <a:gd name="T84" fmla="*/ 27 w 32"/>
                  <a:gd name="T85" fmla="*/ 9 h 25"/>
                  <a:gd name="T86" fmla="*/ 25 w 32"/>
                  <a:gd name="T87" fmla="*/ 6 h 25"/>
                  <a:gd name="T88" fmla="*/ 27 w 32"/>
                  <a:gd name="T89" fmla="*/ 4 h 25"/>
                  <a:gd name="T90" fmla="*/ 30 w 32"/>
                  <a:gd name="T91" fmla="*/ 4 h 25"/>
                  <a:gd name="T92" fmla="*/ 32 w 32"/>
                  <a:gd name="T93" fmla="*/ 3 h 25"/>
                  <a:gd name="T94" fmla="*/ 30 w 32"/>
                  <a:gd name="T9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 h="25">
                    <a:moveTo>
                      <a:pt x="30" y="3"/>
                    </a:moveTo>
                    <a:cubicBezTo>
                      <a:pt x="30" y="3"/>
                      <a:pt x="29" y="3"/>
                      <a:pt x="29" y="3"/>
                    </a:cubicBezTo>
                    <a:cubicBezTo>
                      <a:pt x="29" y="2"/>
                      <a:pt x="29" y="2"/>
                      <a:pt x="29" y="2"/>
                    </a:cubicBezTo>
                    <a:cubicBezTo>
                      <a:pt x="28" y="2"/>
                      <a:pt x="28" y="2"/>
                      <a:pt x="28" y="2"/>
                    </a:cubicBezTo>
                    <a:cubicBezTo>
                      <a:pt x="27" y="2"/>
                      <a:pt x="27" y="3"/>
                      <a:pt x="27" y="3"/>
                    </a:cubicBezTo>
                    <a:cubicBezTo>
                      <a:pt x="26" y="3"/>
                      <a:pt x="26" y="4"/>
                      <a:pt x="26" y="4"/>
                    </a:cubicBezTo>
                    <a:cubicBezTo>
                      <a:pt x="25" y="4"/>
                      <a:pt x="25" y="5"/>
                      <a:pt x="24" y="4"/>
                    </a:cubicBezTo>
                    <a:cubicBezTo>
                      <a:pt x="24" y="4"/>
                      <a:pt x="24" y="4"/>
                      <a:pt x="24" y="3"/>
                    </a:cubicBezTo>
                    <a:cubicBezTo>
                      <a:pt x="23" y="3"/>
                      <a:pt x="24" y="2"/>
                      <a:pt x="24" y="2"/>
                    </a:cubicBezTo>
                    <a:cubicBezTo>
                      <a:pt x="23" y="1"/>
                      <a:pt x="23" y="1"/>
                      <a:pt x="23" y="1"/>
                    </a:cubicBezTo>
                    <a:cubicBezTo>
                      <a:pt x="23" y="1"/>
                      <a:pt x="23" y="1"/>
                      <a:pt x="22" y="0"/>
                    </a:cubicBezTo>
                    <a:cubicBezTo>
                      <a:pt x="22" y="0"/>
                      <a:pt x="22" y="0"/>
                      <a:pt x="22" y="0"/>
                    </a:cubicBezTo>
                    <a:cubicBezTo>
                      <a:pt x="21" y="0"/>
                      <a:pt x="21" y="0"/>
                      <a:pt x="21" y="0"/>
                    </a:cubicBezTo>
                    <a:cubicBezTo>
                      <a:pt x="20" y="0"/>
                      <a:pt x="20" y="0"/>
                      <a:pt x="20" y="0"/>
                    </a:cubicBezTo>
                    <a:cubicBezTo>
                      <a:pt x="20" y="0"/>
                      <a:pt x="20" y="0"/>
                      <a:pt x="20" y="1"/>
                    </a:cubicBezTo>
                    <a:cubicBezTo>
                      <a:pt x="20" y="1"/>
                      <a:pt x="20" y="1"/>
                      <a:pt x="20" y="1"/>
                    </a:cubicBezTo>
                    <a:cubicBezTo>
                      <a:pt x="20" y="2"/>
                      <a:pt x="19" y="2"/>
                      <a:pt x="19" y="3"/>
                    </a:cubicBezTo>
                    <a:cubicBezTo>
                      <a:pt x="18" y="3"/>
                      <a:pt x="18" y="3"/>
                      <a:pt x="18" y="3"/>
                    </a:cubicBezTo>
                    <a:cubicBezTo>
                      <a:pt x="17" y="3"/>
                      <a:pt x="17" y="3"/>
                      <a:pt x="17" y="3"/>
                    </a:cubicBezTo>
                    <a:cubicBezTo>
                      <a:pt x="17" y="3"/>
                      <a:pt x="16" y="3"/>
                      <a:pt x="16" y="3"/>
                    </a:cubicBezTo>
                    <a:cubicBezTo>
                      <a:pt x="16" y="3"/>
                      <a:pt x="16" y="3"/>
                      <a:pt x="16" y="3"/>
                    </a:cubicBezTo>
                    <a:cubicBezTo>
                      <a:pt x="15" y="3"/>
                      <a:pt x="15" y="3"/>
                      <a:pt x="15" y="3"/>
                    </a:cubicBezTo>
                    <a:cubicBezTo>
                      <a:pt x="14" y="3"/>
                      <a:pt x="14" y="3"/>
                      <a:pt x="14" y="3"/>
                    </a:cubicBezTo>
                    <a:cubicBezTo>
                      <a:pt x="14" y="3"/>
                      <a:pt x="14" y="3"/>
                      <a:pt x="13" y="3"/>
                    </a:cubicBezTo>
                    <a:cubicBezTo>
                      <a:pt x="13" y="3"/>
                      <a:pt x="13" y="2"/>
                      <a:pt x="13" y="2"/>
                    </a:cubicBezTo>
                    <a:cubicBezTo>
                      <a:pt x="12" y="2"/>
                      <a:pt x="12" y="2"/>
                      <a:pt x="12" y="2"/>
                    </a:cubicBezTo>
                    <a:cubicBezTo>
                      <a:pt x="12" y="2"/>
                      <a:pt x="12" y="2"/>
                      <a:pt x="12" y="2"/>
                    </a:cubicBezTo>
                    <a:cubicBezTo>
                      <a:pt x="11" y="2"/>
                      <a:pt x="11" y="2"/>
                      <a:pt x="11" y="2"/>
                    </a:cubicBezTo>
                    <a:cubicBezTo>
                      <a:pt x="11" y="2"/>
                      <a:pt x="11" y="2"/>
                      <a:pt x="10" y="2"/>
                    </a:cubicBezTo>
                    <a:cubicBezTo>
                      <a:pt x="10" y="2"/>
                      <a:pt x="10" y="2"/>
                      <a:pt x="10" y="3"/>
                    </a:cubicBezTo>
                    <a:cubicBezTo>
                      <a:pt x="9" y="3"/>
                      <a:pt x="9" y="3"/>
                      <a:pt x="9" y="3"/>
                    </a:cubicBezTo>
                    <a:cubicBezTo>
                      <a:pt x="8" y="3"/>
                      <a:pt x="8" y="3"/>
                      <a:pt x="8" y="4"/>
                    </a:cubicBezTo>
                    <a:cubicBezTo>
                      <a:pt x="8" y="4"/>
                      <a:pt x="8" y="5"/>
                      <a:pt x="8" y="5"/>
                    </a:cubicBezTo>
                    <a:cubicBezTo>
                      <a:pt x="8" y="6"/>
                      <a:pt x="8" y="6"/>
                      <a:pt x="7" y="6"/>
                    </a:cubicBezTo>
                    <a:cubicBezTo>
                      <a:pt x="7" y="6"/>
                      <a:pt x="7" y="6"/>
                      <a:pt x="7" y="6"/>
                    </a:cubicBezTo>
                    <a:cubicBezTo>
                      <a:pt x="6" y="6"/>
                      <a:pt x="6" y="6"/>
                      <a:pt x="6" y="6"/>
                    </a:cubicBezTo>
                    <a:cubicBezTo>
                      <a:pt x="6" y="7"/>
                      <a:pt x="5" y="6"/>
                      <a:pt x="5" y="7"/>
                    </a:cubicBezTo>
                    <a:cubicBezTo>
                      <a:pt x="5" y="7"/>
                      <a:pt x="5" y="8"/>
                      <a:pt x="5" y="8"/>
                    </a:cubicBezTo>
                    <a:cubicBezTo>
                      <a:pt x="5" y="8"/>
                      <a:pt x="5" y="8"/>
                      <a:pt x="4" y="8"/>
                    </a:cubicBezTo>
                    <a:cubicBezTo>
                      <a:pt x="4" y="8"/>
                      <a:pt x="4" y="8"/>
                      <a:pt x="4" y="8"/>
                    </a:cubicBezTo>
                    <a:cubicBezTo>
                      <a:pt x="3" y="9"/>
                      <a:pt x="3" y="8"/>
                      <a:pt x="3" y="8"/>
                    </a:cubicBezTo>
                    <a:cubicBezTo>
                      <a:pt x="2" y="8"/>
                      <a:pt x="2" y="8"/>
                      <a:pt x="2" y="8"/>
                    </a:cubicBezTo>
                    <a:cubicBezTo>
                      <a:pt x="1" y="8"/>
                      <a:pt x="1" y="8"/>
                      <a:pt x="1" y="8"/>
                    </a:cubicBezTo>
                    <a:cubicBezTo>
                      <a:pt x="1" y="8"/>
                      <a:pt x="1" y="8"/>
                      <a:pt x="1" y="8"/>
                    </a:cubicBezTo>
                    <a:cubicBezTo>
                      <a:pt x="1" y="8"/>
                      <a:pt x="1" y="9"/>
                      <a:pt x="1" y="9"/>
                    </a:cubicBezTo>
                    <a:cubicBezTo>
                      <a:pt x="1" y="10"/>
                      <a:pt x="1" y="10"/>
                      <a:pt x="1" y="11"/>
                    </a:cubicBezTo>
                    <a:cubicBezTo>
                      <a:pt x="1" y="12"/>
                      <a:pt x="1" y="12"/>
                      <a:pt x="1" y="12"/>
                    </a:cubicBezTo>
                    <a:cubicBezTo>
                      <a:pt x="1" y="13"/>
                      <a:pt x="1" y="13"/>
                      <a:pt x="1" y="13"/>
                    </a:cubicBezTo>
                    <a:cubicBezTo>
                      <a:pt x="1" y="14"/>
                      <a:pt x="0" y="14"/>
                      <a:pt x="1" y="15"/>
                    </a:cubicBezTo>
                    <a:cubicBezTo>
                      <a:pt x="1" y="15"/>
                      <a:pt x="1" y="15"/>
                      <a:pt x="1" y="16"/>
                    </a:cubicBezTo>
                    <a:cubicBezTo>
                      <a:pt x="1" y="16"/>
                      <a:pt x="2" y="17"/>
                      <a:pt x="2" y="17"/>
                    </a:cubicBezTo>
                    <a:cubicBezTo>
                      <a:pt x="2" y="18"/>
                      <a:pt x="1" y="18"/>
                      <a:pt x="1" y="18"/>
                    </a:cubicBezTo>
                    <a:cubicBezTo>
                      <a:pt x="2" y="19"/>
                      <a:pt x="2" y="19"/>
                      <a:pt x="2" y="19"/>
                    </a:cubicBezTo>
                    <a:cubicBezTo>
                      <a:pt x="2" y="19"/>
                      <a:pt x="2" y="19"/>
                      <a:pt x="3" y="19"/>
                    </a:cubicBezTo>
                    <a:cubicBezTo>
                      <a:pt x="3" y="19"/>
                      <a:pt x="4" y="19"/>
                      <a:pt x="4" y="19"/>
                    </a:cubicBezTo>
                    <a:cubicBezTo>
                      <a:pt x="4" y="20"/>
                      <a:pt x="4" y="20"/>
                      <a:pt x="4" y="20"/>
                    </a:cubicBezTo>
                    <a:cubicBezTo>
                      <a:pt x="4" y="21"/>
                      <a:pt x="4" y="21"/>
                      <a:pt x="4" y="22"/>
                    </a:cubicBezTo>
                    <a:cubicBezTo>
                      <a:pt x="4" y="22"/>
                      <a:pt x="4" y="22"/>
                      <a:pt x="3" y="23"/>
                    </a:cubicBezTo>
                    <a:cubicBezTo>
                      <a:pt x="3" y="23"/>
                      <a:pt x="3" y="23"/>
                      <a:pt x="3" y="24"/>
                    </a:cubicBezTo>
                    <a:cubicBezTo>
                      <a:pt x="4" y="24"/>
                      <a:pt x="4" y="24"/>
                      <a:pt x="4" y="24"/>
                    </a:cubicBezTo>
                    <a:cubicBezTo>
                      <a:pt x="4" y="24"/>
                      <a:pt x="5" y="24"/>
                      <a:pt x="5" y="24"/>
                    </a:cubicBezTo>
                    <a:cubicBezTo>
                      <a:pt x="6" y="24"/>
                      <a:pt x="6" y="25"/>
                      <a:pt x="7" y="25"/>
                    </a:cubicBezTo>
                    <a:cubicBezTo>
                      <a:pt x="7" y="25"/>
                      <a:pt x="8" y="25"/>
                      <a:pt x="8" y="25"/>
                    </a:cubicBezTo>
                    <a:cubicBezTo>
                      <a:pt x="9" y="25"/>
                      <a:pt x="10" y="25"/>
                      <a:pt x="10" y="25"/>
                    </a:cubicBezTo>
                    <a:cubicBezTo>
                      <a:pt x="11" y="25"/>
                      <a:pt x="11" y="25"/>
                      <a:pt x="11" y="25"/>
                    </a:cubicBezTo>
                    <a:cubicBezTo>
                      <a:pt x="12" y="25"/>
                      <a:pt x="12" y="25"/>
                      <a:pt x="13" y="25"/>
                    </a:cubicBezTo>
                    <a:cubicBezTo>
                      <a:pt x="14" y="25"/>
                      <a:pt x="14" y="25"/>
                      <a:pt x="14" y="25"/>
                    </a:cubicBezTo>
                    <a:cubicBezTo>
                      <a:pt x="15" y="25"/>
                      <a:pt x="15" y="24"/>
                      <a:pt x="16" y="24"/>
                    </a:cubicBezTo>
                    <a:cubicBezTo>
                      <a:pt x="16" y="23"/>
                      <a:pt x="16" y="23"/>
                      <a:pt x="16" y="22"/>
                    </a:cubicBezTo>
                    <a:cubicBezTo>
                      <a:pt x="16" y="22"/>
                      <a:pt x="16" y="22"/>
                      <a:pt x="16" y="21"/>
                    </a:cubicBezTo>
                    <a:cubicBezTo>
                      <a:pt x="16" y="21"/>
                      <a:pt x="16" y="20"/>
                      <a:pt x="16" y="20"/>
                    </a:cubicBezTo>
                    <a:cubicBezTo>
                      <a:pt x="17" y="20"/>
                      <a:pt x="17" y="20"/>
                      <a:pt x="17" y="20"/>
                    </a:cubicBezTo>
                    <a:cubicBezTo>
                      <a:pt x="18" y="20"/>
                      <a:pt x="18" y="20"/>
                      <a:pt x="18" y="20"/>
                    </a:cubicBezTo>
                    <a:cubicBezTo>
                      <a:pt x="19" y="20"/>
                      <a:pt x="18" y="19"/>
                      <a:pt x="19" y="19"/>
                    </a:cubicBezTo>
                    <a:cubicBezTo>
                      <a:pt x="19" y="18"/>
                      <a:pt x="20" y="18"/>
                      <a:pt x="20" y="18"/>
                    </a:cubicBezTo>
                    <a:cubicBezTo>
                      <a:pt x="20" y="18"/>
                      <a:pt x="21" y="18"/>
                      <a:pt x="21" y="18"/>
                    </a:cubicBezTo>
                    <a:cubicBezTo>
                      <a:pt x="21" y="18"/>
                      <a:pt x="21" y="19"/>
                      <a:pt x="22" y="19"/>
                    </a:cubicBezTo>
                    <a:cubicBezTo>
                      <a:pt x="22" y="19"/>
                      <a:pt x="22" y="19"/>
                      <a:pt x="22" y="19"/>
                    </a:cubicBezTo>
                    <a:cubicBezTo>
                      <a:pt x="23" y="18"/>
                      <a:pt x="23" y="18"/>
                      <a:pt x="22" y="17"/>
                    </a:cubicBezTo>
                    <a:cubicBezTo>
                      <a:pt x="22" y="17"/>
                      <a:pt x="22" y="16"/>
                      <a:pt x="22" y="16"/>
                    </a:cubicBezTo>
                    <a:cubicBezTo>
                      <a:pt x="22" y="15"/>
                      <a:pt x="22" y="15"/>
                      <a:pt x="23" y="15"/>
                    </a:cubicBezTo>
                    <a:cubicBezTo>
                      <a:pt x="23" y="14"/>
                      <a:pt x="23" y="13"/>
                      <a:pt x="23" y="12"/>
                    </a:cubicBezTo>
                    <a:cubicBezTo>
                      <a:pt x="24" y="12"/>
                      <a:pt x="24" y="12"/>
                      <a:pt x="24" y="12"/>
                    </a:cubicBezTo>
                    <a:cubicBezTo>
                      <a:pt x="25" y="12"/>
                      <a:pt x="25" y="12"/>
                      <a:pt x="26" y="12"/>
                    </a:cubicBezTo>
                    <a:cubicBezTo>
                      <a:pt x="26" y="12"/>
                      <a:pt x="27" y="12"/>
                      <a:pt x="27" y="12"/>
                    </a:cubicBezTo>
                    <a:cubicBezTo>
                      <a:pt x="28" y="11"/>
                      <a:pt x="27" y="10"/>
                      <a:pt x="27" y="9"/>
                    </a:cubicBezTo>
                    <a:cubicBezTo>
                      <a:pt x="26" y="8"/>
                      <a:pt x="26" y="8"/>
                      <a:pt x="26" y="8"/>
                    </a:cubicBezTo>
                    <a:cubicBezTo>
                      <a:pt x="25" y="7"/>
                      <a:pt x="25" y="7"/>
                      <a:pt x="25" y="6"/>
                    </a:cubicBezTo>
                    <a:cubicBezTo>
                      <a:pt x="25" y="6"/>
                      <a:pt x="25" y="5"/>
                      <a:pt x="26" y="5"/>
                    </a:cubicBezTo>
                    <a:cubicBezTo>
                      <a:pt x="26" y="5"/>
                      <a:pt x="27" y="4"/>
                      <a:pt x="27" y="4"/>
                    </a:cubicBezTo>
                    <a:cubicBezTo>
                      <a:pt x="28" y="4"/>
                      <a:pt x="28" y="4"/>
                      <a:pt x="29" y="4"/>
                    </a:cubicBezTo>
                    <a:cubicBezTo>
                      <a:pt x="29" y="4"/>
                      <a:pt x="30" y="4"/>
                      <a:pt x="30" y="4"/>
                    </a:cubicBezTo>
                    <a:cubicBezTo>
                      <a:pt x="31" y="4"/>
                      <a:pt x="31" y="3"/>
                      <a:pt x="31" y="3"/>
                    </a:cubicBezTo>
                    <a:cubicBezTo>
                      <a:pt x="32" y="3"/>
                      <a:pt x="32" y="3"/>
                      <a:pt x="32" y="3"/>
                    </a:cubicBezTo>
                    <a:cubicBezTo>
                      <a:pt x="31" y="3"/>
                      <a:pt x="31" y="3"/>
                      <a:pt x="31" y="3"/>
                    </a:cubicBezTo>
                    <a:cubicBezTo>
                      <a:pt x="31" y="3"/>
                      <a:pt x="31" y="3"/>
                      <a:pt x="30" y="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46" name="Freeform 237">
                <a:extLst>
                  <a:ext uri="{FF2B5EF4-FFF2-40B4-BE49-F238E27FC236}">
                    <a16:creationId xmlns:a16="http://schemas.microsoft.com/office/drawing/2014/main" id="{C2FEE57D-6942-372D-4C2B-9A6CB0728798}"/>
                  </a:ext>
                </a:extLst>
              </p:cNvPr>
              <p:cNvSpPr>
                <a:spLocks/>
              </p:cNvSpPr>
              <p:nvPr/>
            </p:nvSpPr>
            <p:spPr bwMode="auto">
              <a:xfrm>
                <a:off x="3740151" y="2222501"/>
                <a:ext cx="334963" cy="400050"/>
              </a:xfrm>
              <a:custGeom>
                <a:avLst/>
                <a:gdLst>
                  <a:gd name="T0" fmla="*/ 29 w 31"/>
                  <a:gd name="T1" fmla="*/ 35 h 37"/>
                  <a:gd name="T2" fmla="*/ 30 w 31"/>
                  <a:gd name="T3" fmla="*/ 33 h 37"/>
                  <a:gd name="T4" fmla="*/ 28 w 31"/>
                  <a:gd name="T5" fmla="*/ 32 h 37"/>
                  <a:gd name="T6" fmla="*/ 27 w 31"/>
                  <a:gd name="T7" fmla="*/ 15 h 37"/>
                  <a:gd name="T8" fmla="*/ 31 w 31"/>
                  <a:gd name="T9" fmla="*/ 8 h 37"/>
                  <a:gd name="T10" fmla="*/ 22 w 31"/>
                  <a:gd name="T11" fmla="*/ 0 h 37"/>
                  <a:gd name="T12" fmla="*/ 13 w 31"/>
                  <a:gd name="T13" fmla="*/ 5 h 37"/>
                  <a:gd name="T14" fmla="*/ 12 w 31"/>
                  <a:gd name="T15" fmla="*/ 13 h 37"/>
                  <a:gd name="T16" fmla="*/ 11 w 31"/>
                  <a:gd name="T17" fmla="*/ 13 h 37"/>
                  <a:gd name="T18" fmla="*/ 11 w 31"/>
                  <a:gd name="T19" fmla="*/ 18 h 37"/>
                  <a:gd name="T20" fmla="*/ 0 w 31"/>
                  <a:gd name="T21" fmla="*/ 18 h 37"/>
                  <a:gd name="T22" fmla="*/ 1 w 31"/>
                  <a:gd name="T23" fmla="*/ 20 h 37"/>
                  <a:gd name="T24" fmla="*/ 2 w 31"/>
                  <a:gd name="T25" fmla="*/ 22 h 37"/>
                  <a:gd name="T26" fmla="*/ 1 w 31"/>
                  <a:gd name="T27" fmla="*/ 24 h 37"/>
                  <a:gd name="T28" fmla="*/ 2 w 31"/>
                  <a:gd name="T29" fmla="*/ 25 h 37"/>
                  <a:gd name="T30" fmla="*/ 3 w 31"/>
                  <a:gd name="T31" fmla="*/ 26 h 37"/>
                  <a:gd name="T32" fmla="*/ 3 w 31"/>
                  <a:gd name="T33" fmla="*/ 27 h 37"/>
                  <a:gd name="T34" fmla="*/ 2 w 31"/>
                  <a:gd name="T35" fmla="*/ 30 h 37"/>
                  <a:gd name="T36" fmla="*/ 1 w 31"/>
                  <a:gd name="T37" fmla="*/ 33 h 37"/>
                  <a:gd name="T38" fmla="*/ 2 w 31"/>
                  <a:gd name="T39" fmla="*/ 32 h 37"/>
                  <a:gd name="T40" fmla="*/ 4 w 31"/>
                  <a:gd name="T41" fmla="*/ 32 h 37"/>
                  <a:gd name="T42" fmla="*/ 6 w 31"/>
                  <a:gd name="T43" fmla="*/ 32 h 37"/>
                  <a:gd name="T44" fmla="*/ 7 w 31"/>
                  <a:gd name="T45" fmla="*/ 33 h 37"/>
                  <a:gd name="T46" fmla="*/ 9 w 31"/>
                  <a:gd name="T47" fmla="*/ 33 h 37"/>
                  <a:gd name="T48" fmla="*/ 10 w 31"/>
                  <a:gd name="T49" fmla="*/ 35 h 37"/>
                  <a:gd name="T50" fmla="*/ 11 w 31"/>
                  <a:gd name="T51" fmla="*/ 36 h 37"/>
                  <a:gd name="T52" fmla="*/ 12 w 31"/>
                  <a:gd name="T53" fmla="*/ 37 h 37"/>
                  <a:gd name="T54" fmla="*/ 13 w 31"/>
                  <a:gd name="T55" fmla="*/ 36 h 37"/>
                  <a:gd name="T56" fmla="*/ 13 w 31"/>
                  <a:gd name="T57" fmla="*/ 35 h 37"/>
                  <a:gd name="T58" fmla="*/ 15 w 31"/>
                  <a:gd name="T59" fmla="*/ 36 h 37"/>
                  <a:gd name="T60" fmla="*/ 16 w 31"/>
                  <a:gd name="T61" fmla="*/ 35 h 37"/>
                  <a:gd name="T62" fmla="*/ 18 w 31"/>
                  <a:gd name="T63" fmla="*/ 35 h 37"/>
                  <a:gd name="T64" fmla="*/ 19 w 31"/>
                  <a:gd name="T65" fmla="*/ 34 h 37"/>
                  <a:gd name="T66" fmla="*/ 28 w 31"/>
                  <a:gd name="T67" fmla="*/ 3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 h="37">
                    <a:moveTo>
                      <a:pt x="29" y="35"/>
                    </a:moveTo>
                    <a:cubicBezTo>
                      <a:pt x="29" y="35"/>
                      <a:pt x="29" y="35"/>
                      <a:pt x="29" y="35"/>
                    </a:cubicBezTo>
                    <a:cubicBezTo>
                      <a:pt x="29" y="35"/>
                      <a:pt x="29" y="34"/>
                      <a:pt x="29" y="34"/>
                    </a:cubicBezTo>
                    <a:cubicBezTo>
                      <a:pt x="29" y="34"/>
                      <a:pt x="30" y="34"/>
                      <a:pt x="30" y="33"/>
                    </a:cubicBezTo>
                    <a:cubicBezTo>
                      <a:pt x="30" y="33"/>
                      <a:pt x="29" y="33"/>
                      <a:pt x="29" y="32"/>
                    </a:cubicBezTo>
                    <a:cubicBezTo>
                      <a:pt x="29" y="32"/>
                      <a:pt x="29" y="32"/>
                      <a:pt x="28" y="32"/>
                    </a:cubicBezTo>
                    <a:cubicBezTo>
                      <a:pt x="28" y="24"/>
                      <a:pt x="28" y="24"/>
                      <a:pt x="28" y="24"/>
                    </a:cubicBezTo>
                    <a:cubicBezTo>
                      <a:pt x="27" y="15"/>
                      <a:pt x="27" y="15"/>
                      <a:pt x="27" y="15"/>
                    </a:cubicBezTo>
                    <a:cubicBezTo>
                      <a:pt x="27" y="8"/>
                      <a:pt x="27" y="8"/>
                      <a:pt x="27" y="8"/>
                    </a:cubicBezTo>
                    <a:cubicBezTo>
                      <a:pt x="31" y="8"/>
                      <a:pt x="31" y="8"/>
                      <a:pt x="31" y="8"/>
                    </a:cubicBezTo>
                    <a:cubicBezTo>
                      <a:pt x="31" y="8"/>
                      <a:pt x="31" y="8"/>
                      <a:pt x="31" y="8"/>
                    </a:cubicBezTo>
                    <a:cubicBezTo>
                      <a:pt x="22" y="0"/>
                      <a:pt x="22" y="0"/>
                      <a:pt x="22" y="0"/>
                    </a:cubicBezTo>
                    <a:cubicBezTo>
                      <a:pt x="22" y="5"/>
                      <a:pt x="22" y="5"/>
                      <a:pt x="22" y="5"/>
                    </a:cubicBezTo>
                    <a:cubicBezTo>
                      <a:pt x="13" y="5"/>
                      <a:pt x="13" y="5"/>
                      <a:pt x="13" y="5"/>
                    </a:cubicBezTo>
                    <a:cubicBezTo>
                      <a:pt x="13" y="12"/>
                      <a:pt x="13" y="12"/>
                      <a:pt x="13" y="12"/>
                    </a:cubicBezTo>
                    <a:cubicBezTo>
                      <a:pt x="13" y="12"/>
                      <a:pt x="13" y="13"/>
                      <a:pt x="12" y="13"/>
                    </a:cubicBezTo>
                    <a:cubicBezTo>
                      <a:pt x="12" y="13"/>
                      <a:pt x="12" y="13"/>
                      <a:pt x="11" y="13"/>
                    </a:cubicBezTo>
                    <a:cubicBezTo>
                      <a:pt x="11" y="13"/>
                      <a:pt x="11" y="13"/>
                      <a:pt x="11" y="13"/>
                    </a:cubicBezTo>
                    <a:cubicBezTo>
                      <a:pt x="10" y="14"/>
                      <a:pt x="10" y="14"/>
                      <a:pt x="11" y="15"/>
                    </a:cubicBezTo>
                    <a:cubicBezTo>
                      <a:pt x="11" y="18"/>
                      <a:pt x="11" y="18"/>
                      <a:pt x="11" y="18"/>
                    </a:cubicBezTo>
                    <a:cubicBezTo>
                      <a:pt x="0" y="18"/>
                      <a:pt x="0" y="18"/>
                      <a:pt x="0" y="18"/>
                    </a:cubicBezTo>
                    <a:cubicBezTo>
                      <a:pt x="0" y="18"/>
                      <a:pt x="0" y="18"/>
                      <a:pt x="0" y="18"/>
                    </a:cubicBezTo>
                    <a:cubicBezTo>
                      <a:pt x="0" y="19"/>
                      <a:pt x="0" y="19"/>
                      <a:pt x="0" y="19"/>
                    </a:cubicBezTo>
                    <a:cubicBezTo>
                      <a:pt x="1" y="19"/>
                      <a:pt x="1" y="20"/>
                      <a:pt x="1" y="20"/>
                    </a:cubicBezTo>
                    <a:cubicBezTo>
                      <a:pt x="1" y="20"/>
                      <a:pt x="1" y="20"/>
                      <a:pt x="2" y="20"/>
                    </a:cubicBezTo>
                    <a:cubicBezTo>
                      <a:pt x="2" y="21"/>
                      <a:pt x="2" y="21"/>
                      <a:pt x="2" y="22"/>
                    </a:cubicBezTo>
                    <a:cubicBezTo>
                      <a:pt x="2" y="22"/>
                      <a:pt x="2" y="23"/>
                      <a:pt x="2" y="23"/>
                    </a:cubicBezTo>
                    <a:cubicBezTo>
                      <a:pt x="2" y="23"/>
                      <a:pt x="1" y="23"/>
                      <a:pt x="1" y="24"/>
                    </a:cubicBezTo>
                    <a:cubicBezTo>
                      <a:pt x="1" y="24"/>
                      <a:pt x="1" y="24"/>
                      <a:pt x="2" y="25"/>
                    </a:cubicBezTo>
                    <a:cubicBezTo>
                      <a:pt x="2" y="25"/>
                      <a:pt x="2" y="25"/>
                      <a:pt x="2" y="25"/>
                    </a:cubicBezTo>
                    <a:cubicBezTo>
                      <a:pt x="2" y="25"/>
                      <a:pt x="2" y="25"/>
                      <a:pt x="2" y="25"/>
                    </a:cubicBezTo>
                    <a:cubicBezTo>
                      <a:pt x="2" y="26"/>
                      <a:pt x="3" y="26"/>
                      <a:pt x="3" y="26"/>
                    </a:cubicBezTo>
                    <a:cubicBezTo>
                      <a:pt x="3" y="26"/>
                      <a:pt x="3" y="26"/>
                      <a:pt x="3" y="27"/>
                    </a:cubicBezTo>
                    <a:cubicBezTo>
                      <a:pt x="2" y="27"/>
                      <a:pt x="3" y="27"/>
                      <a:pt x="3" y="27"/>
                    </a:cubicBezTo>
                    <a:cubicBezTo>
                      <a:pt x="3" y="28"/>
                      <a:pt x="3" y="28"/>
                      <a:pt x="3" y="29"/>
                    </a:cubicBezTo>
                    <a:cubicBezTo>
                      <a:pt x="3" y="29"/>
                      <a:pt x="2" y="30"/>
                      <a:pt x="2" y="30"/>
                    </a:cubicBezTo>
                    <a:cubicBezTo>
                      <a:pt x="2" y="31"/>
                      <a:pt x="2" y="31"/>
                      <a:pt x="2" y="31"/>
                    </a:cubicBezTo>
                    <a:cubicBezTo>
                      <a:pt x="2" y="32"/>
                      <a:pt x="1" y="32"/>
                      <a:pt x="1" y="33"/>
                    </a:cubicBezTo>
                    <a:cubicBezTo>
                      <a:pt x="1" y="33"/>
                      <a:pt x="1" y="33"/>
                      <a:pt x="1" y="33"/>
                    </a:cubicBezTo>
                    <a:cubicBezTo>
                      <a:pt x="2" y="33"/>
                      <a:pt x="2" y="32"/>
                      <a:pt x="2" y="32"/>
                    </a:cubicBezTo>
                    <a:cubicBezTo>
                      <a:pt x="2" y="32"/>
                      <a:pt x="3" y="32"/>
                      <a:pt x="3" y="32"/>
                    </a:cubicBezTo>
                    <a:cubicBezTo>
                      <a:pt x="3" y="32"/>
                      <a:pt x="4" y="32"/>
                      <a:pt x="4" y="32"/>
                    </a:cubicBezTo>
                    <a:cubicBezTo>
                      <a:pt x="4" y="31"/>
                      <a:pt x="4" y="31"/>
                      <a:pt x="5" y="31"/>
                    </a:cubicBezTo>
                    <a:cubicBezTo>
                      <a:pt x="5" y="31"/>
                      <a:pt x="5" y="31"/>
                      <a:pt x="6" y="32"/>
                    </a:cubicBezTo>
                    <a:cubicBezTo>
                      <a:pt x="6" y="32"/>
                      <a:pt x="7" y="31"/>
                      <a:pt x="7" y="32"/>
                    </a:cubicBezTo>
                    <a:cubicBezTo>
                      <a:pt x="7" y="32"/>
                      <a:pt x="7" y="32"/>
                      <a:pt x="7" y="33"/>
                    </a:cubicBezTo>
                    <a:cubicBezTo>
                      <a:pt x="8" y="33"/>
                      <a:pt x="8" y="33"/>
                      <a:pt x="8" y="33"/>
                    </a:cubicBezTo>
                    <a:cubicBezTo>
                      <a:pt x="9" y="33"/>
                      <a:pt x="9" y="33"/>
                      <a:pt x="9" y="33"/>
                    </a:cubicBezTo>
                    <a:cubicBezTo>
                      <a:pt x="9" y="34"/>
                      <a:pt x="9" y="34"/>
                      <a:pt x="9" y="34"/>
                    </a:cubicBezTo>
                    <a:cubicBezTo>
                      <a:pt x="9" y="35"/>
                      <a:pt x="10" y="34"/>
                      <a:pt x="10" y="35"/>
                    </a:cubicBezTo>
                    <a:cubicBezTo>
                      <a:pt x="10" y="35"/>
                      <a:pt x="10" y="35"/>
                      <a:pt x="10" y="35"/>
                    </a:cubicBezTo>
                    <a:cubicBezTo>
                      <a:pt x="10" y="36"/>
                      <a:pt x="11" y="36"/>
                      <a:pt x="11" y="36"/>
                    </a:cubicBezTo>
                    <a:cubicBezTo>
                      <a:pt x="11" y="36"/>
                      <a:pt x="11" y="37"/>
                      <a:pt x="12" y="37"/>
                    </a:cubicBezTo>
                    <a:cubicBezTo>
                      <a:pt x="12" y="37"/>
                      <a:pt x="12" y="37"/>
                      <a:pt x="12" y="37"/>
                    </a:cubicBezTo>
                    <a:cubicBezTo>
                      <a:pt x="12" y="37"/>
                      <a:pt x="13" y="37"/>
                      <a:pt x="13" y="37"/>
                    </a:cubicBezTo>
                    <a:cubicBezTo>
                      <a:pt x="13" y="36"/>
                      <a:pt x="13" y="36"/>
                      <a:pt x="13" y="36"/>
                    </a:cubicBezTo>
                    <a:cubicBezTo>
                      <a:pt x="13" y="35"/>
                      <a:pt x="13" y="35"/>
                      <a:pt x="13" y="35"/>
                    </a:cubicBezTo>
                    <a:cubicBezTo>
                      <a:pt x="13" y="35"/>
                      <a:pt x="13" y="35"/>
                      <a:pt x="13" y="35"/>
                    </a:cubicBezTo>
                    <a:cubicBezTo>
                      <a:pt x="14" y="35"/>
                      <a:pt x="14" y="35"/>
                      <a:pt x="14" y="35"/>
                    </a:cubicBezTo>
                    <a:cubicBezTo>
                      <a:pt x="15" y="35"/>
                      <a:pt x="14" y="36"/>
                      <a:pt x="15" y="36"/>
                    </a:cubicBezTo>
                    <a:cubicBezTo>
                      <a:pt x="15" y="36"/>
                      <a:pt x="15" y="36"/>
                      <a:pt x="15" y="35"/>
                    </a:cubicBezTo>
                    <a:cubicBezTo>
                      <a:pt x="16" y="35"/>
                      <a:pt x="16" y="35"/>
                      <a:pt x="16" y="35"/>
                    </a:cubicBezTo>
                    <a:cubicBezTo>
                      <a:pt x="16" y="35"/>
                      <a:pt x="17" y="35"/>
                      <a:pt x="17" y="35"/>
                    </a:cubicBezTo>
                    <a:cubicBezTo>
                      <a:pt x="17" y="35"/>
                      <a:pt x="17" y="35"/>
                      <a:pt x="18" y="35"/>
                    </a:cubicBezTo>
                    <a:cubicBezTo>
                      <a:pt x="18" y="35"/>
                      <a:pt x="18" y="35"/>
                      <a:pt x="18" y="35"/>
                    </a:cubicBezTo>
                    <a:cubicBezTo>
                      <a:pt x="19" y="35"/>
                      <a:pt x="19" y="34"/>
                      <a:pt x="19" y="34"/>
                    </a:cubicBezTo>
                    <a:cubicBezTo>
                      <a:pt x="19" y="34"/>
                      <a:pt x="20" y="35"/>
                      <a:pt x="20" y="35"/>
                    </a:cubicBezTo>
                    <a:cubicBezTo>
                      <a:pt x="28" y="35"/>
                      <a:pt x="28" y="35"/>
                      <a:pt x="28" y="35"/>
                    </a:cubicBezTo>
                    <a:cubicBezTo>
                      <a:pt x="29" y="35"/>
                      <a:pt x="29" y="35"/>
                      <a:pt x="29" y="35"/>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47" name="Rectangle 238">
                <a:extLst>
                  <a:ext uri="{FF2B5EF4-FFF2-40B4-BE49-F238E27FC236}">
                    <a16:creationId xmlns:a16="http://schemas.microsoft.com/office/drawing/2014/main" id="{FAEB55BE-5329-99AC-A34B-00985C774BE8}"/>
                  </a:ext>
                </a:extLst>
              </p:cNvPr>
              <p:cNvSpPr>
                <a:spLocks noChangeArrowheads="1"/>
              </p:cNvSpPr>
              <p:nvPr/>
            </p:nvSpPr>
            <p:spPr bwMode="auto">
              <a:xfrm>
                <a:off x="3967164" y="2222501"/>
                <a:ext cx="11113" cy="1588"/>
              </a:xfrm>
              <a:prstGeom prst="rect">
                <a:avLst/>
              </a:prstGeom>
              <a:grpFill/>
              <a:ln w="3175">
                <a:solidFill>
                  <a:schemeClr val="accent1">
                    <a:lumMod val="60000"/>
                    <a:lumOff val="40000"/>
                  </a:schemeClr>
                </a:solidFill>
                <a:miter lim="800000"/>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48" name="Freeform 239">
                <a:extLst>
                  <a:ext uri="{FF2B5EF4-FFF2-40B4-BE49-F238E27FC236}">
                    <a16:creationId xmlns:a16="http://schemas.microsoft.com/office/drawing/2014/main" id="{08EEA7EB-D433-3751-9ABF-5698D5159F0B}"/>
                  </a:ext>
                </a:extLst>
              </p:cNvPr>
              <p:cNvSpPr>
                <a:spLocks/>
              </p:cNvSpPr>
              <p:nvPr/>
            </p:nvSpPr>
            <p:spPr bwMode="auto">
              <a:xfrm>
                <a:off x="3967164" y="2222501"/>
                <a:ext cx="11113" cy="0"/>
              </a:xfrm>
              <a:custGeom>
                <a:avLst/>
                <a:gdLst>
                  <a:gd name="T0" fmla="*/ 0 w 7"/>
                  <a:gd name="T1" fmla="*/ 7 w 7"/>
                  <a:gd name="T2" fmla="*/ 7 w 7"/>
                  <a:gd name="T3" fmla="*/ 0 w 7"/>
                </a:gdLst>
                <a:ahLst/>
                <a:cxnLst>
                  <a:cxn ang="0">
                    <a:pos x="T0" y="0"/>
                  </a:cxn>
                  <a:cxn ang="0">
                    <a:pos x="T1" y="0"/>
                  </a:cxn>
                  <a:cxn ang="0">
                    <a:pos x="T2" y="0"/>
                  </a:cxn>
                  <a:cxn ang="0">
                    <a:pos x="T3" y="0"/>
                  </a:cxn>
                </a:cxnLst>
                <a:rect l="0" t="0" r="r" b="b"/>
                <a:pathLst>
                  <a:path w="7">
                    <a:moveTo>
                      <a:pt x="0" y="0"/>
                    </a:moveTo>
                    <a:lnTo>
                      <a:pt x="7" y="0"/>
                    </a:lnTo>
                    <a:lnTo>
                      <a:pt x="7" y="0"/>
                    </a:lnTo>
                    <a:lnTo>
                      <a:pt x="0" y="0"/>
                    </a:ln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49" name="Freeform 240">
                <a:extLst>
                  <a:ext uri="{FF2B5EF4-FFF2-40B4-BE49-F238E27FC236}">
                    <a16:creationId xmlns:a16="http://schemas.microsoft.com/office/drawing/2014/main" id="{E5E04E10-A553-FDE5-D7FC-4308EDFC4AE4}"/>
                  </a:ext>
                </a:extLst>
              </p:cNvPr>
              <p:cNvSpPr>
                <a:spLocks/>
              </p:cNvSpPr>
              <p:nvPr/>
            </p:nvSpPr>
            <p:spPr bwMode="auto">
              <a:xfrm>
                <a:off x="4495801" y="2957514"/>
                <a:ext cx="204788" cy="280988"/>
              </a:xfrm>
              <a:custGeom>
                <a:avLst/>
                <a:gdLst>
                  <a:gd name="T0" fmla="*/ 13 w 19"/>
                  <a:gd name="T1" fmla="*/ 21 h 26"/>
                  <a:gd name="T2" fmla="*/ 13 w 19"/>
                  <a:gd name="T3" fmla="*/ 18 h 26"/>
                  <a:gd name="T4" fmla="*/ 13 w 19"/>
                  <a:gd name="T5" fmla="*/ 17 h 26"/>
                  <a:gd name="T6" fmla="*/ 15 w 19"/>
                  <a:gd name="T7" fmla="*/ 16 h 26"/>
                  <a:gd name="T8" fmla="*/ 16 w 19"/>
                  <a:gd name="T9" fmla="*/ 14 h 26"/>
                  <a:gd name="T10" fmla="*/ 17 w 19"/>
                  <a:gd name="T11" fmla="*/ 13 h 26"/>
                  <a:gd name="T12" fmla="*/ 17 w 19"/>
                  <a:gd name="T13" fmla="*/ 10 h 26"/>
                  <a:gd name="T14" fmla="*/ 17 w 19"/>
                  <a:gd name="T15" fmla="*/ 7 h 26"/>
                  <a:gd name="T16" fmla="*/ 18 w 19"/>
                  <a:gd name="T17" fmla="*/ 5 h 26"/>
                  <a:gd name="T18" fmla="*/ 19 w 19"/>
                  <a:gd name="T19" fmla="*/ 2 h 26"/>
                  <a:gd name="T20" fmla="*/ 19 w 19"/>
                  <a:gd name="T21" fmla="*/ 1 h 26"/>
                  <a:gd name="T22" fmla="*/ 17 w 19"/>
                  <a:gd name="T23" fmla="*/ 1 h 26"/>
                  <a:gd name="T24" fmla="*/ 14 w 19"/>
                  <a:gd name="T25" fmla="*/ 2 h 26"/>
                  <a:gd name="T26" fmla="*/ 13 w 19"/>
                  <a:gd name="T27" fmla="*/ 5 h 26"/>
                  <a:gd name="T28" fmla="*/ 13 w 19"/>
                  <a:gd name="T29" fmla="*/ 7 h 26"/>
                  <a:gd name="T30" fmla="*/ 11 w 19"/>
                  <a:gd name="T31" fmla="*/ 7 h 26"/>
                  <a:gd name="T32" fmla="*/ 10 w 19"/>
                  <a:gd name="T33" fmla="*/ 5 h 26"/>
                  <a:gd name="T34" fmla="*/ 8 w 19"/>
                  <a:gd name="T35" fmla="*/ 5 h 26"/>
                  <a:gd name="T36" fmla="*/ 5 w 19"/>
                  <a:gd name="T37" fmla="*/ 5 h 26"/>
                  <a:gd name="T38" fmla="*/ 5 w 19"/>
                  <a:gd name="T39" fmla="*/ 6 h 26"/>
                  <a:gd name="T40" fmla="*/ 5 w 19"/>
                  <a:gd name="T41" fmla="*/ 8 h 26"/>
                  <a:gd name="T42" fmla="*/ 7 w 19"/>
                  <a:gd name="T43" fmla="*/ 7 h 26"/>
                  <a:gd name="T44" fmla="*/ 9 w 19"/>
                  <a:gd name="T45" fmla="*/ 9 h 26"/>
                  <a:gd name="T46" fmla="*/ 7 w 19"/>
                  <a:gd name="T47" fmla="*/ 10 h 26"/>
                  <a:gd name="T48" fmla="*/ 8 w 19"/>
                  <a:gd name="T49" fmla="*/ 12 h 26"/>
                  <a:gd name="T50" fmla="*/ 8 w 19"/>
                  <a:gd name="T51" fmla="*/ 14 h 26"/>
                  <a:gd name="T52" fmla="*/ 8 w 19"/>
                  <a:gd name="T53" fmla="*/ 17 h 26"/>
                  <a:gd name="T54" fmla="*/ 7 w 19"/>
                  <a:gd name="T55" fmla="*/ 18 h 26"/>
                  <a:gd name="T56" fmla="*/ 6 w 19"/>
                  <a:gd name="T57" fmla="*/ 18 h 26"/>
                  <a:gd name="T58" fmla="*/ 5 w 19"/>
                  <a:gd name="T59" fmla="*/ 18 h 26"/>
                  <a:gd name="T60" fmla="*/ 4 w 19"/>
                  <a:gd name="T61" fmla="*/ 17 h 26"/>
                  <a:gd name="T62" fmla="*/ 3 w 19"/>
                  <a:gd name="T63" fmla="*/ 18 h 26"/>
                  <a:gd name="T64" fmla="*/ 1 w 19"/>
                  <a:gd name="T65" fmla="*/ 18 h 26"/>
                  <a:gd name="T66" fmla="*/ 1 w 19"/>
                  <a:gd name="T67" fmla="*/ 20 h 26"/>
                  <a:gd name="T68" fmla="*/ 0 w 19"/>
                  <a:gd name="T69" fmla="*/ 22 h 26"/>
                  <a:gd name="T70" fmla="*/ 0 w 19"/>
                  <a:gd name="T71" fmla="*/ 22 h 26"/>
                  <a:gd name="T72" fmla="*/ 1 w 19"/>
                  <a:gd name="T73" fmla="*/ 24 h 26"/>
                  <a:gd name="T74" fmla="*/ 2 w 19"/>
                  <a:gd name="T75" fmla="*/ 25 h 26"/>
                  <a:gd name="T76" fmla="*/ 2 w 19"/>
                  <a:gd name="T77" fmla="*/ 26 h 26"/>
                  <a:gd name="T78" fmla="*/ 3 w 19"/>
                  <a:gd name="T79" fmla="*/ 25 h 26"/>
                  <a:gd name="T80" fmla="*/ 5 w 19"/>
                  <a:gd name="T81" fmla="*/ 24 h 26"/>
                  <a:gd name="T82" fmla="*/ 7 w 19"/>
                  <a:gd name="T83" fmla="*/ 25 h 26"/>
                  <a:gd name="T84" fmla="*/ 7 w 19"/>
                  <a:gd name="T85" fmla="*/ 24 h 26"/>
                  <a:gd name="T86" fmla="*/ 9 w 19"/>
                  <a:gd name="T87" fmla="*/ 24 h 26"/>
                  <a:gd name="T88" fmla="*/ 9 w 19"/>
                  <a:gd name="T89" fmla="*/ 25 h 26"/>
                  <a:gd name="T90" fmla="*/ 11 w 19"/>
                  <a:gd name="T91" fmla="*/ 23 h 26"/>
                  <a:gd name="T92" fmla="*/ 13 w 19"/>
                  <a:gd name="T93"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 h="26">
                    <a:moveTo>
                      <a:pt x="13" y="21"/>
                    </a:moveTo>
                    <a:cubicBezTo>
                      <a:pt x="13" y="21"/>
                      <a:pt x="13" y="21"/>
                      <a:pt x="13" y="21"/>
                    </a:cubicBezTo>
                    <a:cubicBezTo>
                      <a:pt x="14" y="20"/>
                      <a:pt x="14" y="20"/>
                      <a:pt x="13" y="19"/>
                    </a:cubicBezTo>
                    <a:cubicBezTo>
                      <a:pt x="13" y="19"/>
                      <a:pt x="13" y="19"/>
                      <a:pt x="13" y="18"/>
                    </a:cubicBezTo>
                    <a:cubicBezTo>
                      <a:pt x="13" y="18"/>
                      <a:pt x="13" y="18"/>
                      <a:pt x="13" y="17"/>
                    </a:cubicBezTo>
                    <a:cubicBezTo>
                      <a:pt x="13" y="17"/>
                      <a:pt x="13" y="17"/>
                      <a:pt x="13" y="17"/>
                    </a:cubicBezTo>
                    <a:cubicBezTo>
                      <a:pt x="14" y="16"/>
                      <a:pt x="14" y="16"/>
                      <a:pt x="14" y="16"/>
                    </a:cubicBezTo>
                    <a:cubicBezTo>
                      <a:pt x="14" y="16"/>
                      <a:pt x="14" y="16"/>
                      <a:pt x="15" y="16"/>
                    </a:cubicBezTo>
                    <a:cubicBezTo>
                      <a:pt x="15" y="15"/>
                      <a:pt x="15" y="15"/>
                      <a:pt x="15" y="14"/>
                    </a:cubicBezTo>
                    <a:cubicBezTo>
                      <a:pt x="15" y="14"/>
                      <a:pt x="16" y="14"/>
                      <a:pt x="16" y="14"/>
                    </a:cubicBezTo>
                    <a:cubicBezTo>
                      <a:pt x="16" y="13"/>
                      <a:pt x="16" y="13"/>
                      <a:pt x="16" y="13"/>
                    </a:cubicBezTo>
                    <a:cubicBezTo>
                      <a:pt x="16" y="13"/>
                      <a:pt x="17" y="13"/>
                      <a:pt x="17" y="13"/>
                    </a:cubicBezTo>
                    <a:cubicBezTo>
                      <a:pt x="17" y="12"/>
                      <a:pt x="16" y="11"/>
                      <a:pt x="17" y="11"/>
                    </a:cubicBezTo>
                    <a:cubicBezTo>
                      <a:pt x="17" y="10"/>
                      <a:pt x="17" y="10"/>
                      <a:pt x="17" y="10"/>
                    </a:cubicBezTo>
                    <a:cubicBezTo>
                      <a:pt x="18" y="9"/>
                      <a:pt x="17" y="9"/>
                      <a:pt x="17" y="9"/>
                    </a:cubicBezTo>
                    <a:cubicBezTo>
                      <a:pt x="17" y="8"/>
                      <a:pt x="17" y="8"/>
                      <a:pt x="17" y="7"/>
                    </a:cubicBezTo>
                    <a:cubicBezTo>
                      <a:pt x="17" y="7"/>
                      <a:pt x="17" y="6"/>
                      <a:pt x="17" y="6"/>
                    </a:cubicBezTo>
                    <a:cubicBezTo>
                      <a:pt x="18" y="6"/>
                      <a:pt x="17" y="5"/>
                      <a:pt x="18" y="5"/>
                    </a:cubicBezTo>
                    <a:cubicBezTo>
                      <a:pt x="18" y="4"/>
                      <a:pt x="18" y="4"/>
                      <a:pt x="19" y="4"/>
                    </a:cubicBezTo>
                    <a:cubicBezTo>
                      <a:pt x="19" y="3"/>
                      <a:pt x="19" y="3"/>
                      <a:pt x="19" y="2"/>
                    </a:cubicBezTo>
                    <a:cubicBezTo>
                      <a:pt x="19" y="2"/>
                      <a:pt x="19" y="2"/>
                      <a:pt x="19" y="1"/>
                    </a:cubicBezTo>
                    <a:cubicBezTo>
                      <a:pt x="19" y="1"/>
                      <a:pt x="19" y="1"/>
                      <a:pt x="19" y="1"/>
                    </a:cubicBezTo>
                    <a:cubicBezTo>
                      <a:pt x="19" y="1"/>
                      <a:pt x="18" y="1"/>
                      <a:pt x="18" y="1"/>
                    </a:cubicBezTo>
                    <a:cubicBezTo>
                      <a:pt x="17" y="1"/>
                      <a:pt x="17" y="1"/>
                      <a:pt x="17" y="1"/>
                    </a:cubicBezTo>
                    <a:cubicBezTo>
                      <a:pt x="16" y="1"/>
                      <a:pt x="16" y="0"/>
                      <a:pt x="15" y="1"/>
                    </a:cubicBezTo>
                    <a:cubicBezTo>
                      <a:pt x="14" y="1"/>
                      <a:pt x="15" y="2"/>
                      <a:pt x="14" y="2"/>
                    </a:cubicBezTo>
                    <a:cubicBezTo>
                      <a:pt x="14" y="3"/>
                      <a:pt x="14" y="3"/>
                      <a:pt x="14" y="3"/>
                    </a:cubicBezTo>
                    <a:cubicBezTo>
                      <a:pt x="14" y="4"/>
                      <a:pt x="13" y="4"/>
                      <a:pt x="13" y="5"/>
                    </a:cubicBezTo>
                    <a:cubicBezTo>
                      <a:pt x="13" y="5"/>
                      <a:pt x="13" y="5"/>
                      <a:pt x="13" y="6"/>
                    </a:cubicBezTo>
                    <a:cubicBezTo>
                      <a:pt x="13" y="6"/>
                      <a:pt x="13" y="6"/>
                      <a:pt x="13" y="7"/>
                    </a:cubicBezTo>
                    <a:cubicBezTo>
                      <a:pt x="13" y="7"/>
                      <a:pt x="13" y="7"/>
                      <a:pt x="12" y="7"/>
                    </a:cubicBezTo>
                    <a:cubicBezTo>
                      <a:pt x="12" y="7"/>
                      <a:pt x="12" y="7"/>
                      <a:pt x="11" y="7"/>
                    </a:cubicBezTo>
                    <a:cubicBezTo>
                      <a:pt x="11" y="7"/>
                      <a:pt x="11" y="6"/>
                      <a:pt x="11" y="6"/>
                    </a:cubicBezTo>
                    <a:cubicBezTo>
                      <a:pt x="11" y="6"/>
                      <a:pt x="10" y="6"/>
                      <a:pt x="10" y="5"/>
                    </a:cubicBezTo>
                    <a:cubicBezTo>
                      <a:pt x="10" y="5"/>
                      <a:pt x="9" y="5"/>
                      <a:pt x="9" y="5"/>
                    </a:cubicBezTo>
                    <a:cubicBezTo>
                      <a:pt x="8" y="5"/>
                      <a:pt x="8" y="5"/>
                      <a:pt x="8" y="5"/>
                    </a:cubicBezTo>
                    <a:cubicBezTo>
                      <a:pt x="7" y="5"/>
                      <a:pt x="7" y="5"/>
                      <a:pt x="7" y="5"/>
                    </a:cubicBezTo>
                    <a:cubicBezTo>
                      <a:pt x="6" y="5"/>
                      <a:pt x="6" y="5"/>
                      <a:pt x="5" y="5"/>
                    </a:cubicBezTo>
                    <a:cubicBezTo>
                      <a:pt x="6" y="5"/>
                      <a:pt x="6" y="5"/>
                      <a:pt x="6" y="5"/>
                    </a:cubicBezTo>
                    <a:cubicBezTo>
                      <a:pt x="6" y="5"/>
                      <a:pt x="6" y="6"/>
                      <a:pt x="5" y="6"/>
                    </a:cubicBezTo>
                    <a:cubicBezTo>
                      <a:pt x="5" y="7"/>
                      <a:pt x="5" y="7"/>
                      <a:pt x="5" y="7"/>
                    </a:cubicBezTo>
                    <a:cubicBezTo>
                      <a:pt x="5" y="8"/>
                      <a:pt x="5" y="8"/>
                      <a:pt x="5" y="8"/>
                    </a:cubicBezTo>
                    <a:cubicBezTo>
                      <a:pt x="6" y="8"/>
                      <a:pt x="6" y="8"/>
                      <a:pt x="6" y="7"/>
                    </a:cubicBezTo>
                    <a:cubicBezTo>
                      <a:pt x="7" y="7"/>
                      <a:pt x="7" y="7"/>
                      <a:pt x="7" y="7"/>
                    </a:cubicBezTo>
                    <a:cubicBezTo>
                      <a:pt x="8" y="8"/>
                      <a:pt x="8" y="8"/>
                      <a:pt x="8" y="8"/>
                    </a:cubicBezTo>
                    <a:cubicBezTo>
                      <a:pt x="8" y="8"/>
                      <a:pt x="8" y="8"/>
                      <a:pt x="9" y="9"/>
                    </a:cubicBezTo>
                    <a:cubicBezTo>
                      <a:pt x="9" y="9"/>
                      <a:pt x="8" y="9"/>
                      <a:pt x="8" y="10"/>
                    </a:cubicBezTo>
                    <a:cubicBezTo>
                      <a:pt x="8" y="10"/>
                      <a:pt x="7" y="10"/>
                      <a:pt x="7" y="10"/>
                    </a:cubicBezTo>
                    <a:cubicBezTo>
                      <a:pt x="7" y="10"/>
                      <a:pt x="7" y="11"/>
                      <a:pt x="7" y="11"/>
                    </a:cubicBezTo>
                    <a:cubicBezTo>
                      <a:pt x="7" y="12"/>
                      <a:pt x="7" y="12"/>
                      <a:pt x="8" y="12"/>
                    </a:cubicBezTo>
                    <a:cubicBezTo>
                      <a:pt x="8" y="12"/>
                      <a:pt x="8" y="13"/>
                      <a:pt x="8" y="13"/>
                    </a:cubicBezTo>
                    <a:cubicBezTo>
                      <a:pt x="8" y="13"/>
                      <a:pt x="8" y="14"/>
                      <a:pt x="8" y="14"/>
                    </a:cubicBezTo>
                    <a:cubicBezTo>
                      <a:pt x="8" y="14"/>
                      <a:pt x="8" y="15"/>
                      <a:pt x="8" y="16"/>
                    </a:cubicBezTo>
                    <a:cubicBezTo>
                      <a:pt x="8" y="16"/>
                      <a:pt x="8" y="17"/>
                      <a:pt x="8" y="17"/>
                    </a:cubicBezTo>
                    <a:cubicBezTo>
                      <a:pt x="8" y="18"/>
                      <a:pt x="8" y="18"/>
                      <a:pt x="8" y="18"/>
                    </a:cubicBezTo>
                    <a:cubicBezTo>
                      <a:pt x="7" y="18"/>
                      <a:pt x="7" y="18"/>
                      <a:pt x="7" y="18"/>
                    </a:cubicBezTo>
                    <a:cubicBezTo>
                      <a:pt x="7" y="18"/>
                      <a:pt x="7" y="18"/>
                      <a:pt x="7" y="18"/>
                    </a:cubicBezTo>
                    <a:cubicBezTo>
                      <a:pt x="6" y="18"/>
                      <a:pt x="6" y="18"/>
                      <a:pt x="6" y="18"/>
                    </a:cubicBezTo>
                    <a:cubicBezTo>
                      <a:pt x="6" y="18"/>
                      <a:pt x="6" y="19"/>
                      <a:pt x="5" y="18"/>
                    </a:cubicBezTo>
                    <a:cubicBezTo>
                      <a:pt x="5" y="18"/>
                      <a:pt x="5" y="18"/>
                      <a:pt x="5" y="18"/>
                    </a:cubicBezTo>
                    <a:cubicBezTo>
                      <a:pt x="5" y="18"/>
                      <a:pt x="5" y="17"/>
                      <a:pt x="5" y="17"/>
                    </a:cubicBezTo>
                    <a:cubicBezTo>
                      <a:pt x="4" y="17"/>
                      <a:pt x="4" y="17"/>
                      <a:pt x="4" y="17"/>
                    </a:cubicBezTo>
                    <a:cubicBezTo>
                      <a:pt x="4" y="17"/>
                      <a:pt x="4" y="17"/>
                      <a:pt x="4" y="18"/>
                    </a:cubicBezTo>
                    <a:cubicBezTo>
                      <a:pt x="4" y="18"/>
                      <a:pt x="3" y="18"/>
                      <a:pt x="3" y="18"/>
                    </a:cubicBezTo>
                    <a:cubicBezTo>
                      <a:pt x="3" y="18"/>
                      <a:pt x="3" y="18"/>
                      <a:pt x="2" y="18"/>
                    </a:cubicBezTo>
                    <a:cubicBezTo>
                      <a:pt x="2" y="18"/>
                      <a:pt x="2" y="18"/>
                      <a:pt x="1" y="18"/>
                    </a:cubicBezTo>
                    <a:cubicBezTo>
                      <a:pt x="1" y="18"/>
                      <a:pt x="1" y="19"/>
                      <a:pt x="1" y="19"/>
                    </a:cubicBezTo>
                    <a:cubicBezTo>
                      <a:pt x="1" y="19"/>
                      <a:pt x="1" y="20"/>
                      <a:pt x="1" y="20"/>
                    </a:cubicBezTo>
                    <a:cubicBezTo>
                      <a:pt x="1" y="20"/>
                      <a:pt x="1" y="21"/>
                      <a:pt x="1" y="21"/>
                    </a:cubicBezTo>
                    <a:cubicBezTo>
                      <a:pt x="1" y="21"/>
                      <a:pt x="1" y="21"/>
                      <a:pt x="0" y="22"/>
                    </a:cubicBezTo>
                    <a:cubicBezTo>
                      <a:pt x="0" y="22"/>
                      <a:pt x="0" y="22"/>
                      <a:pt x="0" y="22"/>
                    </a:cubicBezTo>
                    <a:cubicBezTo>
                      <a:pt x="0" y="22"/>
                      <a:pt x="0" y="22"/>
                      <a:pt x="0" y="22"/>
                    </a:cubicBezTo>
                    <a:cubicBezTo>
                      <a:pt x="0" y="23"/>
                      <a:pt x="0" y="23"/>
                      <a:pt x="0" y="24"/>
                    </a:cubicBezTo>
                    <a:cubicBezTo>
                      <a:pt x="0" y="24"/>
                      <a:pt x="1" y="24"/>
                      <a:pt x="1" y="24"/>
                    </a:cubicBezTo>
                    <a:cubicBezTo>
                      <a:pt x="1" y="24"/>
                      <a:pt x="1" y="25"/>
                      <a:pt x="1" y="25"/>
                    </a:cubicBezTo>
                    <a:cubicBezTo>
                      <a:pt x="1" y="25"/>
                      <a:pt x="1" y="25"/>
                      <a:pt x="2" y="25"/>
                    </a:cubicBezTo>
                    <a:cubicBezTo>
                      <a:pt x="2" y="26"/>
                      <a:pt x="2" y="26"/>
                      <a:pt x="2" y="26"/>
                    </a:cubicBezTo>
                    <a:cubicBezTo>
                      <a:pt x="2" y="26"/>
                      <a:pt x="2" y="26"/>
                      <a:pt x="2" y="26"/>
                    </a:cubicBezTo>
                    <a:cubicBezTo>
                      <a:pt x="2" y="26"/>
                      <a:pt x="2" y="25"/>
                      <a:pt x="2" y="25"/>
                    </a:cubicBezTo>
                    <a:cubicBezTo>
                      <a:pt x="3" y="25"/>
                      <a:pt x="3" y="25"/>
                      <a:pt x="3" y="25"/>
                    </a:cubicBezTo>
                    <a:cubicBezTo>
                      <a:pt x="4" y="25"/>
                      <a:pt x="4" y="24"/>
                      <a:pt x="4" y="24"/>
                    </a:cubicBezTo>
                    <a:cubicBezTo>
                      <a:pt x="5" y="24"/>
                      <a:pt x="5" y="24"/>
                      <a:pt x="5" y="24"/>
                    </a:cubicBezTo>
                    <a:cubicBezTo>
                      <a:pt x="6" y="24"/>
                      <a:pt x="6" y="23"/>
                      <a:pt x="6" y="24"/>
                    </a:cubicBezTo>
                    <a:cubicBezTo>
                      <a:pt x="7" y="24"/>
                      <a:pt x="7" y="24"/>
                      <a:pt x="7" y="25"/>
                    </a:cubicBezTo>
                    <a:cubicBezTo>
                      <a:pt x="7" y="25"/>
                      <a:pt x="7" y="25"/>
                      <a:pt x="7" y="25"/>
                    </a:cubicBezTo>
                    <a:cubicBezTo>
                      <a:pt x="7" y="25"/>
                      <a:pt x="7" y="25"/>
                      <a:pt x="7" y="24"/>
                    </a:cubicBezTo>
                    <a:cubicBezTo>
                      <a:pt x="8" y="24"/>
                      <a:pt x="8" y="24"/>
                      <a:pt x="8" y="24"/>
                    </a:cubicBezTo>
                    <a:cubicBezTo>
                      <a:pt x="8" y="24"/>
                      <a:pt x="8" y="24"/>
                      <a:pt x="9" y="24"/>
                    </a:cubicBezTo>
                    <a:cubicBezTo>
                      <a:pt x="9" y="25"/>
                      <a:pt x="8" y="25"/>
                      <a:pt x="9" y="25"/>
                    </a:cubicBezTo>
                    <a:cubicBezTo>
                      <a:pt x="9" y="25"/>
                      <a:pt x="9" y="25"/>
                      <a:pt x="9" y="25"/>
                    </a:cubicBezTo>
                    <a:cubicBezTo>
                      <a:pt x="10" y="25"/>
                      <a:pt x="10" y="25"/>
                      <a:pt x="10" y="24"/>
                    </a:cubicBezTo>
                    <a:cubicBezTo>
                      <a:pt x="11" y="24"/>
                      <a:pt x="11" y="23"/>
                      <a:pt x="11" y="23"/>
                    </a:cubicBezTo>
                    <a:cubicBezTo>
                      <a:pt x="12" y="23"/>
                      <a:pt x="12" y="23"/>
                      <a:pt x="13" y="22"/>
                    </a:cubicBezTo>
                    <a:cubicBezTo>
                      <a:pt x="13" y="22"/>
                      <a:pt x="13" y="22"/>
                      <a:pt x="13" y="2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50" name="Freeform 241">
                <a:extLst>
                  <a:ext uri="{FF2B5EF4-FFF2-40B4-BE49-F238E27FC236}">
                    <a16:creationId xmlns:a16="http://schemas.microsoft.com/office/drawing/2014/main" id="{45537A87-287C-2728-6F5F-3B07FA9278A1}"/>
                  </a:ext>
                </a:extLst>
              </p:cNvPr>
              <p:cNvSpPr>
                <a:spLocks/>
              </p:cNvSpPr>
              <p:nvPr/>
            </p:nvSpPr>
            <p:spPr bwMode="auto">
              <a:xfrm>
                <a:off x="4637089" y="301148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51" name="Freeform 242">
                <a:extLst>
                  <a:ext uri="{FF2B5EF4-FFF2-40B4-BE49-F238E27FC236}">
                    <a16:creationId xmlns:a16="http://schemas.microsoft.com/office/drawing/2014/main" id="{01B18708-A3BE-F7C5-E085-D68FBFA7961C}"/>
                  </a:ext>
                </a:extLst>
              </p:cNvPr>
              <p:cNvSpPr>
                <a:spLocks/>
              </p:cNvSpPr>
              <p:nvPr/>
            </p:nvSpPr>
            <p:spPr bwMode="auto">
              <a:xfrm>
                <a:off x="3956051" y="2751139"/>
                <a:ext cx="173038" cy="195263"/>
              </a:xfrm>
              <a:custGeom>
                <a:avLst/>
                <a:gdLst>
                  <a:gd name="T0" fmla="*/ 16 w 16"/>
                  <a:gd name="T1" fmla="*/ 4 h 18"/>
                  <a:gd name="T2" fmla="*/ 15 w 16"/>
                  <a:gd name="T3" fmla="*/ 3 h 18"/>
                  <a:gd name="T4" fmla="*/ 12 w 16"/>
                  <a:gd name="T5" fmla="*/ 2 h 18"/>
                  <a:gd name="T6" fmla="*/ 11 w 16"/>
                  <a:gd name="T7" fmla="*/ 3 h 18"/>
                  <a:gd name="T8" fmla="*/ 9 w 16"/>
                  <a:gd name="T9" fmla="*/ 1 h 18"/>
                  <a:gd name="T10" fmla="*/ 8 w 16"/>
                  <a:gd name="T11" fmla="*/ 0 h 18"/>
                  <a:gd name="T12" fmla="*/ 6 w 16"/>
                  <a:gd name="T13" fmla="*/ 1 h 18"/>
                  <a:gd name="T14" fmla="*/ 6 w 16"/>
                  <a:gd name="T15" fmla="*/ 0 h 18"/>
                  <a:gd name="T16" fmla="*/ 5 w 16"/>
                  <a:gd name="T17" fmla="*/ 1 h 18"/>
                  <a:gd name="T18" fmla="*/ 3 w 16"/>
                  <a:gd name="T19" fmla="*/ 0 h 18"/>
                  <a:gd name="T20" fmla="*/ 2 w 16"/>
                  <a:gd name="T21" fmla="*/ 1 h 18"/>
                  <a:gd name="T22" fmla="*/ 2 w 16"/>
                  <a:gd name="T23" fmla="*/ 3 h 18"/>
                  <a:gd name="T24" fmla="*/ 2 w 16"/>
                  <a:gd name="T25" fmla="*/ 5 h 18"/>
                  <a:gd name="T26" fmla="*/ 3 w 16"/>
                  <a:gd name="T27" fmla="*/ 6 h 18"/>
                  <a:gd name="T28" fmla="*/ 1 w 16"/>
                  <a:gd name="T29" fmla="*/ 6 h 18"/>
                  <a:gd name="T30" fmla="*/ 2 w 16"/>
                  <a:gd name="T31" fmla="*/ 8 h 18"/>
                  <a:gd name="T32" fmla="*/ 2 w 16"/>
                  <a:gd name="T33" fmla="*/ 8 h 18"/>
                  <a:gd name="T34" fmla="*/ 1 w 16"/>
                  <a:gd name="T35" fmla="*/ 9 h 18"/>
                  <a:gd name="T36" fmla="*/ 0 w 16"/>
                  <a:gd name="T37" fmla="*/ 11 h 18"/>
                  <a:gd name="T38" fmla="*/ 2 w 16"/>
                  <a:gd name="T39" fmla="*/ 12 h 18"/>
                  <a:gd name="T40" fmla="*/ 3 w 16"/>
                  <a:gd name="T41" fmla="*/ 14 h 18"/>
                  <a:gd name="T42" fmla="*/ 3 w 16"/>
                  <a:gd name="T43" fmla="*/ 16 h 18"/>
                  <a:gd name="T44" fmla="*/ 3 w 16"/>
                  <a:gd name="T45" fmla="*/ 18 h 18"/>
                  <a:gd name="T46" fmla="*/ 5 w 16"/>
                  <a:gd name="T47" fmla="*/ 17 h 18"/>
                  <a:gd name="T48" fmla="*/ 7 w 16"/>
                  <a:gd name="T49" fmla="*/ 16 h 18"/>
                  <a:gd name="T50" fmla="*/ 9 w 16"/>
                  <a:gd name="T51" fmla="*/ 15 h 18"/>
                  <a:gd name="T52" fmla="*/ 12 w 16"/>
                  <a:gd name="T53" fmla="*/ 15 h 18"/>
                  <a:gd name="T54" fmla="*/ 15 w 16"/>
                  <a:gd name="T55" fmla="*/ 16 h 18"/>
                  <a:gd name="T56" fmla="*/ 15 w 16"/>
                  <a:gd name="T57" fmla="*/ 15 h 18"/>
                  <a:gd name="T58" fmla="*/ 14 w 16"/>
                  <a:gd name="T59" fmla="*/ 12 h 18"/>
                  <a:gd name="T60" fmla="*/ 14 w 16"/>
                  <a:gd name="T61" fmla="*/ 10 h 18"/>
                  <a:gd name="T62" fmla="*/ 15 w 16"/>
                  <a:gd name="T63" fmla="*/ 7 h 18"/>
                  <a:gd name="T64" fmla="*/ 15 w 16"/>
                  <a:gd name="T65"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 h="18">
                    <a:moveTo>
                      <a:pt x="15" y="5"/>
                    </a:moveTo>
                    <a:cubicBezTo>
                      <a:pt x="15" y="5"/>
                      <a:pt x="16" y="4"/>
                      <a:pt x="16" y="4"/>
                    </a:cubicBezTo>
                    <a:cubicBezTo>
                      <a:pt x="16" y="3"/>
                      <a:pt x="15" y="3"/>
                      <a:pt x="15" y="3"/>
                    </a:cubicBezTo>
                    <a:cubicBezTo>
                      <a:pt x="15" y="3"/>
                      <a:pt x="15" y="3"/>
                      <a:pt x="15" y="3"/>
                    </a:cubicBezTo>
                    <a:cubicBezTo>
                      <a:pt x="14" y="3"/>
                      <a:pt x="14" y="2"/>
                      <a:pt x="14" y="2"/>
                    </a:cubicBezTo>
                    <a:cubicBezTo>
                      <a:pt x="13" y="2"/>
                      <a:pt x="13" y="2"/>
                      <a:pt x="12" y="2"/>
                    </a:cubicBezTo>
                    <a:cubicBezTo>
                      <a:pt x="12" y="2"/>
                      <a:pt x="12" y="2"/>
                      <a:pt x="12" y="2"/>
                    </a:cubicBezTo>
                    <a:cubicBezTo>
                      <a:pt x="11" y="3"/>
                      <a:pt x="11" y="3"/>
                      <a:pt x="11" y="3"/>
                    </a:cubicBezTo>
                    <a:cubicBezTo>
                      <a:pt x="10" y="3"/>
                      <a:pt x="10" y="3"/>
                      <a:pt x="10" y="2"/>
                    </a:cubicBezTo>
                    <a:cubicBezTo>
                      <a:pt x="9" y="2"/>
                      <a:pt x="10" y="2"/>
                      <a:pt x="9" y="1"/>
                    </a:cubicBezTo>
                    <a:cubicBezTo>
                      <a:pt x="9" y="1"/>
                      <a:pt x="9" y="1"/>
                      <a:pt x="8" y="1"/>
                    </a:cubicBezTo>
                    <a:cubicBezTo>
                      <a:pt x="8" y="0"/>
                      <a:pt x="8" y="0"/>
                      <a:pt x="8" y="0"/>
                    </a:cubicBezTo>
                    <a:cubicBezTo>
                      <a:pt x="8" y="1"/>
                      <a:pt x="8" y="1"/>
                      <a:pt x="7" y="1"/>
                    </a:cubicBezTo>
                    <a:cubicBezTo>
                      <a:pt x="7" y="1"/>
                      <a:pt x="7" y="1"/>
                      <a:pt x="6" y="1"/>
                    </a:cubicBezTo>
                    <a:cubicBezTo>
                      <a:pt x="6" y="0"/>
                      <a:pt x="7" y="0"/>
                      <a:pt x="6" y="0"/>
                    </a:cubicBezTo>
                    <a:cubicBezTo>
                      <a:pt x="6" y="0"/>
                      <a:pt x="6" y="0"/>
                      <a:pt x="6" y="0"/>
                    </a:cubicBezTo>
                    <a:cubicBezTo>
                      <a:pt x="6" y="0"/>
                      <a:pt x="6" y="0"/>
                      <a:pt x="5" y="0"/>
                    </a:cubicBezTo>
                    <a:cubicBezTo>
                      <a:pt x="5" y="0"/>
                      <a:pt x="5" y="1"/>
                      <a:pt x="5" y="1"/>
                    </a:cubicBezTo>
                    <a:cubicBezTo>
                      <a:pt x="4" y="1"/>
                      <a:pt x="4" y="1"/>
                      <a:pt x="4" y="1"/>
                    </a:cubicBezTo>
                    <a:cubicBezTo>
                      <a:pt x="3" y="1"/>
                      <a:pt x="3" y="0"/>
                      <a:pt x="3" y="0"/>
                    </a:cubicBezTo>
                    <a:cubicBezTo>
                      <a:pt x="3" y="0"/>
                      <a:pt x="2" y="1"/>
                      <a:pt x="2" y="1"/>
                    </a:cubicBezTo>
                    <a:cubicBezTo>
                      <a:pt x="2" y="1"/>
                      <a:pt x="2" y="1"/>
                      <a:pt x="2" y="1"/>
                    </a:cubicBezTo>
                    <a:cubicBezTo>
                      <a:pt x="2" y="1"/>
                      <a:pt x="2" y="2"/>
                      <a:pt x="2" y="2"/>
                    </a:cubicBezTo>
                    <a:cubicBezTo>
                      <a:pt x="2" y="3"/>
                      <a:pt x="2" y="3"/>
                      <a:pt x="2" y="3"/>
                    </a:cubicBezTo>
                    <a:cubicBezTo>
                      <a:pt x="2" y="3"/>
                      <a:pt x="2" y="3"/>
                      <a:pt x="2" y="4"/>
                    </a:cubicBezTo>
                    <a:cubicBezTo>
                      <a:pt x="2" y="4"/>
                      <a:pt x="2" y="4"/>
                      <a:pt x="2" y="5"/>
                    </a:cubicBezTo>
                    <a:cubicBezTo>
                      <a:pt x="2" y="5"/>
                      <a:pt x="3" y="5"/>
                      <a:pt x="3" y="5"/>
                    </a:cubicBezTo>
                    <a:cubicBezTo>
                      <a:pt x="3" y="5"/>
                      <a:pt x="3" y="6"/>
                      <a:pt x="3" y="6"/>
                    </a:cubicBezTo>
                    <a:cubicBezTo>
                      <a:pt x="3" y="6"/>
                      <a:pt x="2" y="6"/>
                      <a:pt x="2" y="6"/>
                    </a:cubicBezTo>
                    <a:cubicBezTo>
                      <a:pt x="2" y="6"/>
                      <a:pt x="1" y="6"/>
                      <a:pt x="1" y="6"/>
                    </a:cubicBezTo>
                    <a:cubicBezTo>
                      <a:pt x="1" y="6"/>
                      <a:pt x="2" y="6"/>
                      <a:pt x="2" y="7"/>
                    </a:cubicBezTo>
                    <a:cubicBezTo>
                      <a:pt x="2" y="7"/>
                      <a:pt x="2" y="7"/>
                      <a:pt x="2" y="8"/>
                    </a:cubicBezTo>
                    <a:cubicBezTo>
                      <a:pt x="2" y="8"/>
                      <a:pt x="2" y="8"/>
                      <a:pt x="2" y="8"/>
                    </a:cubicBezTo>
                    <a:cubicBezTo>
                      <a:pt x="2" y="8"/>
                      <a:pt x="2" y="8"/>
                      <a:pt x="2" y="8"/>
                    </a:cubicBezTo>
                    <a:cubicBezTo>
                      <a:pt x="2" y="8"/>
                      <a:pt x="1" y="8"/>
                      <a:pt x="1" y="9"/>
                    </a:cubicBezTo>
                    <a:cubicBezTo>
                      <a:pt x="1" y="9"/>
                      <a:pt x="1" y="9"/>
                      <a:pt x="1" y="9"/>
                    </a:cubicBezTo>
                    <a:cubicBezTo>
                      <a:pt x="1" y="10"/>
                      <a:pt x="1" y="10"/>
                      <a:pt x="1" y="10"/>
                    </a:cubicBezTo>
                    <a:cubicBezTo>
                      <a:pt x="1" y="11"/>
                      <a:pt x="0" y="11"/>
                      <a:pt x="0" y="11"/>
                    </a:cubicBezTo>
                    <a:cubicBezTo>
                      <a:pt x="0" y="12"/>
                      <a:pt x="1" y="12"/>
                      <a:pt x="1" y="12"/>
                    </a:cubicBezTo>
                    <a:cubicBezTo>
                      <a:pt x="1" y="12"/>
                      <a:pt x="2" y="12"/>
                      <a:pt x="2" y="12"/>
                    </a:cubicBezTo>
                    <a:cubicBezTo>
                      <a:pt x="3" y="12"/>
                      <a:pt x="2" y="13"/>
                      <a:pt x="2" y="13"/>
                    </a:cubicBezTo>
                    <a:cubicBezTo>
                      <a:pt x="3" y="13"/>
                      <a:pt x="3" y="13"/>
                      <a:pt x="3" y="14"/>
                    </a:cubicBezTo>
                    <a:cubicBezTo>
                      <a:pt x="3" y="14"/>
                      <a:pt x="3" y="15"/>
                      <a:pt x="3" y="15"/>
                    </a:cubicBezTo>
                    <a:cubicBezTo>
                      <a:pt x="3" y="16"/>
                      <a:pt x="3" y="16"/>
                      <a:pt x="3" y="16"/>
                    </a:cubicBezTo>
                    <a:cubicBezTo>
                      <a:pt x="3" y="17"/>
                      <a:pt x="3" y="17"/>
                      <a:pt x="3" y="18"/>
                    </a:cubicBezTo>
                    <a:cubicBezTo>
                      <a:pt x="3" y="18"/>
                      <a:pt x="3" y="18"/>
                      <a:pt x="3" y="18"/>
                    </a:cubicBezTo>
                    <a:cubicBezTo>
                      <a:pt x="3" y="18"/>
                      <a:pt x="3" y="17"/>
                      <a:pt x="4" y="17"/>
                    </a:cubicBezTo>
                    <a:cubicBezTo>
                      <a:pt x="4" y="17"/>
                      <a:pt x="4" y="17"/>
                      <a:pt x="5" y="17"/>
                    </a:cubicBezTo>
                    <a:cubicBezTo>
                      <a:pt x="5" y="17"/>
                      <a:pt x="5" y="16"/>
                      <a:pt x="6" y="16"/>
                    </a:cubicBezTo>
                    <a:cubicBezTo>
                      <a:pt x="6" y="16"/>
                      <a:pt x="6" y="16"/>
                      <a:pt x="7" y="16"/>
                    </a:cubicBezTo>
                    <a:cubicBezTo>
                      <a:pt x="7" y="16"/>
                      <a:pt x="8" y="16"/>
                      <a:pt x="8" y="16"/>
                    </a:cubicBezTo>
                    <a:cubicBezTo>
                      <a:pt x="8" y="16"/>
                      <a:pt x="8" y="15"/>
                      <a:pt x="9" y="15"/>
                    </a:cubicBezTo>
                    <a:cubicBezTo>
                      <a:pt x="9" y="15"/>
                      <a:pt x="9" y="15"/>
                      <a:pt x="10" y="15"/>
                    </a:cubicBezTo>
                    <a:cubicBezTo>
                      <a:pt x="11" y="15"/>
                      <a:pt x="11" y="15"/>
                      <a:pt x="12" y="15"/>
                    </a:cubicBezTo>
                    <a:cubicBezTo>
                      <a:pt x="13" y="15"/>
                      <a:pt x="13" y="15"/>
                      <a:pt x="14" y="15"/>
                    </a:cubicBezTo>
                    <a:cubicBezTo>
                      <a:pt x="14" y="15"/>
                      <a:pt x="14" y="16"/>
                      <a:pt x="15" y="16"/>
                    </a:cubicBezTo>
                    <a:cubicBezTo>
                      <a:pt x="15" y="16"/>
                      <a:pt x="15" y="16"/>
                      <a:pt x="15" y="16"/>
                    </a:cubicBezTo>
                    <a:cubicBezTo>
                      <a:pt x="15" y="15"/>
                      <a:pt x="15" y="15"/>
                      <a:pt x="15" y="15"/>
                    </a:cubicBezTo>
                    <a:cubicBezTo>
                      <a:pt x="15" y="14"/>
                      <a:pt x="15" y="14"/>
                      <a:pt x="14" y="14"/>
                    </a:cubicBezTo>
                    <a:cubicBezTo>
                      <a:pt x="14" y="13"/>
                      <a:pt x="14" y="13"/>
                      <a:pt x="14" y="12"/>
                    </a:cubicBezTo>
                    <a:cubicBezTo>
                      <a:pt x="14" y="12"/>
                      <a:pt x="14" y="11"/>
                      <a:pt x="14" y="11"/>
                    </a:cubicBezTo>
                    <a:cubicBezTo>
                      <a:pt x="14" y="10"/>
                      <a:pt x="14" y="10"/>
                      <a:pt x="14" y="10"/>
                    </a:cubicBezTo>
                    <a:cubicBezTo>
                      <a:pt x="15" y="9"/>
                      <a:pt x="15" y="9"/>
                      <a:pt x="15" y="9"/>
                    </a:cubicBezTo>
                    <a:cubicBezTo>
                      <a:pt x="15" y="8"/>
                      <a:pt x="15" y="8"/>
                      <a:pt x="15" y="7"/>
                    </a:cubicBezTo>
                    <a:cubicBezTo>
                      <a:pt x="15" y="7"/>
                      <a:pt x="14" y="6"/>
                      <a:pt x="15" y="6"/>
                    </a:cubicBezTo>
                    <a:cubicBezTo>
                      <a:pt x="15" y="5"/>
                      <a:pt x="15" y="5"/>
                      <a:pt x="15" y="5"/>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52" name="Freeform 243">
                <a:extLst>
                  <a:ext uri="{FF2B5EF4-FFF2-40B4-BE49-F238E27FC236}">
                    <a16:creationId xmlns:a16="http://schemas.microsoft.com/office/drawing/2014/main" id="{63069D72-36F2-8AA4-4CC8-2D8ED0D84694}"/>
                  </a:ext>
                </a:extLst>
              </p:cNvPr>
              <p:cNvSpPr>
                <a:spLocks/>
              </p:cNvSpPr>
              <p:nvPr/>
            </p:nvSpPr>
            <p:spPr bwMode="auto">
              <a:xfrm>
                <a:off x="4205289" y="2351089"/>
                <a:ext cx="420688" cy="357188"/>
              </a:xfrm>
              <a:custGeom>
                <a:avLst/>
                <a:gdLst>
                  <a:gd name="T0" fmla="*/ 29 w 39"/>
                  <a:gd name="T1" fmla="*/ 30 h 33"/>
                  <a:gd name="T2" fmla="*/ 31 w 39"/>
                  <a:gd name="T3" fmla="*/ 30 h 33"/>
                  <a:gd name="T4" fmla="*/ 33 w 39"/>
                  <a:gd name="T5" fmla="*/ 29 h 33"/>
                  <a:gd name="T6" fmla="*/ 33 w 39"/>
                  <a:gd name="T7" fmla="*/ 28 h 33"/>
                  <a:gd name="T8" fmla="*/ 34 w 39"/>
                  <a:gd name="T9" fmla="*/ 26 h 33"/>
                  <a:gd name="T10" fmla="*/ 35 w 39"/>
                  <a:gd name="T11" fmla="*/ 23 h 33"/>
                  <a:gd name="T12" fmla="*/ 36 w 39"/>
                  <a:gd name="T13" fmla="*/ 22 h 33"/>
                  <a:gd name="T14" fmla="*/ 37 w 39"/>
                  <a:gd name="T15" fmla="*/ 21 h 33"/>
                  <a:gd name="T16" fmla="*/ 38 w 39"/>
                  <a:gd name="T17" fmla="*/ 19 h 33"/>
                  <a:gd name="T18" fmla="*/ 38 w 39"/>
                  <a:gd name="T19" fmla="*/ 13 h 33"/>
                  <a:gd name="T20" fmla="*/ 39 w 39"/>
                  <a:gd name="T21" fmla="*/ 9 h 33"/>
                  <a:gd name="T22" fmla="*/ 38 w 39"/>
                  <a:gd name="T23" fmla="*/ 8 h 33"/>
                  <a:gd name="T24" fmla="*/ 37 w 39"/>
                  <a:gd name="T25" fmla="*/ 7 h 33"/>
                  <a:gd name="T26" fmla="*/ 37 w 39"/>
                  <a:gd name="T27" fmla="*/ 4 h 33"/>
                  <a:gd name="T28" fmla="*/ 37 w 39"/>
                  <a:gd name="T29" fmla="*/ 2 h 33"/>
                  <a:gd name="T30" fmla="*/ 36 w 39"/>
                  <a:gd name="T31" fmla="*/ 2 h 33"/>
                  <a:gd name="T32" fmla="*/ 34 w 39"/>
                  <a:gd name="T33" fmla="*/ 2 h 33"/>
                  <a:gd name="T34" fmla="*/ 32 w 39"/>
                  <a:gd name="T35" fmla="*/ 1 h 33"/>
                  <a:gd name="T36" fmla="*/ 31 w 39"/>
                  <a:gd name="T37" fmla="*/ 0 h 33"/>
                  <a:gd name="T38" fmla="*/ 28 w 39"/>
                  <a:gd name="T39" fmla="*/ 1 h 33"/>
                  <a:gd name="T40" fmla="*/ 27 w 39"/>
                  <a:gd name="T41" fmla="*/ 2 h 33"/>
                  <a:gd name="T42" fmla="*/ 25 w 39"/>
                  <a:gd name="T43" fmla="*/ 4 h 33"/>
                  <a:gd name="T44" fmla="*/ 21 w 39"/>
                  <a:gd name="T45" fmla="*/ 7 h 33"/>
                  <a:gd name="T46" fmla="*/ 17 w 39"/>
                  <a:gd name="T47" fmla="*/ 10 h 33"/>
                  <a:gd name="T48" fmla="*/ 14 w 39"/>
                  <a:gd name="T49" fmla="*/ 12 h 33"/>
                  <a:gd name="T50" fmla="*/ 9 w 39"/>
                  <a:gd name="T51" fmla="*/ 13 h 33"/>
                  <a:gd name="T52" fmla="*/ 10 w 39"/>
                  <a:gd name="T53" fmla="*/ 14 h 33"/>
                  <a:gd name="T54" fmla="*/ 10 w 39"/>
                  <a:gd name="T55" fmla="*/ 17 h 33"/>
                  <a:gd name="T56" fmla="*/ 10 w 39"/>
                  <a:gd name="T57" fmla="*/ 21 h 33"/>
                  <a:gd name="T58" fmla="*/ 9 w 39"/>
                  <a:gd name="T59" fmla="*/ 23 h 33"/>
                  <a:gd name="T60" fmla="*/ 7 w 39"/>
                  <a:gd name="T61" fmla="*/ 23 h 33"/>
                  <a:gd name="T62" fmla="*/ 4 w 39"/>
                  <a:gd name="T63" fmla="*/ 24 h 33"/>
                  <a:gd name="T64" fmla="*/ 2 w 39"/>
                  <a:gd name="T65" fmla="*/ 24 h 33"/>
                  <a:gd name="T66" fmla="*/ 0 w 39"/>
                  <a:gd name="T67" fmla="*/ 25 h 33"/>
                  <a:gd name="T68" fmla="*/ 0 w 39"/>
                  <a:gd name="T69" fmla="*/ 26 h 33"/>
                  <a:gd name="T70" fmla="*/ 2 w 39"/>
                  <a:gd name="T71" fmla="*/ 28 h 33"/>
                  <a:gd name="T72" fmla="*/ 2 w 39"/>
                  <a:gd name="T73" fmla="*/ 30 h 33"/>
                  <a:gd name="T74" fmla="*/ 4 w 39"/>
                  <a:gd name="T75" fmla="*/ 31 h 33"/>
                  <a:gd name="T76" fmla="*/ 5 w 39"/>
                  <a:gd name="T77" fmla="*/ 31 h 33"/>
                  <a:gd name="T78" fmla="*/ 5 w 39"/>
                  <a:gd name="T79" fmla="*/ 33 h 33"/>
                  <a:gd name="T80" fmla="*/ 7 w 39"/>
                  <a:gd name="T81" fmla="*/ 32 h 33"/>
                  <a:gd name="T82" fmla="*/ 8 w 39"/>
                  <a:gd name="T83" fmla="*/ 33 h 33"/>
                  <a:gd name="T84" fmla="*/ 8 w 39"/>
                  <a:gd name="T85" fmla="*/ 32 h 33"/>
                  <a:gd name="T86" fmla="*/ 10 w 39"/>
                  <a:gd name="T87" fmla="*/ 30 h 33"/>
                  <a:gd name="T88" fmla="*/ 11 w 39"/>
                  <a:gd name="T89" fmla="*/ 28 h 33"/>
                  <a:gd name="T90" fmla="*/ 13 w 39"/>
                  <a:gd name="T91" fmla="*/ 28 h 33"/>
                  <a:gd name="T92" fmla="*/ 14 w 39"/>
                  <a:gd name="T93" fmla="*/ 28 h 33"/>
                  <a:gd name="T94" fmla="*/ 16 w 39"/>
                  <a:gd name="T95" fmla="*/ 29 h 33"/>
                  <a:gd name="T96" fmla="*/ 18 w 39"/>
                  <a:gd name="T97" fmla="*/ 30 h 33"/>
                  <a:gd name="T98" fmla="*/ 20 w 39"/>
                  <a:gd name="T99" fmla="*/ 29 h 33"/>
                  <a:gd name="T100" fmla="*/ 22 w 39"/>
                  <a:gd name="T101" fmla="*/ 31 h 33"/>
                  <a:gd name="T102" fmla="*/ 24 w 39"/>
                  <a:gd name="T103" fmla="*/ 30 h 33"/>
                  <a:gd name="T104" fmla="*/ 26 w 39"/>
                  <a:gd name="T105" fmla="*/ 29 h 33"/>
                  <a:gd name="T106" fmla="*/ 28 w 39"/>
                  <a:gd name="T107" fmla="*/ 2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33">
                    <a:moveTo>
                      <a:pt x="28" y="29"/>
                    </a:moveTo>
                    <a:cubicBezTo>
                      <a:pt x="28" y="30"/>
                      <a:pt x="28" y="30"/>
                      <a:pt x="29" y="30"/>
                    </a:cubicBezTo>
                    <a:cubicBezTo>
                      <a:pt x="29" y="30"/>
                      <a:pt x="29" y="30"/>
                      <a:pt x="30" y="30"/>
                    </a:cubicBezTo>
                    <a:cubicBezTo>
                      <a:pt x="30" y="30"/>
                      <a:pt x="30" y="30"/>
                      <a:pt x="31" y="30"/>
                    </a:cubicBezTo>
                    <a:cubicBezTo>
                      <a:pt x="31" y="29"/>
                      <a:pt x="31" y="29"/>
                      <a:pt x="32" y="29"/>
                    </a:cubicBezTo>
                    <a:cubicBezTo>
                      <a:pt x="32" y="29"/>
                      <a:pt x="32" y="29"/>
                      <a:pt x="33" y="29"/>
                    </a:cubicBezTo>
                    <a:cubicBezTo>
                      <a:pt x="33" y="29"/>
                      <a:pt x="33" y="29"/>
                      <a:pt x="33" y="28"/>
                    </a:cubicBezTo>
                    <a:cubicBezTo>
                      <a:pt x="33" y="28"/>
                      <a:pt x="33" y="28"/>
                      <a:pt x="33" y="28"/>
                    </a:cubicBezTo>
                    <a:cubicBezTo>
                      <a:pt x="33" y="28"/>
                      <a:pt x="33" y="28"/>
                      <a:pt x="34" y="27"/>
                    </a:cubicBezTo>
                    <a:cubicBezTo>
                      <a:pt x="34" y="27"/>
                      <a:pt x="34" y="27"/>
                      <a:pt x="34" y="26"/>
                    </a:cubicBezTo>
                    <a:cubicBezTo>
                      <a:pt x="34" y="26"/>
                      <a:pt x="34" y="25"/>
                      <a:pt x="34" y="25"/>
                    </a:cubicBezTo>
                    <a:cubicBezTo>
                      <a:pt x="34" y="24"/>
                      <a:pt x="34" y="24"/>
                      <a:pt x="35" y="23"/>
                    </a:cubicBezTo>
                    <a:cubicBezTo>
                      <a:pt x="35" y="23"/>
                      <a:pt x="35" y="23"/>
                      <a:pt x="35" y="23"/>
                    </a:cubicBezTo>
                    <a:cubicBezTo>
                      <a:pt x="36" y="23"/>
                      <a:pt x="36" y="22"/>
                      <a:pt x="36" y="22"/>
                    </a:cubicBezTo>
                    <a:cubicBezTo>
                      <a:pt x="36" y="22"/>
                      <a:pt x="36" y="21"/>
                      <a:pt x="36" y="21"/>
                    </a:cubicBezTo>
                    <a:cubicBezTo>
                      <a:pt x="36" y="21"/>
                      <a:pt x="37" y="21"/>
                      <a:pt x="37" y="21"/>
                    </a:cubicBezTo>
                    <a:cubicBezTo>
                      <a:pt x="37" y="20"/>
                      <a:pt x="37" y="20"/>
                      <a:pt x="38" y="20"/>
                    </a:cubicBezTo>
                    <a:cubicBezTo>
                      <a:pt x="38" y="20"/>
                      <a:pt x="38" y="20"/>
                      <a:pt x="38" y="19"/>
                    </a:cubicBezTo>
                    <a:cubicBezTo>
                      <a:pt x="39" y="18"/>
                      <a:pt x="39" y="18"/>
                      <a:pt x="39" y="17"/>
                    </a:cubicBezTo>
                    <a:cubicBezTo>
                      <a:pt x="39" y="16"/>
                      <a:pt x="38" y="14"/>
                      <a:pt x="38" y="13"/>
                    </a:cubicBezTo>
                    <a:cubicBezTo>
                      <a:pt x="38" y="12"/>
                      <a:pt x="38" y="12"/>
                      <a:pt x="39" y="11"/>
                    </a:cubicBezTo>
                    <a:cubicBezTo>
                      <a:pt x="39" y="10"/>
                      <a:pt x="39" y="10"/>
                      <a:pt x="39" y="9"/>
                    </a:cubicBezTo>
                    <a:cubicBezTo>
                      <a:pt x="39" y="9"/>
                      <a:pt x="39" y="9"/>
                      <a:pt x="39" y="9"/>
                    </a:cubicBezTo>
                    <a:cubicBezTo>
                      <a:pt x="39" y="8"/>
                      <a:pt x="38" y="8"/>
                      <a:pt x="38" y="8"/>
                    </a:cubicBezTo>
                    <a:cubicBezTo>
                      <a:pt x="38" y="8"/>
                      <a:pt x="38" y="8"/>
                      <a:pt x="38" y="7"/>
                    </a:cubicBezTo>
                    <a:cubicBezTo>
                      <a:pt x="38" y="7"/>
                      <a:pt x="38" y="7"/>
                      <a:pt x="37" y="7"/>
                    </a:cubicBezTo>
                    <a:cubicBezTo>
                      <a:pt x="37" y="6"/>
                      <a:pt x="37" y="6"/>
                      <a:pt x="37" y="5"/>
                    </a:cubicBezTo>
                    <a:cubicBezTo>
                      <a:pt x="37" y="5"/>
                      <a:pt x="37" y="5"/>
                      <a:pt x="37" y="4"/>
                    </a:cubicBezTo>
                    <a:cubicBezTo>
                      <a:pt x="37" y="4"/>
                      <a:pt x="37" y="3"/>
                      <a:pt x="37" y="3"/>
                    </a:cubicBezTo>
                    <a:cubicBezTo>
                      <a:pt x="37" y="3"/>
                      <a:pt x="37" y="3"/>
                      <a:pt x="37" y="2"/>
                    </a:cubicBezTo>
                    <a:cubicBezTo>
                      <a:pt x="37" y="2"/>
                      <a:pt x="37" y="2"/>
                      <a:pt x="37" y="2"/>
                    </a:cubicBezTo>
                    <a:cubicBezTo>
                      <a:pt x="36" y="2"/>
                      <a:pt x="36" y="2"/>
                      <a:pt x="36" y="2"/>
                    </a:cubicBezTo>
                    <a:cubicBezTo>
                      <a:pt x="36" y="3"/>
                      <a:pt x="35" y="3"/>
                      <a:pt x="35" y="3"/>
                    </a:cubicBezTo>
                    <a:cubicBezTo>
                      <a:pt x="35" y="3"/>
                      <a:pt x="35" y="2"/>
                      <a:pt x="34" y="2"/>
                    </a:cubicBezTo>
                    <a:cubicBezTo>
                      <a:pt x="34" y="2"/>
                      <a:pt x="34" y="2"/>
                      <a:pt x="34" y="1"/>
                    </a:cubicBezTo>
                    <a:cubicBezTo>
                      <a:pt x="33" y="1"/>
                      <a:pt x="33" y="1"/>
                      <a:pt x="32" y="1"/>
                    </a:cubicBezTo>
                    <a:cubicBezTo>
                      <a:pt x="32" y="1"/>
                      <a:pt x="32" y="1"/>
                      <a:pt x="31" y="1"/>
                    </a:cubicBezTo>
                    <a:cubicBezTo>
                      <a:pt x="31" y="1"/>
                      <a:pt x="31" y="0"/>
                      <a:pt x="31" y="0"/>
                    </a:cubicBezTo>
                    <a:cubicBezTo>
                      <a:pt x="30" y="0"/>
                      <a:pt x="30" y="0"/>
                      <a:pt x="29" y="0"/>
                    </a:cubicBezTo>
                    <a:cubicBezTo>
                      <a:pt x="29" y="0"/>
                      <a:pt x="29" y="1"/>
                      <a:pt x="28" y="1"/>
                    </a:cubicBezTo>
                    <a:cubicBezTo>
                      <a:pt x="28" y="1"/>
                      <a:pt x="28" y="1"/>
                      <a:pt x="28" y="1"/>
                    </a:cubicBezTo>
                    <a:cubicBezTo>
                      <a:pt x="27" y="2"/>
                      <a:pt x="27" y="2"/>
                      <a:pt x="27" y="2"/>
                    </a:cubicBezTo>
                    <a:cubicBezTo>
                      <a:pt x="26" y="2"/>
                      <a:pt x="26" y="2"/>
                      <a:pt x="26" y="3"/>
                    </a:cubicBezTo>
                    <a:cubicBezTo>
                      <a:pt x="25" y="3"/>
                      <a:pt x="25" y="3"/>
                      <a:pt x="25" y="4"/>
                    </a:cubicBezTo>
                    <a:cubicBezTo>
                      <a:pt x="24" y="5"/>
                      <a:pt x="23" y="4"/>
                      <a:pt x="22" y="5"/>
                    </a:cubicBezTo>
                    <a:cubicBezTo>
                      <a:pt x="21" y="5"/>
                      <a:pt x="21" y="6"/>
                      <a:pt x="21" y="7"/>
                    </a:cubicBezTo>
                    <a:cubicBezTo>
                      <a:pt x="20" y="7"/>
                      <a:pt x="19" y="8"/>
                      <a:pt x="18" y="8"/>
                    </a:cubicBezTo>
                    <a:cubicBezTo>
                      <a:pt x="18" y="9"/>
                      <a:pt x="17" y="9"/>
                      <a:pt x="17" y="10"/>
                    </a:cubicBezTo>
                    <a:cubicBezTo>
                      <a:pt x="16" y="10"/>
                      <a:pt x="15" y="11"/>
                      <a:pt x="15" y="11"/>
                    </a:cubicBezTo>
                    <a:cubicBezTo>
                      <a:pt x="14" y="11"/>
                      <a:pt x="14" y="12"/>
                      <a:pt x="14" y="12"/>
                    </a:cubicBezTo>
                    <a:cubicBezTo>
                      <a:pt x="13" y="12"/>
                      <a:pt x="13" y="12"/>
                      <a:pt x="12" y="12"/>
                    </a:cubicBezTo>
                    <a:cubicBezTo>
                      <a:pt x="11" y="12"/>
                      <a:pt x="10" y="13"/>
                      <a:pt x="9" y="13"/>
                    </a:cubicBezTo>
                    <a:cubicBezTo>
                      <a:pt x="10" y="13"/>
                      <a:pt x="10" y="13"/>
                      <a:pt x="10" y="13"/>
                    </a:cubicBezTo>
                    <a:cubicBezTo>
                      <a:pt x="10" y="14"/>
                      <a:pt x="10" y="14"/>
                      <a:pt x="10" y="14"/>
                    </a:cubicBezTo>
                    <a:cubicBezTo>
                      <a:pt x="10" y="15"/>
                      <a:pt x="10" y="16"/>
                      <a:pt x="10" y="17"/>
                    </a:cubicBezTo>
                    <a:cubicBezTo>
                      <a:pt x="10" y="17"/>
                      <a:pt x="10" y="17"/>
                      <a:pt x="10" y="17"/>
                    </a:cubicBezTo>
                    <a:cubicBezTo>
                      <a:pt x="10" y="18"/>
                      <a:pt x="10" y="19"/>
                      <a:pt x="10" y="20"/>
                    </a:cubicBezTo>
                    <a:cubicBezTo>
                      <a:pt x="10" y="20"/>
                      <a:pt x="10" y="21"/>
                      <a:pt x="10" y="21"/>
                    </a:cubicBezTo>
                    <a:cubicBezTo>
                      <a:pt x="10" y="22"/>
                      <a:pt x="10" y="22"/>
                      <a:pt x="9" y="22"/>
                    </a:cubicBezTo>
                    <a:cubicBezTo>
                      <a:pt x="9" y="23"/>
                      <a:pt x="9" y="23"/>
                      <a:pt x="9" y="23"/>
                    </a:cubicBezTo>
                    <a:cubicBezTo>
                      <a:pt x="9" y="23"/>
                      <a:pt x="8" y="23"/>
                      <a:pt x="8" y="24"/>
                    </a:cubicBezTo>
                    <a:cubicBezTo>
                      <a:pt x="8" y="24"/>
                      <a:pt x="7" y="23"/>
                      <a:pt x="7" y="23"/>
                    </a:cubicBezTo>
                    <a:cubicBezTo>
                      <a:pt x="6" y="23"/>
                      <a:pt x="6" y="24"/>
                      <a:pt x="6" y="24"/>
                    </a:cubicBezTo>
                    <a:cubicBezTo>
                      <a:pt x="5" y="24"/>
                      <a:pt x="5" y="24"/>
                      <a:pt x="4" y="24"/>
                    </a:cubicBezTo>
                    <a:cubicBezTo>
                      <a:pt x="4" y="24"/>
                      <a:pt x="3" y="24"/>
                      <a:pt x="3" y="24"/>
                    </a:cubicBezTo>
                    <a:cubicBezTo>
                      <a:pt x="3" y="24"/>
                      <a:pt x="3" y="24"/>
                      <a:pt x="2" y="24"/>
                    </a:cubicBezTo>
                    <a:cubicBezTo>
                      <a:pt x="2" y="25"/>
                      <a:pt x="2" y="25"/>
                      <a:pt x="1" y="25"/>
                    </a:cubicBezTo>
                    <a:cubicBezTo>
                      <a:pt x="1" y="25"/>
                      <a:pt x="1" y="25"/>
                      <a:pt x="0" y="25"/>
                    </a:cubicBezTo>
                    <a:cubicBezTo>
                      <a:pt x="0" y="25"/>
                      <a:pt x="0" y="25"/>
                      <a:pt x="0" y="25"/>
                    </a:cubicBezTo>
                    <a:cubicBezTo>
                      <a:pt x="0" y="25"/>
                      <a:pt x="0" y="26"/>
                      <a:pt x="0" y="26"/>
                    </a:cubicBezTo>
                    <a:cubicBezTo>
                      <a:pt x="0" y="26"/>
                      <a:pt x="0" y="27"/>
                      <a:pt x="1" y="27"/>
                    </a:cubicBezTo>
                    <a:cubicBezTo>
                      <a:pt x="1" y="28"/>
                      <a:pt x="1" y="28"/>
                      <a:pt x="2" y="28"/>
                    </a:cubicBezTo>
                    <a:cubicBezTo>
                      <a:pt x="2" y="28"/>
                      <a:pt x="2" y="28"/>
                      <a:pt x="2" y="29"/>
                    </a:cubicBezTo>
                    <a:cubicBezTo>
                      <a:pt x="3" y="29"/>
                      <a:pt x="2" y="29"/>
                      <a:pt x="2" y="30"/>
                    </a:cubicBezTo>
                    <a:cubicBezTo>
                      <a:pt x="2" y="30"/>
                      <a:pt x="2" y="31"/>
                      <a:pt x="2" y="31"/>
                    </a:cubicBezTo>
                    <a:cubicBezTo>
                      <a:pt x="3" y="31"/>
                      <a:pt x="3" y="31"/>
                      <a:pt x="4" y="31"/>
                    </a:cubicBezTo>
                    <a:cubicBezTo>
                      <a:pt x="4" y="31"/>
                      <a:pt x="4" y="31"/>
                      <a:pt x="5" y="31"/>
                    </a:cubicBezTo>
                    <a:cubicBezTo>
                      <a:pt x="5" y="31"/>
                      <a:pt x="5" y="31"/>
                      <a:pt x="5" y="31"/>
                    </a:cubicBezTo>
                    <a:cubicBezTo>
                      <a:pt x="5" y="32"/>
                      <a:pt x="5" y="32"/>
                      <a:pt x="5" y="32"/>
                    </a:cubicBezTo>
                    <a:cubicBezTo>
                      <a:pt x="5" y="33"/>
                      <a:pt x="5" y="33"/>
                      <a:pt x="5" y="33"/>
                    </a:cubicBezTo>
                    <a:cubicBezTo>
                      <a:pt x="5" y="32"/>
                      <a:pt x="6" y="32"/>
                      <a:pt x="6" y="32"/>
                    </a:cubicBezTo>
                    <a:cubicBezTo>
                      <a:pt x="6" y="32"/>
                      <a:pt x="6" y="32"/>
                      <a:pt x="7" y="32"/>
                    </a:cubicBezTo>
                    <a:cubicBezTo>
                      <a:pt x="7" y="32"/>
                      <a:pt x="7" y="33"/>
                      <a:pt x="7" y="33"/>
                    </a:cubicBezTo>
                    <a:cubicBezTo>
                      <a:pt x="8" y="33"/>
                      <a:pt x="8" y="33"/>
                      <a:pt x="8" y="33"/>
                    </a:cubicBezTo>
                    <a:cubicBezTo>
                      <a:pt x="8" y="33"/>
                      <a:pt x="8" y="33"/>
                      <a:pt x="8" y="33"/>
                    </a:cubicBezTo>
                    <a:cubicBezTo>
                      <a:pt x="8" y="32"/>
                      <a:pt x="8" y="32"/>
                      <a:pt x="8" y="32"/>
                    </a:cubicBezTo>
                    <a:cubicBezTo>
                      <a:pt x="8" y="31"/>
                      <a:pt x="9" y="31"/>
                      <a:pt x="9" y="31"/>
                    </a:cubicBezTo>
                    <a:cubicBezTo>
                      <a:pt x="10" y="31"/>
                      <a:pt x="9" y="30"/>
                      <a:pt x="10" y="30"/>
                    </a:cubicBezTo>
                    <a:cubicBezTo>
                      <a:pt x="10" y="29"/>
                      <a:pt x="10" y="29"/>
                      <a:pt x="10" y="29"/>
                    </a:cubicBezTo>
                    <a:cubicBezTo>
                      <a:pt x="10" y="29"/>
                      <a:pt x="11" y="28"/>
                      <a:pt x="11" y="28"/>
                    </a:cubicBezTo>
                    <a:cubicBezTo>
                      <a:pt x="11" y="28"/>
                      <a:pt x="12" y="28"/>
                      <a:pt x="12" y="28"/>
                    </a:cubicBezTo>
                    <a:cubicBezTo>
                      <a:pt x="12" y="28"/>
                      <a:pt x="12" y="28"/>
                      <a:pt x="13" y="28"/>
                    </a:cubicBezTo>
                    <a:cubicBezTo>
                      <a:pt x="13" y="28"/>
                      <a:pt x="13" y="27"/>
                      <a:pt x="13" y="28"/>
                    </a:cubicBezTo>
                    <a:cubicBezTo>
                      <a:pt x="14" y="28"/>
                      <a:pt x="14" y="28"/>
                      <a:pt x="14" y="28"/>
                    </a:cubicBezTo>
                    <a:cubicBezTo>
                      <a:pt x="14" y="28"/>
                      <a:pt x="14" y="29"/>
                      <a:pt x="15" y="29"/>
                    </a:cubicBezTo>
                    <a:cubicBezTo>
                      <a:pt x="15" y="29"/>
                      <a:pt x="15" y="29"/>
                      <a:pt x="16" y="29"/>
                    </a:cubicBezTo>
                    <a:cubicBezTo>
                      <a:pt x="16" y="29"/>
                      <a:pt x="16" y="30"/>
                      <a:pt x="16" y="30"/>
                    </a:cubicBezTo>
                    <a:cubicBezTo>
                      <a:pt x="17" y="30"/>
                      <a:pt x="17" y="30"/>
                      <a:pt x="18" y="30"/>
                    </a:cubicBezTo>
                    <a:cubicBezTo>
                      <a:pt x="18" y="30"/>
                      <a:pt x="18" y="29"/>
                      <a:pt x="19" y="29"/>
                    </a:cubicBezTo>
                    <a:cubicBezTo>
                      <a:pt x="19" y="29"/>
                      <a:pt x="19" y="29"/>
                      <a:pt x="20" y="29"/>
                    </a:cubicBezTo>
                    <a:cubicBezTo>
                      <a:pt x="20" y="29"/>
                      <a:pt x="20" y="30"/>
                      <a:pt x="21" y="30"/>
                    </a:cubicBezTo>
                    <a:cubicBezTo>
                      <a:pt x="21" y="30"/>
                      <a:pt x="21" y="30"/>
                      <a:pt x="22" y="31"/>
                    </a:cubicBezTo>
                    <a:cubicBezTo>
                      <a:pt x="22" y="31"/>
                      <a:pt x="22" y="31"/>
                      <a:pt x="23" y="31"/>
                    </a:cubicBezTo>
                    <a:cubicBezTo>
                      <a:pt x="23" y="31"/>
                      <a:pt x="23" y="31"/>
                      <a:pt x="24" y="30"/>
                    </a:cubicBezTo>
                    <a:cubicBezTo>
                      <a:pt x="24" y="30"/>
                      <a:pt x="24" y="30"/>
                      <a:pt x="25" y="30"/>
                    </a:cubicBezTo>
                    <a:cubicBezTo>
                      <a:pt x="25" y="29"/>
                      <a:pt x="25" y="29"/>
                      <a:pt x="26" y="29"/>
                    </a:cubicBezTo>
                    <a:cubicBezTo>
                      <a:pt x="26" y="29"/>
                      <a:pt x="27" y="29"/>
                      <a:pt x="27" y="29"/>
                    </a:cubicBezTo>
                    <a:cubicBezTo>
                      <a:pt x="27" y="29"/>
                      <a:pt x="28" y="29"/>
                      <a:pt x="28" y="29"/>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53" name="Freeform 244">
                <a:extLst>
                  <a:ext uri="{FF2B5EF4-FFF2-40B4-BE49-F238E27FC236}">
                    <a16:creationId xmlns:a16="http://schemas.microsoft.com/office/drawing/2014/main" id="{86191C85-3F26-1986-8834-DCCE55452416}"/>
                  </a:ext>
                </a:extLst>
              </p:cNvPr>
              <p:cNvSpPr>
                <a:spLocks/>
              </p:cNvSpPr>
              <p:nvPr/>
            </p:nvSpPr>
            <p:spPr bwMode="auto">
              <a:xfrm>
                <a:off x="4992689" y="3151189"/>
                <a:ext cx="42863" cy="65088"/>
              </a:xfrm>
              <a:custGeom>
                <a:avLst/>
                <a:gdLst>
                  <a:gd name="T0" fmla="*/ 3 w 4"/>
                  <a:gd name="T1" fmla="*/ 1 h 6"/>
                  <a:gd name="T2" fmla="*/ 3 w 4"/>
                  <a:gd name="T3" fmla="*/ 0 h 6"/>
                  <a:gd name="T4" fmla="*/ 2 w 4"/>
                  <a:gd name="T5" fmla="*/ 1 h 6"/>
                  <a:gd name="T6" fmla="*/ 2 w 4"/>
                  <a:gd name="T7" fmla="*/ 1 h 6"/>
                  <a:gd name="T8" fmla="*/ 1 w 4"/>
                  <a:gd name="T9" fmla="*/ 2 h 6"/>
                  <a:gd name="T10" fmla="*/ 0 w 4"/>
                  <a:gd name="T11" fmla="*/ 1 h 6"/>
                  <a:gd name="T12" fmla="*/ 0 w 4"/>
                  <a:gd name="T13" fmla="*/ 2 h 6"/>
                  <a:gd name="T14" fmla="*/ 0 w 4"/>
                  <a:gd name="T15" fmla="*/ 2 h 6"/>
                  <a:gd name="T16" fmla="*/ 0 w 4"/>
                  <a:gd name="T17" fmla="*/ 3 h 6"/>
                  <a:gd name="T18" fmla="*/ 0 w 4"/>
                  <a:gd name="T19" fmla="*/ 4 h 6"/>
                  <a:gd name="T20" fmla="*/ 0 w 4"/>
                  <a:gd name="T21" fmla="*/ 4 h 6"/>
                  <a:gd name="T22" fmla="*/ 0 w 4"/>
                  <a:gd name="T23" fmla="*/ 4 h 6"/>
                  <a:gd name="T24" fmla="*/ 1 w 4"/>
                  <a:gd name="T25" fmla="*/ 5 h 6"/>
                  <a:gd name="T26" fmla="*/ 1 w 4"/>
                  <a:gd name="T27" fmla="*/ 6 h 6"/>
                  <a:gd name="T28" fmla="*/ 2 w 4"/>
                  <a:gd name="T29" fmla="*/ 6 h 6"/>
                  <a:gd name="T30" fmla="*/ 2 w 4"/>
                  <a:gd name="T31" fmla="*/ 6 h 6"/>
                  <a:gd name="T32" fmla="*/ 3 w 4"/>
                  <a:gd name="T33" fmla="*/ 5 h 6"/>
                  <a:gd name="T34" fmla="*/ 3 w 4"/>
                  <a:gd name="T35" fmla="*/ 4 h 6"/>
                  <a:gd name="T36" fmla="*/ 3 w 4"/>
                  <a:gd name="T37" fmla="*/ 3 h 6"/>
                  <a:gd name="T38" fmla="*/ 4 w 4"/>
                  <a:gd name="T39" fmla="*/ 2 h 6"/>
                  <a:gd name="T40" fmla="*/ 4 w 4"/>
                  <a:gd name="T41" fmla="*/ 2 h 6"/>
                  <a:gd name="T42" fmla="*/ 3 w 4"/>
                  <a:gd name="T43"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6">
                    <a:moveTo>
                      <a:pt x="3" y="1"/>
                    </a:moveTo>
                    <a:cubicBezTo>
                      <a:pt x="3" y="0"/>
                      <a:pt x="3" y="0"/>
                      <a:pt x="3" y="0"/>
                    </a:cubicBezTo>
                    <a:cubicBezTo>
                      <a:pt x="3" y="0"/>
                      <a:pt x="3" y="0"/>
                      <a:pt x="2" y="1"/>
                    </a:cubicBezTo>
                    <a:cubicBezTo>
                      <a:pt x="2" y="1"/>
                      <a:pt x="2" y="1"/>
                      <a:pt x="2" y="1"/>
                    </a:cubicBezTo>
                    <a:cubicBezTo>
                      <a:pt x="2" y="1"/>
                      <a:pt x="1" y="2"/>
                      <a:pt x="1" y="2"/>
                    </a:cubicBezTo>
                    <a:cubicBezTo>
                      <a:pt x="1" y="2"/>
                      <a:pt x="1" y="1"/>
                      <a:pt x="0" y="1"/>
                    </a:cubicBezTo>
                    <a:cubicBezTo>
                      <a:pt x="0" y="1"/>
                      <a:pt x="0" y="1"/>
                      <a:pt x="0" y="2"/>
                    </a:cubicBezTo>
                    <a:cubicBezTo>
                      <a:pt x="0" y="2"/>
                      <a:pt x="0" y="2"/>
                      <a:pt x="0" y="2"/>
                    </a:cubicBezTo>
                    <a:cubicBezTo>
                      <a:pt x="0" y="2"/>
                      <a:pt x="0" y="2"/>
                      <a:pt x="0" y="3"/>
                    </a:cubicBezTo>
                    <a:cubicBezTo>
                      <a:pt x="0" y="3"/>
                      <a:pt x="0" y="3"/>
                      <a:pt x="0" y="4"/>
                    </a:cubicBezTo>
                    <a:cubicBezTo>
                      <a:pt x="0" y="4"/>
                      <a:pt x="0" y="4"/>
                      <a:pt x="0" y="4"/>
                    </a:cubicBezTo>
                    <a:cubicBezTo>
                      <a:pt x="0" y="4"/>
                      <a:pt x="0" y="4"/>
                      <a:pt x="0" y="4"/>
                    </a:cubicBezTo>
                    <a:cubicBezTo>
                      <a:pt x="1" y="4"/>
                      <a:pt x="1" y="4"/>
                      <a:pt x="1" y="5"/>
                    </a:cubicBezTo>
                    <a:cubicBezTo>
                      <a:pt x="1" y="5"/>
                      <a:pt x="1" y="5"/>
                      <a:pt x="1" y="6"/>
                    </a:cubicBezTo>
                    <a:cubicBezTo>
                      <a:pt x="1" y="6"/>
                      <a:pt x="1" y="6"/>
                      <a:pt x="2" y="6"/>
                    </a:cubicBezTo>
                    <a:cubicBezTo>
                      <a:pt x="2" y="6"/>
                      <a:pt x="2" y="6"/>
                      <a:pt x="2" y="6"/>
                    </a:cubicBezTo>
                    <a:cubicBezTo>
                      <a:pt x="3" y="6"/>
                      <a:pt x="3" y="6"/>
                      <a:pt x="3" y="5"/>
                    </a:cubicBezTo>
                    <a:cubicBezTo>
                      <a:pt x="3" y="5"/>
                      <a:pt x="3" y="5"/>
                      <a:pt x="3" y="4"/>
                    </a:cubicBezTo>
                    <a:cubicBezTo>
                      <a:pt x="3" y="4"/>
                      <a:pt x="3" y="4"/>
                      <a:pt x="3" y="3"/>
                    </a:cubicBezTo>
                    <a:cubicBezTo>
                      <a:pt x="4" y="3"/>
                      <a:pt x="4" y="3"/>
                      <a:pt x="4" y="2"/>
                    </a:cubicBezTo>
                    <a:cubicBezTo>
                      <a:pt x="4" y="2"/>
                      <a:pt x="4" y="2"/>
                      <a:pt x="4" y="2"/>
                    </a:cubicBezTo>
                    <a:cubicBezTo>
                      <a:pt x="3" y="1"/>
                      <a:pt x="3" y="1"/>
                      <a:pt x="3"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54" name="Freeform 245">
                <a:extLst>
                  <a:ext uri="{FF2B5EF4-FFF2-40B4-BE49-F238E27FC236}">
                    <a16:creationId xmlns:a16="http://schemas.microsoft.com/office/drawing/2014/main" id="{37DA771D-BF19-049B-7796-A4B20D8627E9}"/>
                  </a:ext>
                </a:extLst>
              </p:cNvPr>
              <p:cNvSpPr>
                <a:spLocks/>
              </p:cNvSpPr>
              <p:nvPr/>
            </p:nvSpPr>
            <p:spPr bwMode="auto">
              <a:xfrm>
                <a:off x="5003801" y="3216276"/>
                <a:ext cx="11113"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0" y="0"/>
                      <a:pt x="0" y="0"/>
                      <a:pt x="0" y="0"/>
                    </a:cubicBezTo>
                    <a:cubicBezTo>
                      <a:pt x="1" y="0"/>
                      <a:pt x="1" y="0"/>
                      <a:pt x="1"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55" name="Freeform 246">
                <a:extLst>
                  <a:ext uri="{FF2B5EF4-FFF2-40B4-BE49-F238E27FC236}">
                    <a16:creationId xmlns:a16="http://schemas.microsoft.com/office/drawing/2014/main" id="{7CB721D4-8048-55CF-4A6A-A94BDDEEFA44}"/>
                  </a:ext>
                </a:extLst>
              </p:cNvPr>
              <p:cNvSpPr>
                <a:spLocks/>
              </p:cNvSpPr>
              <p:nvPr/>
            </p:nvSpPr>
            <p:spPr bwMode="auto">
              <a:xfrm>
                <a:off x="4787901" y="3335339"/>
                <a:ext cx="323850" cy="312738"/>
              </a:xfrm>
              <a:custGeom>
                <a:avLst/>
                <a:gdLst>
                  <a:gd name="T0" fmla="*/ 29 w 30"/>
                  <a:gd name="T1" fmla="*/ 5 h 29"/>
                  <a:gd name="T2" fmla="*/ 28 w 30"/>
                  <a:gd name="T3" fmla="*/ 4 h 29"/>
                  <a:gd name="T4" fmla="*/ 27 w 30"/>
                  <a:gd name="T5" fmla="*/ 3 h 29"/>
                  <a:gd name="T6" fmla="*/ 24 w 30"/>
                  <a:gd name="T7" fmla="*/ 2 h 29"/>
                  <a:gd name="T8" fmla="*/ 23 w 30"/>
                  <a:gd name="T9" fmla="*/ 2 h 29"/>
                  <a:gd name="T10" fmla="*/ 23 w 30"/>
                  <a:gd name="T11" fmla="*/ 1 h 29"/>
                  <a:gd name="T12" fmla="*/ 22 w 30"/>
                  <a:gd name="T13" fmla="*/ 0 h 29"/>
                  <a:gd name="T14" fmla="*/ 21 w 30"/>
                  <a:gd name="T15" fmla="*/ 0 h 29"/>
                  <a:gd name="T16" fmla="*/ 18 w 30"/>
                  <a:gd name="T17" fmla="*/ 1 h 29"/>
                  <a:gd name="T18" fmla="*/ 16 w 30"/>
                  <a:gd name="T19" fmla="*/ 3 h 29"/>
                  <a:gd name="T20" fmla="*/ 17 w 30"/>
                  <a:gd name="T21" fmla="*/ 5 h 29"/>
                  <a:gd name="T22" fmla="*/ 17 w 30"/>
                  <a:gd name="T23" fmla="*/ 7 h 29"/>
                  <a:gd name="T24" fmla="*/ 17 w 30"/>
                  <a:gd name="T25" fmla="*/ 11 h 29"/>
                  <a:gd name="T26" fmla="*/ 18 w 30"/>
                  <a:gd name="T27" fmla="*/ 13 h 29"/>
                  <a:gd name="T28" fmla="*/ 16 w 30"/>
                  <a:gd name="T29" fmla="*/ 14 h 29"/>
                  <a:gd name="T30" fmla="*/ 14 w 30"/>
                  <a:gd name="T31" fmla="*/ 11 h 29"/>
                  <a:gd name="T32" fmla="*/ 13 w 30"/>
                  <a:gd name="T33" fmla="*/ 10 h 29"/>
                  <a:gd name="T34" fmla="*/ 11 w 30"/>
                  <a:gd name="T35" fmla="*/ 11 h 29"/>
                  <a:gd name="T36" fmla="*/ 9 w 30"/>
                  <a:gd name="T37" fmla="*/ 10 h 29"/>
                  <a:gd name="T38" fmla="*/ 8 w 30"/>
                  <a:gd name="T39" fmla="*/ 9 h 29"/>
                  <a:gd name="T40" fmla="*/ 6 w 30"/>
                  <a:gd name="T41" fmla="*/ 9 h 29"/>
                  <a:gd name="T42" fmla="*/ 5 w 30"/>
                  <a:gd name="T43" fmla="*/ 8 h 29"/>
                  <a:gd name="T44" fmla="*/ 5 w 30"/>
                  <a:gd name="T45" fmla="*/ 11 h 29"/>
                  <a:gd name="T46" fmla="*/ 5 w 30"/>
                  <a:gd name="T47" fmla="*/ 14 h 29"/>
                  <a:gd name="T48" fmla="*/ 3 w 30"/>
                  <a:gd name="T49" fmla="*/ 14 h 29"/>
                  <a:gd name="T50" fmla="*/ 0 w 30"/>
                  <a:gd name="T51" fmla="*/ 14 h 29"/>
                  <a:gd name="T52" fmla="*/ 0 w 30"/>
                  <a:gd name="T53" fmla="*/ 15 h 29"/>
                  <a:gd name="T54" fmla="*/ 0 w 30"/>
                  <a:gd name="T55" fmla="*/ 20 h 29"/>
                  <a:gd name="T56" fmla="*/ 3 w 30"/>
                  <a:gd name="T57" fmla="*/ 27 h 29"/>
                  <a:gd name="T58" fmla="*/ 4 w 30"/>
                  <a:gd name="T59" fmla="*/ 27 h 29"/>
                  <a:gd name="T60" fmla="*/ 6 w 30"/>
                  <a:gd name="T61" fmla="*/ 27 h 29"/>
                  <a:gd name="T62" fmla="*/ 8 w 30"/>
                  <a:gd name="T63" fmla="*/ 28 h 29"/>
                  <a:gd name="T64" fmla="*/ 10 w 30"/>
                  <a:gd name="T65" fmla="*/ 28 h 29"/>
                  <a:gd name="T66" fmla="*/ 11 w 30"/>
                  <a:gd name="T67" fmla="*/ 29 h 29"/>
                  <a:gd name="T68" fmla="*/ 12 w 30"/>
                  <a:gd name="T69" fmla="*/ 29 h 29"/>
                  <a:gd name="T70" fmla="*/ 13 w 30"/>
                  <a:gd name="T71" fmla="*/ 27 h 29"/>
                  <a:gd name="T72" fmla="*/ 15 w 30"/>
                  <a:gd name="T73" fmla="*/ 26 h 29"/>
                  <a:gd name="T74" fmla="*/ 16 w 30"/>
                  <a:gd name="T75" fmla="*/ 25 h 29"/>
                  <a:gd name="T76" fmla="*/ 17 w 30"/>
                  <a:gd name="T77" fmla="*/ 23 h 29"/>
                  <a:gd name="T78" fmla="*/ 18 w 30"/>
                  <a:gd name="T79" fmla="*/ 22 h 29"/>
                  <a:gd name="T80" fmla="*/ 20 w 30"/>
                  <a:gd name="T81" fmla="*/ 22 h 29"/>
                  <a:gd name="T82" fmla="*/ 21 w 30"/>
                  <a:gd name="T83" fmla="*/ 22 h 29"/>
                  <a:gd name="T84" fmla="*/ 20 w 30"/>
                  <a:gd name="T85" fmla="*/ 21 h 29"/>
                  <a:gd name="T86" fmla="*/ 21 w 30"/>
                  <a:gd name="T87" fmla="*/ 19 h 29"/>
                  <a:gd name="T88" fmla="*/ 23 w 30"/>
                  <a:gd name="T89" fmla="*/ 19 h 29"/>
                  <a:gd name="T90" fmla="*/ 25 w 30"/>
                  <a:gd name="T91" fmla="*/ 18 h 29"/>
                  <a:gd name="T92" fmla="*/ 27 w 30"/>
                  <a:gd name="T93" fmla="*/ 18 h 29"/>
                  <a:gd name="T94" fmla="*/ 28 w 30"/>
                  <a:gd name="T95" fmla="*/ 17 h 29"/>
                  <a:gd name="T96" fmla="*/ 27 w 30"/>
                  <a:gd name="T97" fmla="*/ 15 h 29"/>
                  <a:gd name="T98" fmla="*/ 28 w 30"/>
                  <a:gd name="T99" fmla="*/ 14 h 29"/>
                  <a:gd name="T100" fmla="*/ 29 w 30"/>
                  <a:gd name="T101" fmla="*/ 13 h 29"/>
                  <a:gd name="T102" fmla="*/ 29 w 30"/>
                  <a:gd name="T103" fmla="*/ 11 h 29"/>
                  <a:gd name="T104" fmla="*/ 28 w 30"/>
                  <a:gd name="T105" fmla="*/ 10 h 29"/>
                  <a:gd name="T106" fmla="*/ 29 w 30"/>
                  <a:gd name="T107" fmla="*/ 8 h 29"/>
                  <a:gd name="T108" fmla="*/ 29 w 30"/>
                  <a:gd name="T109"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 h="29">
                    <a:moveTo>
                      <a:pt x="29" y="6"/>
                    </a:moveTo>
                    <a:cubicBezTo>
                      <a:pt x="29" y="6"/>
                      <a:pt x="29" y="6"/>
                      <a:pt x="29" y="5"/>
                    </a:cubicBezTo>
                    <a:cubicBezTo>
                      <a:pt x="29" y="5"/>
                      <a:pt x="29" y="5"/>
                      <a:pt x="28" y="4"/>
                    </a:cubicBezTo>
                    <a:cubicBezTo>
                      <a:pt x="28" y="4"/>
                      <a:pt x="28" y="4"/>
                      <a:pt x="28" y="4"/>
                    </a:cubicBezTo>
                    <a:cubicBezTo>
                      <a:pt x="28" y="4"/>
                      <a:pt x="28" y="4"/>
                      <a:pt x="28" y="4"/>
                    </a:cubicBezTo>
                    <a:cubicBezTo>
                      <a:pt x="28" y="3"/>
                      <a:pt x="28" y="3"/>
                      <a:pt x="27" y="3"/>
                    </a:cubicBezTo>
                    <a:cubicBezTo>
                      <a:pt x="27" y="3"/>
                      <a:pt x="26" y="3"/>
                      <a:pt x="26" y="2"/>
                    </a:cubicBezTo>
                    <a:cubicBezTo>
                      <a:pt x="25" y="2"/>
                      <a:pt x="25" y="2"/>
                      <a:pt x="24" y="2"/>
                    </a:cubicBezTo>
                    <a:cubicBezTo>
                      <a:pt x="24" y="1"/>
                      <a:pt x="24" y="1"/>
                      <a:pt x="24" y="1"/>
                    </a:cubicBezTo>
                    <a:cubicBezTo>
                      <a:pt x="24" y="2"/>
                      <a:pt x="24" y="2"/>
                      <a:pt x="23" y="2"/>
                    </a:cubicBezTo>
                    <a:cubicBezTo>
                      <a:pt x="23" y="2"/>
                      <a:pt x="23" y="2"/>
                      <a:pt x="23" y="2"/>
                    </a:cubicBezTo>
                    <a:cubicBezTo>
                      <a:pt x="23" y="2"/>
                      <a:pt x="23" y="1"/>
                      <a:pt x="23" y="1"/>
                    </a:cubicBezTo>
                    <a:cubicBezTo>
                      <a:pt x="23" y="1"/>
                      <a:pt x="22" y="1"/>
                      <a:pt x="22" y="0"/>
                    </a:cubicBezTo>
                    <a:cubicBezTo>
                      <a:pt x="22" y="0"/>
                      <a:pt x="22" y="0"/>
                      <a:pt x="22" y="0"/>
                    </a:cubicBezTo>
                    <a:cubicBezTo>
                      <a:pt x="22" y="0"/>
                      <a:pt x="22" y="0"/>
                      <a:pt x="21" y="0"/>
                    </a:cubicBezTo>
                    <a:cubicBezTo>
                      <a:pt x="21" y="0"/>
                      <a:pt x="21" y="0"/>
                      <a:pt x="21" y="0"/>
                    </a:cubicBezTo>
                    <a:cubicBezTo>
                      <a:pt x="20" y="1"/>
                      <a:pt x="20" y="0"/>
                      <a:pt x="19" y="0"/>
                    </a:cubicBezTo>
                    <a:cubicBezTo>
                      <a:pt x="19" y="1"/>
                      <a:pt x="19" y="1"/>
                      <a:pt x="18" y="1"/>
                    </a:cubicBezTo>
                    <a:cubicBezTo>
                      <a:pt x="18" y="2"/>
                      <a:pt x="18" y="2"/>
                      <a:pt x="17" y="2"/>
                    </a:cubicBezTo>
                    <a:cubicBezTo>
                      <a:pt x="17" y="3"/>
                      <a:pt x="17" y="3"/>
                      <a:pt x="16" y="3"/>
                    </a:cubicBezTo>
                    <a:cubicBezTo>
                      <a:pt x="16" y="4"/>
                      <a:pt x="16" y="4"/>
                      <a:pt x="16" y="4"/>
                    </a:cubicBezTo>
                    <a:cubicBezTo>
                      <a:pt x="16" y="5"/>
                      <a:pt x="17" y="4"/>
                      <a:pt x="17" y="5"/>
                    </a:cubicBezTo>
                    <a:cubicBezTo>
                      <a:pt x="17" y="5"/>
                      <a:pt x="17" y="5"/>
                      <a:pt x="17" y="6"/>
                    </a:cubicBezTo>
                    <a:cubicBezTo>
                      <a:pt x="17" y="6"/>
                      <a:pt x="17" y="6"/>
                      <a:pt x="17" y="7"/>
                    </a:cubicBezTo>
                    <a:cubicBezTo>
                      <a:pt x="17" y="8"/>
                      <a:pt x="16" y="8"/>
                      <a:pt x="16" y="8"/>
                    </a:cubicBezTo>
                    <a:cubicBezTo>
                      <a:pt x="16" y="9"/>
                      <a:pt x="16" y="10"/>
                      <a:pt x="17" y="11"/>
                    </a:cubicBezTo>
                    <a:cubicBezTo>
                      <a:pt x="17" y="11"/>
                      <a:pt x="17" y="11"/>
                      <a:pt x="18" y="11"/>
                    </a:cubicBezTo>
                    <a:cubicBezTo>
                      <a:pt x="19" y="11"/>
                      <a:pt x="18" y="12"/>
                      <a:pt x="18" y="13"/>
                    </a:cubicBezTo>
                    <a:cubicBezTo>
                      <a:pt x="18" y="13"/>
                      <a:pt x="18" y="14"/>
                      <a:pt x="18" y="14"/>
                    </a:cubicBezTo>
                    <a:cubicBezTo>
                      <a:pt x="17" y="14"/>
                      <a:pt x="17" y="14"/>
                      <a:pt x="16" y="14"/>
                    </a:cubicBezTo>
                    <a:cubicBezTo>
                      <a:pt x="16" y="13"/>
                      <a:pt x="16" y="13"/>
                      <a:pt x="15" y="12"/>
                    </a:cubicBezTo>
                    <a:cubicBezTo>
                      <a:pt x="15" y="12"/>
                      <a:pt x="14" y="12"/>
                      <a:pt x="14" y="11"/>
                    </a:cubicBezTo>
                    <a:cubicBezTo>
                      <a:pt x="14" y="11"/>
                      <a:pt x="14" y="11"/>
                      <a:pt x="13" y="10"/>
                    </a:cubicBezTo>
                    <a:cubicBezTo>
                      <a:pt x="13" y="10"/>
                      <a:pt x="13" y="10"/>
                      <a:pt x="13" y="10"/>
                    </a:cubicBezTo>
                    <a:cubicBezTo>
                      <a:pt x="12" y="10"/>
                      <a:pt x="13" y="11"/>
                      <a:pt x="12" y="11"/>
                    </a:cubicBezTo>
                    <a:cubicBezTo>
                      <a:pt x="12" y="11"/>
                      <a:pt x="12" y="11"/>
                      <a:pt x="11" y="11"/>
                    </a:cubicBezTo>
                    <a:cubicBezTo>
                      <a:pt x="11" y="11"/>
                      <a:pt x="11" y="10"/>
                      <a:pt x="10" y="10"/>
                    </a:cubicBezTo>
                    <a:cubicBezTo>
                      <a:pt x="10" y="10"/>
                      <a:pt x="9" y="11"/>
                      <a:pt x="9" y="10"/>
                    </a:cubicBezTo>
                    <a:cubicBezTo>
                      <a:pt x="8" y="10"/>
                      <a:pt x="9" y="9"/>
                      <a:pt x="8" y="9"/>
                    </a:cubicBezTo>
                    <a:cubicBezTo>
                      <a:pt x="8" y="9"/>
                      <a:pt x="8" y="9"/>
                      <a:pt x="8" y="9"/>
                    </a:cubicBezTo>
                    <a:cubicBezTo>
                      <a:pt x="7" y="9"/>
                      <a:pt x="7" y="9"/>
                      <a:pt x="7" y="9"/>
                    </a:cubicBezTo>
                    <a:cubicBezTo>
                      <a:pt x="6" y="9"/>
                      <a:pt x="6" y="9"/>
                      <a:pt x="6" y="9"/>
                    </a:cubicBezTo>
                    <a:cubicBezTo>
                      <a:pt x="6" y="8"/>
                      <a:pt x="6" y="8"/>
                      <a:pt x="6" y="8"/>
                    </a:cubicBezTo>
                    <a:cubicBezTo>
                      <a:pt x="5" y="8"/>
                      <a:pt x="5" y="8"/>
                      <a:pt x="5" y="8"/>
                    </a:cubicBezTo>
                    <a:cubicBezTo>
                      <a:pt x="5" y="9"/>
                      <a:pt x="5" y="9"/>
                      <a:pt x="5" y="10"/>
                    </a:cubicBezTo>
                    <a:cubicBezTo>
                      <a:pt x="5" y="10"/>
                      <a:pt x="5" y="10"/>
                      <a:pt x="5" y="11"/>
                    </a:cubicBezTo>
                    <a:cubicBezTo>
                      <a:pt x="5" y="12"/>
                      <a:pt x="5" y="12"/>
                      <a:pt x="5" y="13"/>
                    </a:cubicBezTo>
                    <a:cubicBezTo>
                      <a:pt x="5" y="13"/>
                      <a:pt x="6" y="14"/>
                      <a:pt x="5" y="14"/>
                    </a:cubicBezTo>
                    <a:cubicBezTo>
                      <a:pt x="5" y="14"/>
                      <a:pt x="4" y="14"/>
                      <a:pt x="4" y="14"/>
                    </a:cubicBezTo>
                    <a:cubicBezTo>
                      <a:pt x="3" y="14"/>
                      <a:pt x="3" y="14"/>
                      <a:pt x="3" y="14"/>
                    </a:cubicBezTo>
                    <a:cubicBezTo>
                      <a:pt x="2" y="14"/>
                      <a:pt x="2" y="14"/>
                      <a:pt x="1" y="14"/>
                    </a:cubicBezTo>
                    <a:cubicBezTo>
                      <a:pt x="1" y="14"/>
                      <a:pt x="0" y="14"/>
                      <a:pt x="0" y="14"/>
                    </a:cubicBezTo>
                    <a:cubicBezTo>
                      <a:pt x="0" y="14"/>
                      <a:pt x="0" y="14"/>
                      <a:pt x="0" y="15"/>
                    </a:cubicBezTo>
                    <a:cubicBezTo>
                      <a:pt x="0" y="15"/>
                      <a:pt x="0" y="15"/>
                      <a:pt x="0" y="15"/>
                    </a:cubicBezTo>
                    <a:cubicBezTo>
                      <a:pt x="0" y="16"/>
                      <a:pt x="0" y="17"/>
                      <a:pt x="0" y="17"/>
                    </a:cubicBezTo>
                    <a:cubicBezTo>
                      <a:pt x="0" y="18"/>
                      <a:pt x="0" y="19"/>
                      <a:pt x="0" y="20"/>
                    </a:cubicBezTo>
                    <a:cubicBezTo>
                      <a:pt x="0" y="21"/>
                      <a:pt x="0" y="22"/>
                      <a:pt x="0" y="23"/>
                    </a:cubicBezTo>
                    <a:cubicBezTo>
                      <a:pt x="3" y="27"/>
                      <a:pt x="3" y="27"/>
                      <a:pt x="3" y="27"/>
                    </a:cubicBezTo>
                    <a:cubicBezTo>
                      <a:pt x="3" y="27"/>
                      <a:pt x="3" y="27"/>
                      <a:pt x="3" y="27"/>
                    </a:cubicBezTo>
                    <a:cubicBezTo>
                      <a:pt x="3" y="27"/>
                      <a:pt x="3" y="27"/>
                      <a:pt x="4" y="27"/>
                    </a:cubicBezTo>
                    <a:cubicBezTo>
                      <a:pt x="4" y="27"/>
                      <a:pt x="4" y="27"/>
                      <a:pt x="5" y="27"/>
                    </a:cubicBezTo>
                    <a:cubicBezTo>
                      <a:pt x="5" y="27"/>
                      <a:pt x="6" y="27"/>
                      <a:pt x="6" y="27"/>
                    </a:cubicBezTo>
                    <a:cubicBezTo>
                      <a:pt x="7" y="27"/>
                      <a:pt x="7" y="28"/>
                      <a:pt x="7" y="28"/>
                    </a:cubicBezTo>
                    <a:cubicBezTo>
                      <a:pt x="8" y="28"/>
                      <a:pt x="8" y="28"/>
                      <a:pt x="8" y="28"/>
                    </a:cubicBezTo>
                    <a:cubicBezTo>
                      <a:pt x="8" y="28"/>
                      <a:pt x="9" y="28"/>
                      <a:pt x="9" y="28"/>
                    </a:cubicBezTo>
                    <a:cubicBezTo>
                      <a:pt x="9" y="28"/>
                      <a:pt x="9" y="28"/>
                      <a:pt x="10" y="28"/>
                    </a:cubicBezTo>
                    <a:cubicBezTo>
                      <a:pt x="10" y="29"/>
                      <a:pt x="10" y="29"/>
                      <a:pt x="10" y="29"/>
                    </a:cubicBezTo>
                    <a:cubicBezTo>
                      <a:pt x="11" y="29"/>
                      <a:pt x="11" y="29"/>
                      <a:pt x="11" y="29"/>
                    </a:cubicBezTo>
                    <a:cubicBezTo>
                      <a:pt x="11" y="29"/>
                      <a:pt x="11" y="29"/>
                      <a:pt x="12" y="29"/>
                    </a:cubicBezTo>
                    <a:cubicBezTo>
                      <a:pt x="12" y="29"/>
                      <a:pt x="12" y="29"/>
                      <a:pt x="12" y="29"/>
                    </a:cubicBezTo>
                    <a:cubicBezTo>
                      <a:pt x="13" y="29"/>
                      <a:pt x="12" y="28"/>
                      <a:pt x="12" y="28"/>
                    </a:cubicBezTo>
                    <a:cubicBezTo>
                      <a:pt x="13" y="28"/>
                      <a:pt x="13" y="28"/>
                      <a:pt x="13" y="27"/>
                    </a:cubicBezTo>
                    <a:cubicBezTo>
                      <a:pt x="14" y="27"/>
                      <a:pt x="14" y="27"/>
                      <a:pt x="14" y="26"/>
                    </a:cubicBezTo>
                    <a:cubicBezTo>
                      <a:pt x="14" y="26"/>
                      <a:pt x="14" y="26"/>
                      <a:pt x="15" y="26"/>
                    </a:cubicBezTo>
                    <a:cubicBezTo>
                      <a:pt x="15" y="25"/>
                      <a:pt x="15" y="25"/>
                      <a:pt x="16" y="25"/>
                    </a:cubicBezTo>
                    <a:cubicBezTo>
                      <a:pt x="16" y="25"/>
                      <a:pt x="16" y="25"/>
                      <a:pt x="16" y="25"/>
                    </a:cubicBezTo>
                    <a:cubicBezTo>
                      <a:pt x="16" y="25"/>
                      <a:pt x="16" y="24"/>
                      <a:pt x="16" y="24"/>
                    </a:cubicBezTo>
                    <a:cubicBezTo>
                      <a:pt x="16" y="24"/>
                      <a:pt x="16" y="23"/>
                      <a:pt x="17" y="23"/>
                    </a:cubicBezTo>
                    <a:cubicBezTo>
                      <a:pt x="17" y="23"/>
                      <a:pt x="17" y="22"/>
                      <a:pt x="18" y="22"/>
                    </a:cubicBezTo>
                    <a:cubicBezTo>
                      <a:pt x="18" y="22"/>
                      <a:pt x="18" y="22"/>
                      <a:pt x="18" y="22"/>
                    </a:cubicBezTo>
                    <a:cubicBezTo>
                      <a:pt x="19" y="22"/>
                      <a:pt x="19" y="22"/>
                      <a:pt x="19" y="22"/>
                    </a:cubicBezTo>
                    <a:cubicBezTo>
                      <a:pt x="19" y="22"/>
                      <a:pt x="20" y="22"/>
                      <a:pt x="20" y="22"/>
                    </a:cubicBezTo>
                    <a:cubicBezTo>
                      <a:pt x="20" y="22"/>
                      <a:pt x="20" y="22"/>
                      <a:pt x="21" y="22"/>
                    </a:cubicBezTo>
                    <a:cubicBezTo>
                      <a:pt x="21" y="22"/>
                      <a:pt x="21" y="22"/>
                      <a:pt x="21" y="22"/>
                    </a:cubicBezTo>
                    <a:cubicBezTo>
                      <a:pt x="21" y="21"/>
                      <a:pt x="21" y="21"/>
                      <a:pt x="21" y="21"/>
                    </a:cubicBezTo>
                    <a:cubicBezTo>
                      <a:pt x="21" y="21"/>
                      <a:pt x="21" y="21"/>
                      <a:pt x="20" y="21"/>
                    </a:cubicBezTo>
                    <a:cubicBezTo>
                      <a:pt x="20" y="20"/>
                      <a:pt x="20" y="20"/>
                      <a:pt x="21" y="20"/>
                    </a:cubicBezTo>
                    <a:cubicBezTo>
                      <a:pt x="21" y="20"/>
                      <a:pt x="21" y="20"/>
                      <a:pt x="21" y="19"/>
                    </a:cubicBezTo>
                    <a:cubicBezTo>
                      <a:pt x="22" y="19"/>
                      <a:pt x="22" y="19"/>
                      <a:pt x="22" y="19"/>
                    </a:cubicBezTo>
                    <a:cubicBezTo>
                      <a:pt x="23" y="19"/>
                      <a:pt x="23" y="19"/>
                      <a:pt x="23" y="19"/>
                    </a:cubicBezTo>
                    <a:cubicBezTo>
                      <a:pt x="24" y="19"/>
                      <a:pt x="24" y="19"/>
                      <a:pt x="24" y="18"/>
                    </a:cubicBezTo>
                    <a:cubicBezTo>
                      <a:pt x="25" y="18"/>
                      <a:pt x="25" y="18"/>
                      <a:pt x="25" y="18"/>
                    </a:cubicBezTo>
                    <a:cubicBezTo>
                      <a:pt x="26" y="18"/>
                      <a:pt x="26" y="18"/>
                      <a:pt x="26" y="18"/>
                    </a:cubicBezTo>
                    <a:cubicBezTo>
                      <a:pt x="27" y="18"/>
                      <a:pt x="27" y="18"/>
                      <a:pt x="27" y="18"/>
                    </a:cubicBezTo>
                    <a:cubicBezTo>
                      <a:pt x="27" y="18"/>
                      <a:pt x="27" y="17"/>
                      <a:pt x="27" y="17"/>
                    </a:cubicBezTo>
                    <a:cubicBezTo>
                      <a:pt x="28" y="17"/>
                      <a:pt x="28" y="17"/>
                      <a:pt x="28" y="17"/>
                    </a:cubicBezTo>
                    <a:cubicBezTo>
                      <a:pt x="28" y="17"/>
                      <a:pt x="27" y="17"/>
                      <a:pt x="27" y="16"/>
                    </a:cubicBezTo>
                    <a:cubicBezTo>
                      <a:pt x="27" y="16"/>
                      <a:pt x="27" y="16"/>
                      <a:pt x="27" y="15"/>
                    </a:cubicBezTo>
                    <a:cubicBezTo>
                      <a:pt x="28" y="15"/>
                      <a:pt x="28" y="15"/>
                      <a:pt x="28" y="15"/>
                    </a:cubicBezTo>
                    <a:cubicBezTo>
                      <a:pt x="28" y="14"/>
                      <a:pt x="28" y="14"/>
                      <a:pt x="28" y="14"/>
                    </a:cubicBezTo>
                    <a:cubicBezTo>
                      <a:pt x="28" y="14"/>
                      <a:pt x="28" y="13"/>
                      <a:pt x="28" y="13"/>
                    </a:cubicBezTo>
                    <a:cubicBezTo>
                      <a:pt x="28" y="13"/>
                      <a:pt x="29" y="13"/>
                      <a:pt x="29" y="13"/>
                    </a:cubicBezTo>
                    <a:cubicBezTo>
                      <a:pt x="29" y="13"/>
                      <a:pt x="29" y="12"/>
                      <a:pt x="29" y="12"/>
                    </a:cubicBezTo>
                    <a:cubicBezTo>
                      <a:pt x="29" y="11"/>
                      <a:pt x="29" y="11"/>
                      <a:pt x="29" y="11"/>
                    </a:cubicBezTo>
                    <a:cubicBezTo>
                      <a:pt x="29" y="11"/>
                      <a:pt x="29" y="10"/>
                      <a:pt x="29" y="10"/>
                    </a:cubicBezTo>
                    <a:cubicBezTo>
                      <a:pt x="29" y="10"/>
                      <a:pt x="28" y="10"/>
                      <a:pt x="28" y="10"/>
                    </a:cubicBezTo>
                    <a:cubicBezTo>
                      <a:pt x="29" y="9"/>
                      <a:pt x="29" y="9"/>
                      <a:pt x="29" y="9"/>
                    </a:cubicBezTo>
                    <a:cubicBezTo>
                      <a:pt x="29" y="8"/>
                      <a:pt x="29" y="8"/>
                      <a:pt x="29" y="8"/>
                    </a:cubicBezTo>
                    <a:cubicBezTo>
                      <a:pt x="29" y="7"/>
                      <a:pt x="30" y="8"/>
                      <a:pt x="30" y="7"/>
                    </a:cubicBezTo>
                    <a:cubicBezTo>
                      <a:pt x="30" y="7"/>
                      <a:pt x="29" y="7"/>
                      <a:pt x="29" y="6"/>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56" name="Freeform 247">
                <a:extLst>
                  <a:ext uri="{FF2B5EF4-FFF2-40B4-BE49-F238E27FC236}">
                    <a16:creationId xmlns:a16="http://schemas.microsoft.com/office/drawing/2014/main" id="{881A6723-845A-D8CA-23F7-4A6AD7E6145F}"/>
                  </a:ext>
                </a:extLst>
              </p:cNvPr>
              <p:cNvSpPr>
                <a:spLocks/>
              </p:cNvSpPr>
              <p:nvPr/>
            </p:nvSpPr>
            <p:spPr bwMode="auto">
              <a:xfrm>
                <a:off x="5024439" y="378936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57" name="Freeform 248">
                <a:extLst>
                  <a:ext uri="{FF2B5EF4-FFF2-40B4-BE49-F238E27FC236}">
                    <a16:creationId xmlns:a16="http://schemas.microsoft.com/office/drawing/2014/main" id="{5DA70356-4B4E-6EF5-CF32-189BF5A32D9D}"/>
                  </a:ext>
                </a:extLst>
              </p:cNvPr>
              <p:cNvSpPr>
                <a:spLocks/>
              </p:cNvSpPr>
              <p:nvPr/>
            </p:nvSpPr>
            <p:spPr bwMode="auto">
              <a:xfrm>
                <a:off x="4625976" y="3778251"/>
                <a:ext cx="442913" cy="388938"/>
              </a:xfrm>
              <a:custGeom>
                <a:avLst/>
                <a:gdLst>
                  <a:gd name="T0" fmla="*/ 38 w 41"/>
                  <a:gd name="T1" fmla="*/ 10 h 36"/>
                  <a:gd name="T2" fmla="*/ 39 w 41"/>
                  <a:gd name="T3" fmla="*/ 7 h 36"/>
                  <a:gd name="T4" fmla="*/ 38 w 41"/>
                  <a:gd name="T5" fmla="*/ 5 h 36"/>
                  <a:gd name="T6" fmla="*/ 37 w 41"/>
                  <a:gd name="T7" fmla="*/ 2 h 36"/>
                  <a:gd name="T8" fmla="*/ 36 w 41"/>
                  <a:gd name="T9" fmla="*/ 1 h 36"/>
                  <a:gd name="T10" fmla="*/ 33 w 41"/>
                  <a:gd name="T11" fmla="*/ 0 h 36"/>
                  <a:gd name="T12" fmla="*/ 32 w 41"/>
                  <a:gd name="T13" fmla="*/ 1 h 36"/>
                  <a:gd name="T14" fmla="*/ 28 w 41"/>
                  <a:gd name="T15" fmla="*/ 3 h 36"/>
                  <a:gd name="T16" fmla="*/ 25 w 41"/>
                  <a:gd name="T17" fmla="*/ 5 h 36"/>
                  <a:gd name="T18" fmla="*/ 23 w 41"/>
                  <a:gd name="T19" fmla="*/ 7 h 36"/>
                  <a:gd name="T20" fmla="*/ 23 w 41"/>
                  <a:gd name="T21" fmla="*/ 9 h 36"/>
                  <a:gd name="T22" fmla="*/ 20 w 41"/>
                  <a:gd name="T23" fmla="*/ 10 h 36"/>
                  <a:gd name="T24" fmla="*/ 17 w 41"/>
                  <a:gd name="T25" fmla="*/ 9 h 36"/>
                  <a:gd name="T26" fmla="*/ 16 w 41"/>
                  <a:gd name="T27" fmla="*/ 9 h 36"/>
                  <a:gd name="T28" fmla="*/ 14 w 41"/>
                  <a:gd name="T29" fmla="*/ 11 h 36"/>
                  <a:gd name="T30" fmla="*/ 12 w 41"/>
                  <a:gd name="T31" fmla="*/ 13 h 36"/>
                  <a:gd name="T32" fmla="*/ 10 w 41"/>
                  <a:gd name="T33" fmla="*/ 12 h 36"/>
                  <a:gd name="T34" fmla="*/ 11 w 41"/>
                  <a:gd name="T35" fmla="*/ 10 h 36"/>
                  <a:gd name="T36" fmla="*/ 10 w 41"/>
                  <a:gd name="T37" fmla="*/ 7 h 36"/>
                  <a:gd name="T38" fmla="*/ 9 w 41"/>
                  <a:gd name="T39" fmla="*/ 18 h 36"/>
                  <a:gd name="T40" fmla="*/ 7 w 41"/>
                  <a:gd name="T41" fmla="*/ 18 h 36"/>
                  <a:gd name="T42" fmla="*/ 6 w 41"/>
                  <a:gd name="T43" fmla="*/ 19 h 36"/>
                  <a:gd name="T44" fmla="*/ 4 w 41"/>
                  <a:gd name="T45" fmla="*/ 19 h 36"/>
                  <a:gd name="T46" fmla="*/ 2 w 41"/>
                  <a:gd name="T47" fmla="*/ 18 h 36"/>
                  <a:gd name="T48" fmla="*/ 2 w 41"/>
                  <a:gd name="T49" fmla="*/ 17 h 36"/>
                  <a:gd name="T50" fmla="*/ 1 w 41"/>
                  <a:gd name="T51" fmla="*/ 17 h 36"/>
                  <a:gd name="T52" fmla="*/ 0 w 41"/>
                  <a:gd name="T53" fmla="*/ 18 h 36"/>
                  <a:gd name="T54" fmla="*/ 1 w 41"/>
                  <a:gd name="T55" fmla="*/ 19 h 36"/>
                  <a:gd name="T56" fmla="*/ 1 w 41"/>
                  <a:gd name="T57" fmla="*/ 21 h 36"/>
                  <a:gd name="T58" fmla="*/ 2 w 41"/>
                  <a:gd name="T59" fmla="*/ 24 h 36"/>
                  <a:gd name="T60" fmla="*/ 3 w 41"/>
                  <a:gd name="T61" fmla="*/ 26 h 36"/>
                  <a:gd name="T62" fmla="*/ 4 w 41"/>
                  <a:gd name="T63" fmla="*/ 28 h 36"/>
                  <a:gd name="T64" fmla="*/ 4 w 41"/>
                  <a:gd name="T65" fmla="*/ 30 h 36"/>
                  <a:gd name="T66" fmla="*/ 3 w 41"/>
                  <a:gd name="T67" fmla="*/ 31 h 36"/>
                  <a:gd name="T68" fmla="*/ 4 w 41"/>
                  <a:gd name="T69" fmla="*/ 33 h 36"/>
                  <a:gd name="T70" fmla="*/ 5 w 41"/>
                  <a:gd name="T71" fmla="*/ 34 h 36"/>
                  <a:gd name="T72" fmla="*/ 6 w 41"/>
                  <a:gd name="T73" fmla="*/ 35 h 36"/>
                  <a:gd name="T74" fmla="*/ 8 w 41"/>
                  <a:gd name="T75" fmla="*/ 36 h 36"/>
                  <a:gd name="T76" fmla="*/ 10 w 41"/>
                  <a:gd name="T77" fmla="*/ 35 h 36"/>
                  <a:gd name="T78" fmla="*/ 12 w 41"/>
                  <a:gd name="T79" fmla="*/ 35 h 36"/>
                  <a:gd name="T80" fmla="*/ 14 w 41"/>
                  <a:gd name="T81" fmla="*/ 34 h 36"/>
                  <a:gd name="T82" fmla="*/ 16 w 41"/>
                  <a:gd name="T83" fmla="*/ 34 h 36"/>
                  <a:gd name="T84" fmla="*/ 17 w 41"/>
                  <a:gd name="T85" fmla="*/ 34 h 36"/>
                  <a:gd name="T86" fmla="*/ 19 w 41"/>
                  <a:gd name="T87" fmla="*/ 34 h 36"/>
                  <a:gd name="T88" fmla="*/ 21 w 41"/>
                  <a:gd name="T89" fmla="*/ 33 h 36"/>
                  <a:gd name="T90" fmla="*/ 24 w 41"/>
                  <a:gd name="T91" fmla="*/ 33 h 36"/>
                  <a:gd name="T92" fmla="*/ 26 w 41"/>
                  <a:gd name="T93" fmla="*/ 32 h 36"/>
                  <a:gd name="T94" fmla="*/ 28 w 41"/>
                  <a:gd name="T95" fmla="*/ 31 h 36"/>
                  <a:gd name="T96" fmla="*/ 31 w 41"/>
                  <a:gd name="T97" fmla="*/ 28 h 36"/>
                  <a:gd name="T98" fmla="*/ 33 w 41"/>
                  <a:gd name="T99" fmla="*/ 26 h 36"/>
                  <a:gd name="T100" fmla="*/ 34 w 41"/>
                  <a:gd name="T101" fmla="*/ 24 h 36"/>
                  <a:gd name="T102" fmla="*/ 36 w 41"/>
                  <a:gd name="T103" fmla="*/ 21 h 36"/>
                  <a:gd name="T104" fmla="*/ 38 w 41"/>
                  <a:gd name="T105" fmla="*/ 19 h 36"/>
                  <a:gd name="T106" fmla="*/ 39 w 41"/>
                  <a:gd name="T107" fmla="*/ 18 h 36"/>
                  <a:gd name="T108" fmla="*/ 40 w 41"/>
                  <a:gd name="T109" fmla="*/ 15 h 36"/>
                  <a:gd name="T110" fmla="*/ 41 w 41"/>
                  <a:gd name="T111" fmla="*/ 13 h 36"/>
                  <a:gd name="T112" fmla="*/ 38 w 41"/>
                  <a:gd name="T113" fmla="*/ 1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 h="36">
                    <a:moveTo>
                      <a:pt x="38" y="11"/>
                    </a:moveTo>
                    <a:cubicBezTo>
                      <a:pt x="38" y="11"/>
                      <a:pt x="38" y="10"/>
                      <a:pt x="38" y="10"/>
                    </a:cubicBezTo>
                    <a:cubicBezTo>
                      <a:pt x="38" y="9"/>
                      <a:pt x="38" y="9"/>
                      <a:pt x="39" y="8"/>
                    </a:cubicBezTo>
                    <a:cubicBezTo>
                      <a:pt x="39" y="8"/>
                      <a:pt x="38" y="7"/>
                      <a:pt x="39" y="7"/>
                    </a:cubicBezTo>
                    <a:cubicBezTo>
                      <a:pt x="39" y="7"/>
                      <a:pt x="39" y="6"/>
                      <a:pt x="39" y="6"/>
                    </a:cubicBezTo>
                    <a:cubicBezTo>
                      <a:pt x="39" y="5"/>
                      <a:pt x="38" y="5"/>
                      <a:pt x="38" y="5"/>
                    </a:cubicBezTo>
                    <a:cubicBezTo>
                      <a:pt x="38" y="4"/>
                      <a:pt x="37" y="4"/>
                      <a:pt x="37" y="3"/>
                    </a:cubicBezTo>
                    <a:cubicBezTo>
                      <a:pt x="37" y="2"/>
                      <a:pt x="38" y="2"/>
                      <a:pt x="37" y="2"/>
                    </a:cubicBezTo>
                    <a:cubicBezTo>
                      <a:pt x="37" y="1"/>
                      <a:pt x="37" y="1"/>
                      <a:pt x="37" y="1"/>
                    </a:cubicBezTo>
                    <a:cubicBezTo>
                      <a:pt x="37" y="1"/>
                      <a:pt x="36" y="1"/>
                      <a:pt x="36" y="1"/>
                    </a:cubicBezTo>
                    <a:cubicBezTo>
                      <a:pt x="35" y="0"/>
                      <a:pt x="35" y="0"/>
                      <a:pt x="34" y="0"/>
                    </a:cubicBezTo>
                    <a:cubicBezTo>
                      <a:pt x="34" y="0"/>
                      <a:pt x="33" y="1"/>
                      <a:pt x="33" y="0"/>
                    </a:cubicBezTo>
                    <a:cubicBezTo>
                      <a:pt x="33" y="0"/>
                      <a:pt x="33" y="0"/>
                      <a:pt x="33" y="0"/>
                    </a:cubicBezTo>
                    <a:cubicBezTo>
                      <a:pt x="32" y="1"/>
                      <a:pt x="32" y="1"/>
                      <a:pt x="32" y="1"/>
                    </a:cubicBezTo>
                    <a:cubicBezTo>
                      <a:pt x="31" y="1"/>
                      <a:pt x="31" y="2"/>
                      <a:pt x="30" y="2"/>
                    </a:cubicBezTo>
                    <a:cubicBezTo>
                      <a:pt x="30" y="3"/>
                      <a:pt x="29" y="3"/>
                      <a:pt x="28" y="3"/>
                    </a:cubicBezTo>
                    <a:cubicBezTo>
                      <a:pt x="28" y="4"/>
                      <a:pt x="27" y="4"/>
                      <a:pt x="27" y="5"/>
                    </a:cubicBezTo>
                    <a:cubicBezTo>
                      <a:pt x="26" y="5"/>
                      <a:pt x="26" y="5"/>
                      <a:pt x="25" y="5"/>
                    </a:cubicBezTo>
                    <a:cubicBezTo>
                      <a:pt x="25" y="5"/>
                      <a:pt x="25" y="6"/>
                      <a:pt x="24" y="6"/>
                    </a:cubicBezTo>
                    <a:cubicBezTo>
                      <a:pt x="24" y="7"/>
                      <a:pt x="23" y="7"/>
                      <a:pt x="23" y="7"/>
                    </a:cubicBezTo>
                    <a:cubicBezTo>
                      <a:pt x="23" y="8"/>
                      <a:pt x="23" y="8"/>
                      <a:pt x="23" y="8"/>
                    </a:cubicBezTo>
                    <a:cubicBezTo>
                      <a:pt x="23" y="9"/>
                      <a:pt x="23" y="9"/>
                      <a:pt x="23" y="9"/>
                    </a:cubicBezTo>
                    <a:cubicBezTo>
                      <a:pt x="22" y="10"/>
                      <a:pt x="22" y="10"/>
                      <a:pt x="21" y="10"/>
                    </a:cubicBezTo>
                    <a:cubicBezTo>
                      <a:pt x="21" y="10"/>
                      <a:pt x="20" y="10"/>
                      <a:pt x="20" y="10"/>
                    </a:cubicBezTo>
                    <a:cubicBezTo>
                      <a:pt x="19" y="10"/>
                      <a:pt x="19" y="10"/>
                      <a:pt x="19" y="9"/>
                    </a:cubicBezTo>
                    <a:cubicBezTo>
                      <a:pt x="18" y="9"/>
                      <a:pt x="18" y="9"/>
                      <a:pt x="17" y="9"/>
                    </a:cubicBezTo>
                    <a:cubicBezTo>
                      <a:pt x="17" y="8"/>
                      <a:pt x="17" y="8"/>
                      <a:pt x="16" y="8"/>
                    </a:cubicBezTo>
                    <a:cubicBezTo>
                      <a:pt x="16" y="9"/>
                      <a:pt x="16" y="9"/>
                      <a:pt x="16" y="9"/>
                    </a:cubicBezTo>
                    <a:cubicBezTo>
                      <a:pt x="15" y="10"/>
                      <a:pt x="15" y="10"/>
                      <a:pt x="15" y="11"/>
                    </a:cubicBezTo>
                    <a:cubicBezTo>
                      <a:pt x="15" y="11"/>
                      <a:pt x="14" y="11"/>
                      <a:pt x="14" y="11"/>
                    </a:cubicBezTo>
                    <a:cubicBezTo>
                      <a:pt x="13" y="12"/>
                      <a:pt x="13" y="12"/>
                      <a:pt x="13" y="13"/>
                    </a:cubicBezTo>
                    <a:cubicBezTo>
                      <a:pt x="12" y="13"/>
                      <a:pt x="12" y="13"/>
                      <a:pt x="12" y="13"/>
                    </a:cubicBezTo>
                    <a:cubicBezTo>
                      <a:pt x="11" y="13"/>
                      <a:pt x="10" y="13"/>
                      <a:pt x="10" y="12"/>
                    </a:cubicBezTo>
                    <a:cubicBezTo>
                      <a:pt x="10" y="12"/>
                      <a:pt x="10" y="12"/>
                      <a:pt x="10" y="12"/>
                    </a:cubicBezTo>
                    <a:cubicBezTo>
                      <a:pt x="10" y="11"/>
                      <a:pt x="10" y="11"/>
                      <a:pt x="11" y="11"/>
                    </a:cubicBezTo>
                    <a:cubicBezTo>
                      <a:pt x="11" y="11"/>
                      <a:pt x="11" y="10"/>
                      <a:pt x="11" y="10"/>
                    </a:cubicBezTo>
                    <a:cubicBezTo>
                      <a:pt x="11" y="9"/>
                      <a:pt x="10" y="9"/>
                      <a:pt x="10" y="9"/>
                    </a:cubicBezTo>
                    <a:cubicBezTo>
                      <a:pt x="10" y="8"/>
                      <a:pt x="10" y="8"/>
                      <a:pt x="10" y="7"/>
                    </a:cubicBezTo>
                    <a:cubicBezTo>
                      <a:pt x="9" y="7"/>
                      <a:pt x="9" y="7"/>
                      <a:pt x="9" y="7"/>
                    </a:cubicBezTo>
                    <a:cubicBezTo>
                      <a:pt x="9" y="11"/>
                      <a:pt x="9" y="14"/>
                      <a:pt x="9" y="18"/>
                    </a:cubicBezTo>
                    <a:cubicBezTo>
                      <a:pt x="8" y="18"/>
                      <a:pt x="8" y="18"/>
                      <a:pt x="8" y="18"/>
                    </a:cubicBezTo>
                    <a:cubicBezTo>
                      <a:pt x="7" y="18"/>
                      <a:pt x="7" y="18"/>
                      <a:pt x="7" y="18"/>
                    </a:cubicBezTo>
                    <a:cubicBezTo>
                      <a:pt x="7" y="18"/>
                      <a:pt x="7" y="18"/>
                      <a:pt x="7" y="18"/>
                    </a:cubicBezTo>
                    <a:cubicBezTo>
                      <a:pt x="6" y="19"/>
                      <a:pt x="6" y="19"/>
                      <a:pt x="6" y="19"/>
                    </a:cubicBezTo>
                    <a:cubicBezTo>
                      <a:pt x="6" y="19"/>
                      <a:pt x="5" y="19"/>
                      <a:pt x="5" y="19"/>
                    </a:cubicBezTo>
                    <a:cubicBezTo>
                      <a:pt x="5" y="19"/>
                      <a:pt x="4" y="19"/>
                      <a:pt x="4" y="19"/>
                    </a:cubicBezTo>
                    <a:cubicBezTo>
                      <a:pt x="3" y="19"/>
                      <a:pt x="3" y="19"/>
                      <a:pt x="3" y="19"/>
                    </a:cubicBezTo>
                    <a:cubicBezTo>
                      <a:pt x="2" y="18"/>
                      <a:pt x="2" y="18"/>
                      <a:pt x="2" y="18"/>
                    </a:cubicBezTo>
                    <a:cubicBezTo>
                      <a:pt x="2" y="18"/>
                      <a:pt x="2" y="18"/>
                      <a:pt x="2" y="18"/>
                    </a:cubicBezTo>
                    <a:cubicBezTo>
                      <a:pt x="2" y="17"/>
                      <a:pt x="2" y="17"/>
                      <a:pt x="2" y="17"/>
                    </a:cubicBezTo>
                    <a:cubicBezTo>
                      <a:pt x="2" y="17"/>
                      <a:pt x="1" y="17"/>
                      <a:pt x="1" y="17"/>
                    </a:cubicBezTo>
                    <a:cubicBezTo>
                      <a:pt x="1" y="17"/>
                      <a:pt x="1" y="17"/>
                      <a:pt x="1" y="17"/>
                    </a:cubicBezTo>
                    <a:cubicBezTo>
                      <a:pt x="1" y="18"/>
                      <a:pt x="0" y="18"/>
                      <a:pt x="0" y="18"/>
                    </a:cubicBezTo>
                    <a:cubicBezTo>
                      <a:pt x="0" y="18"/>
                      <a:pt x="0" y="18"/>
                      <a:pt x="0" y="18"/>
                    </a:cubicBezTo>
                    <a:cubicBezTo>
                      <a:pt x="0" y="18"/>
                      <a:pt x="0" y="19"/>
                      <a:pt x="0" y="19"/>
                    </a:cubicBezTo>
                    <a:cubicBezTo>
                      <a:pt x="0" y="19"/>
                      <a:pt x="0" y="19"/>
                      <a:pt x="1" y="19"/>
                    </a:cubicBezTo>
                    <a:cubicBezTo>
                      <a:pt x="1" y="20"/>
                      <a:pt x="1" y="20"/>
                      <a:pt x="1" y="21"/>
                    </a:cubicBezTo>
                    <a:cubicBezTo>
                      <a:pt x="1" y="21"/>
                      <a:pt x="1" y="21"/>
                      <a:pt x="1" y="21"/>
                    </a:cubicBezTo>
                    <a:cubicBezTo>
                      <a:pt x="1" y="22"/>
                      <a:pt x="1" y="22"/>
                      <a:pt x="1" y="23"/>
                    </a:cubicBezTo>
                    <a:cubicBezTo>
                      <a:pt x="1" y="23"/>
                      <a:pt x="1" y="24"/>
                      <a:pt x="2" y="24"/>
                    </a:cubicBezTo>
                    <a:cubicBezTo>
                      <a:pt x="2" y="24"/>
                      <a:pt x="2" y="25"/>
                      <a:pt x="3" y="25"/>
                    </a:cubicBezTo>
                    <a:cubicBezTo>
                      <a:pt x="3" y="25"/>
                      <a:pt x="3" y="26"/>
                      <a:pt x="3" y="26"/>
                    </a:cubicBezTo>
                    <a:cubicBezTo>
                      <a:pt x="3" y="27"/>
                      <a:pt x="4" y="27"/>
                      <a:pt x="4" y="27"/>
                    </a:cubicBezTo>
                    <a:cubicBezTo>
                      <a:pt x="4" y="27"/>
                      <a:pt x="4" y="28"/>
                      <a:pt x="4" y="28"/>
                    </a:cubicBezTo>
                    <a:cubicBezTo>
                      <a:pt x="4" y="28"/>
                      <a:pt x="4" y="29"/>
                      <a:pt x="4" y="29"/>
                    </a:cubicBezTo>
                    <a:cubicBezTo>
                      <a:pt x="4" y="29"/>
                      <a:pt x="4" y="30"/>
                      <a:pt x="4" y="30"/>
                    </a:cubicBezTo>
                    <a:cubicBezTo>
                      <a:pt x="4" y="30"/>
                      <a:pt x="3" y="30"/>
                      <a:pt x="3" y="30"/>
                    </a:cubicBezTo>
                    <a:cubicBezTo>
                      <a:pt x="3" y="30"/>
                      <a:pt x="3" y="31"/>
                      <a:pt x="3" y="31"/>
                    </a:cubicBezTo>
                    <a:cubicBezTo>
                      <a:pt x="3" y="32"/>
                      <a:pt x="3" y="32"/>
                      <a:pt x="4" y="32"/>
                    </a:cubicBezTo>
                    <a:cubicBezTo>
                      <a:pt x="4" y="33"/>
                      <a:pt x="4" y="33"/>
                      <a:pt x="4" y="33"/>
                    </a:cubicBezTo>
                    <a:cubicBezTo>
                      <a:pt x="4" y="33"/>
                      <a:pt x="3" y="33"/>
                      <a:pt x="4" y="34"/>
                    </a:cubicBezTo>
                    <a:cubicBezTo>
                      <a:pt x="4" y="34"/>
                      <a:pt x="4" y="34"/>
                      <a:pt x="5" y="34"/>
                    </a:cubicBezTo>
                    <a:cubicBezTo>
                      <a:pt x="5" y="34"/>
                      <a:pt x="5" y="34"/>
                      <a:pt x="6" y="35"/>
                    </a:cubicBezTo>
                    <a:cubicBezTo>
                      <a:pt x="6" y="35"/>
                      <a:pt x="6" y="35"/>
                      <a:pt x="6" y="35"/>
                    </a:cubicBezTo>
                    <a:cubicBezTo>
                      <a:pt x="7" y="36"/>
                      <a:pt x="7" y="36"/>
                      <a:pt x="7" y="36"/>
                    </a:cubicBezTo>
                    <a:cubicBezTo>
                      <a:pt x="8" y="36"/>
                      <a:pt x="8" y="36"/>
                      <a:pt x="8" y="36"/>
                    </a:cubicBezTo>
                    <a:cubicBezTo>
                      <a:pt x="8" y="35"/>
                      <a:pt x="9" y="35"/>
                      <a:pt x="9" y="35"/>
                    </a:cubicBezTo>
                    <a:cubicBezTo>
                      <a:pt x="10" y="35"/>
                      <a:pt x="10" y="35"/>
                      <a:pt x="10" y="35"/>
                    </a:cubicBezTo>
                    <a:cubicBezTo>
                      <a:pt x="11" y="35"/>
                      <a:pt x="11" y="35"/>
                      <a:pt x="11" y="35"/>
                    </a:cubicBezTo>
                    <a:cubicBezTo>
                      <a:pt x="12" y="35"/>
                      <a:pt x="12" y="35"/>
                      <a:pt x="12" y="35"/>
                    </a:cubicBezTo>
                    <a:cubicBezTo>
                      <a:pt x="13" y="34"/>
                      <a:pt x="13" y="34"/>
                      <a:pt x="13" y="34"/>
                    </a:cubicBezTo>
                    <a:cubicBezTo>
                      <a:pt x="13" y="34"/>
                      <a:pt x="14" y="34"/>
                      <a:pt x="14" y="34"/>
                    </a:cubicBezTo>
                    <a:cubicBezTo>
                      <a:pt x="14" y="34"/>
                      <a:pt x="14" y="34"/>
                      <a:pt x="15" y="34"/>
                    </a:cubicBezTo>
                    <a:cubicBezTo>
                      <a:pt x="15" y="34"/>
                      <a:pt x="15" y="34"/>
                      <a:pt x="16" y="34"/>
                    </a:cubicBezTo>
                    <a:cubicBezTo>
                      <a:pt x="16" y="34"/>
                      <a:pt x="16" y="34"/>
                      <a:pt x="16" y="34"/>
                    </a:cubicBezTo>
                    <a:cubicBezTo>
                      <a:pt x="17" y="34"/>
                      <a:pt x="17" y="34"/>
                      <a:pt x="17" y="34"/>
                    </a:cubicBezTo>
                    <a:cubicBezTo>
                      <a:pt x="18" y="34"/>
                      <a:pt x="18" y="34"/>
                      <a:pt x="18" y="34"/>
                    </a:cubicBezTo>
                    <a:cubicBezTo>
                      <a:pt x="19" y="34"/>
                      <a:pt x="19" y="34"/>
                      <a:pt x="19" y="34"/>
                    </a:cubicBezTo>
                    <a:cubicBezTo>
                      <a:pt x="20" y="34"/>
                      <a:pt x="20" y="34"/>
                      <a:pt x="20" y="34"/>
                    </a:cubicBezTo>
                    <a:cubicBezTo>
                      <a:pt x="21" y="34"/>
                      <a:pt x="21" y="34"/>
                      <a:pt x="21" y="33"/>
                    </a:cubicBezTo>
                    <a:cubicBezTo>
                      <a:pt x="22" y="33"/>
                      <a:pt x="22" y="33"/>
                      <a:pt x="22" y="33"/>
                    </a:cubicBezTo>
                    <a:cubicBezTo>
                      <a:pt x="23" y="33"/>
                      <a:pt x="23" y="33"/>
                      <a:pt x="24" y="33"/>
                    </a:cubicBezTo>
                    <a:cubicBezTo>
                      <a:pt x="24" y="33"/>
                      <a:pt x="24" y="32"/>
                      <a:pt x="25" y="32"/>
                    </a:cubicBezTo>
                    <a:cubicBezTo>
                      <a:pt x="25" y="32"/>
                      <a:pt x="25" y="32"/>
                      <a:pt x="26" y="32"/>
                    </a:cubicBezTo>
                    <a:cubicBezTo>
                      <a:pt x="26" y="32"/>
                      <a:pt x="26" y="32"/>
                      <a:pt x="27" y="31"/>
                    </a:cubicBezTo>
                    <a:cubicBezTo>
                      <a:pt x="27" y="31"/>
                      <a:pt x="27" y="31"/>
                      <a:pt x="28" y="31"/>
                    </a:cubicBezTo>
                    <a:cubicBezTo>
                      <a:pt x="28" y="30"/>
                      <a:pt x="29" y="30"/>
                      <a:pt x="29" y="30"/>
                    </a:cubicBezTo>
                    <a:cubicBezTo>
                      <a:pt x="30" y="29"/>
                      <a:pt x="30" y="29"/>
                      <a:pt x="31" y="28"/>
                    </a:cubicBezTo>
                    <a:cubicBezTo>
                      <a:pt x="31" y="27"/>
                      <a:pt x="31" y="27"/>
                      <a:pt x="31" y="27"/>
                    </a:cubicBezTo>
                    <a:cubicBezTo>
                      <a:pt x="32" y="26"/>
                      <a:pt x="32" y="27"/>
                      <a:pt x="33" y="26"/>
                    </a:cubicBezTo>
                    <a:cubicBezTo>
                      <a:pt x="33" y="26"/>
                      <a:pt x="33" y="26"/>
                      <a:pt x="34" y="25"/>
                    </a:cubicBezTo>
                    <a:cubicBezTo>
                      <a:pt x="34" y="25"/>
                      <a:pt x="34" y="25"/>
                      <a:pt x="34" y="24"/>
                    </a:cubicBezTo>
                    <a:cubicBezTo>
                      <a:pt x="35" y="24"/>
                      <a:pt x="35" y="23"/>
                      <a:pt x="35" y="23"/>
                    </a:cubicBezTo>
                    <a:cubicBezTo>
                      <a:pt x="36" y="22"/>
                      <a:pt x="36" y="22"/>
                      <a:pt x="36" y="21"/>
                    </a:cubicBezTo>
                    <a:cubicBezTo>
                      <a:pt x="36" y="21"/>
                      <a:pt x="37" y="21"/>
                      <a:pt x="37" y="20"/>
                    </a:cubicBezTo>
                    <a:cubicBezTo>
                      <a:pt x="37" y="19"/>
                      <a:pt x="37" y="19"/>
                      <a:pt x="38" y="19"/>
                    </a:cubicBezTo>
                    <a:cubicBezTo>
                      <a:pt x="38" y="18"/>
                      <a:pt x="39" y="19"/>
                      <a:pt x="39" y="18"/>
                    </a:cubicBezTo>
                    <a:cubicBezTo>
                      <a:pt x="39" y="18"/>
                      <a:pt x="39" y="18"/>
                      <a:pt x="39" y="18"/>
                    </a:cubicBezTo>
                    <a:cubicBezTo>
                      <a:pt x="39" y="18"/>
                      <a:pt x="39" y="18"/>
                      <a:pt x="39" y="17"/>
                    </a:cubicBezTo>
                    <a:cubicBezTo>
                      <a:pt x="39" y="16"/>
                      <a:pt x="40" y="16"/>
                      <a:pt x="40" y="15"/>
                    </a:cubicBezTo>
                    <a:cubicBezTo>
                      <a:pt x="40" y="15"/>
                      <a:pt x="40" y="15"/>
                      <a:pt x="40" y="14"/>
                    </a:cubicBezTo>
                    <a:cubicBezTo>
                      <a:pt x="40" y="14"/>
                      <a:pt x="41" y="13"/>
                      <a:pt x="41" y="13"/>
                    </a:cubicBezTo>
                    <a:cubicBezTo>
                      <a:pt x="38" y="12"/>
                      <a:pt x="38" y="12"/>
                      <a:pt x="38" y="12"/>
                    </a:cubicBezTo>
                    <a:cubicBezTo>
                      <a:pt x="38" y="12"/>
                      <a:pt x="38" y="12"/>
                      <a:pt x="38" y="1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58" name="Freeform 249">
                <a:extLst>
                  <a:ext uri="{FF2B5EF4-FFF2-40B4-BE49-F238E27FC236}">
                    <a16:creationId xmlns:a16="http://schemas.microsoft.com/office/drawing/2014/main" id="{9238F34C-1A3B-2A6E-69D2-47DE1B935E0A}"/>
                  </a:ext>
                </a:extLst>
              </p:cNvPr>
              <p:cNvSpPr>
                <a:spLocks/>
              </p:cNvSpPr>
              <p:nvPr/>
            </p:nvSpPr>
            <p:spPr bwMode="auto">
              <a:xfrm>
                <a:off x="5154614" y="236220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59" name="Freeform 250">
                <a:extLst>
                  <a:ext uri="{FF2B5EF4-FFF2-40B4-BE49-F238E27FC236}">
                    <a16:creationId xmlns:a16="http://schemas.microsoft.com/office/drawing/2014/main" id="{6CF47437-94A3-CB97-1721-88ED130D5864}"/>
                  </a:ext>
                </a:extLst>
              </p:cNvPr>
              <p:cNvSpPr>
                <a:spLocks/>
              </p:cNvSpPr>
              <p:nvPr/>
            </p:nvSpPr>
            <p:spPr bwMode="auto">
              <a:xfrm>
                <a:off x="4799014" y="2362201"/>
                <a:ext cx="452438" cy="604838"/>
              </a:xfrm>
              <a:custGeom>
                <a:avLst/>
                <a:gdLst>
                  <a:gd name="T0" fmla="*/ 40 w 42"/>
                  <a:gd name="T1" fmla="*/ 13 h 56"/>
                  <a:gd name="T2" fmla="*/ 38 w 42"/>
                  <a:gd name="T3" fmla="*/ 11 h 56"/>
                  <a:gd name="T4" fmla="*/ 37 w 42"/>
                  <a:gd name="T5" fmla="*/ 5 h 56"/>
                  <a:gd name="T6" fmla="*/ 35 w 42"/>
                  <a:gd name="T7" fmla="*/ 1 h 56"/>
                  <a:gd name="T8" fmla="*/ 32 w 42"/>
                  <a:gd name="T9" fmla="*/ 1 h 56"/>
                  <a:gd name="T10" fmla="*/ 30 w 42"/>
                  <a:gd name="T11" fmla="*/ 3 h 56"/>
                  <a:gd name="T12" fmla="*/ 29 w 42"/>
                  <a:gd name="T13" fmla="*/ 5 h 56"/>
                  <a:gd name="T14" fmla="*/ 27 w 42"/>
                  <a:gd name="T15" fmla="*/ 4 h 56"/>
                  <a:gd name="T16" fmla="*/ 7 w 42"/>
                  <a:gd name="T17" fmla="*/ 9 h 56"/>
                  <a:gd name="T18" fmla="*/ 4 w 42"/>
                  <a:gd name="T19" fmla="*/ 11 h 56"/>
                  <a:gd name="T20" fmla="*/ 2 w 42"/>
                  <a:gd name="T21" fmla="*/ 22 h 56"/>
                  <a:gd name="T22" fmla="*/ 1 w 42"/>
                  <a:gd name="T23" fmla="*/ 25 h 56"/>
                  <a:gd name="T24" fmla="*/ 1 w 42"/>
                  <a:gd name="T25" fmla="*/ 28 h 56"/>
                  <a:gd name="T26" fmla="*/ 1 w 42"/>
                  <a:gd name="T27" fmla="*/ 30 h 56"/>
                  <a:gd name="T28" fmla="*/ 1 w 42"/>
                  <a:gd name="T29" fmla="*/ 33 h 56"/>
                  <a:gd name="T30" fmla="*/ 2 w 42"/>
                  <a:gd name="T31" fmla="*/ 35 h 56"/>
                  <a:gd name="T32" fmla="*/ 3 w 42"/>
                  <a:gd name="T33" fmla="*/ 37 h 56"/>
                  <a:gd name="T34" fmla="*/ 4 w 42"/>
                  <a:gd name="T35" fmla="*/ 41 h 56"/>
                  <a:gd name="T36" fmla="*/ 8 w 42"/>
                  <a:gd name="T37" fmla="*/ 44 h 56"/>
                  <a:gd name="T38" fmla="*/ 10 w 42"/>
                  <a:gd name="T39" fmla="*/ 47 h 56"/>
                  <a:gd name="T40" fmla="*/ 12 w 42"/>
                  <a:gd name="T41" fmla="*/ 50 h 56"/>
                  <a:gd name="T42" fmla="*/ 13 w 42"/>
                  <a:gd name="T43" fmla="*/ 52 h 56"/>
                  <a:gd name="T44" fmla="*/ 16 w 42"/>
                  <a:gd name="T45" fmla="*/ 54 h 56"/>
                  <a:gd name="T46" fmla="*/ 18 w 42"/>
                  <a:gd name="T47" fmla="*/ 54 h 56"/>
                  <a:gd name="T48" fmla="*/ 20 w 42"/>
                  <a:gd name="T49" fmla="*/ 55 h 56"/>
                  <a:gd name="T50" fmla="*/ 22 w 42"/>
                  <a:gd name="T51" fmla="*/ 56 h 56"/>
                  <a:gd name="T52" fmla="*/ 26 w 42"/>
                  <a:gd name="T53" fmla="*/ 56 h 56"/>
                  <a:gd name="T54" fmla="*/ 28 w 42"/>
                  <a:gd name="T55" fmla="*/ 56 h 56"/>
                  <a:gd name="T56" fmla="*/ 30 w 42"/>
                  <a:gd name="T57" fmla="*/ 55 h 56"/>
                  <a:gd name="T58" fmla="*/ 34 w 42"/>
                  <a:gd name="T59" fmla="*/ 53 h 56"/>
                  <a:gd name="T60" fmla="*/ 35 w 42"/>
                  <a:gd name="T61" fmla="*/ 52 h 56"/>
                  <a:gd name="T62" fmla="*/ 33 w 42"/>
                  <a:gd name="T63" fmla="*/ 50 h 56"/>
                  <a:gd name="T64" fmla="*/ 32 w 42"/>
                  <a:gd name="T65" fmla="*/ 47 h 56"/>
                  <a:gd name="T66" fmla="*/ 29 w 42"/>
                  <a:gd name="T67" fmla="*/ 45 h 56"/>
                  <a:gd name="T68" fmla="*/ 28 w 42"/>
                  <a:gd name="T69" fmla="*/ 42 h 56"/>
                  <a:gd name="T70" fmla="*/ 30 w 42"/>
                  <a:gd name="T71" fmla="*/ 42 h 56"/>
                  <a:gd name="T72" fmla="*/ 30 w 42"/>
                  <a:gd name="T73" fmla="*/ 38 h 56"/>
                  <a:gd name="T74" fmla="*/ 32 w 42"/>
                  <a:gd name="T75" fmla="*/ 35 h 56"/>
                  <a:gd name="T76" fmla="*/ 33 w 42"/>
                  <a:gd name="T77" fmla="*/ 33 h 56"/>
                  <a:gd name="T78" fmla="*/ 34 w 42"/>
                  <a:gd name="T79" fmla="*/ 31 h 56"/>
                  <a:gd name="T80" fmla="*/ 36 w 42"/>
                  <a:gd name="T81" fmla="*/ 29 h 56"/>
                  <a:gd name="T82" fmla="*/ 36 w 42"/>
                  <a:gd name="T83" fmla="*/ 27 h 56"/>
                  <a:gd name="T84" fmla="*/ 36 w 42"/>
                  <a:gd name="T85" fmla="*/ 24 h 56"/>
                  <a:gd name="T86" fmla="*/ 37 w 42"/>
                  <a:gd name="T87" fmla="*/ 20 h 56"/>
                  <a:gd name="T88" fmla="*/ 37 w 42"/>
                  <a:gd name="T89" fmla="*/ 18 h 56"/>
                  <a:gd name="T90" fmla="*/ 39 w 42"/>
                  <a:gd name="T91" fmla="*/ 17 h 56"/>
                  <a:gd name="T92" fmla="*/ 41 w 42"/>
                  <a:gd name="T93" fmla="*/ 15 h 56"/>
                  <a:gd name="T94" fmla="*/ 41 w 42"/>
                  <a:gd name="T95" fmla="*/ 1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2" h="56">
                    <a:moveTo>
                      <a:pt x="41" y="14"/>
                    </a:moveTo>
                    <a:cubicBezTo>
                      <a:pt x="41" y="14"/>
                      <a:pt x="40" y="14"/>
                      <a:pt x="40" y="14"/>
                    </a:cubicBezTo>
                    <a:cubicBezTo>
                      <a:pt x="40" y="13"/>
                      <a:pt x="40" y="13"/>
                      <a:pt x="40" y="13"/>
                    </a:cubicBezTo>
                    <a:cubicBezTo>
                      <a:pt x="39" y="12"/>
                      <a:pt x="39" y="13"/>
                      <a:pt x="39" y="12"/>
                    </a:cubicBezTo>
                    <a:cubicBezTo>
                      <a:pt x="38" y="12"/>
                      <a:pt x="38" y="12"/>
                      <a:pt x="38" y="12"/>
                    </a:cubicBezTo>
                    <a:cubicBezTo>
                      <a:pt x="38" y="11"/>
                      <a:pt x="38" y="11"/>
                      <a:pt x="38" y="11"/>
                    </a:cubicBezTo>
                    <a:cubicBezTo>
                      <a:pt x="37" y="10"/>
                      <a:pt x="38" y="9"/>
                      <a:pt x="38" y="9"/>
                    </a:cubicBezTo>
                    <a:cubicBezTo>
                      <a:pt x="37" y="8"/>
                      <a:pt x="38" y="8"/>
                      <a:pt x="38" y="7"/>
                    </a:cubicBezTo>
                    <a:cubicBezTo>
                      <a:pt x="37" y="6"/>
                      <a:pt x="37" y="6"/>
                      <a:pt x="37" y="5"/>
                    </a:cubicBezTo>
                    <a:cubicBezTo>
                      <a:pt x="37" y="5"/>
                      <a:pt x="37" y="5"/>
                      <a:pt x="37" y="4"/>
                    </a:cubicBezTo>
                    <a:cubicBezTo>
                      <a:pt x="36" y="4"/>
                      <a:pt x="36" y="3"/>
                      <a:pt x="36" y="3"/>
                    </a:cubicBezTo>
                    <a:cubicBezTo>
                      <a:pt x="35" y="1"/>
                      <a:pt x="35" y="1"/>
                      <a:pt x="35" y="1"/>
                    </a:cubicBezTo>
                    <a:cubicBezTo>
                      <a:pt x="35" y="1"/>
                      <a:pt x="34" y="1"/>
                      <a:pt x="34" y="1"/>
                    </a:cubicBezTo>
                    <a:cubicBezTo>
                      <a:pt x="34" y="1"/>
                      <a:pt x="33" y="1"/>
                      <a:pt x="33" y="0"/>
                    </a:cubicBezTo>
                    <a:cubicBezTo>
                      <a:pt x="33" y="1"/>
                      <a:pt x="33" y="1"/>
                      <a:pt x="32" y="1"/>
                    </a:cubicBezTo>
                    <a:cubicBezTo>
                      <a:pt x="32" y="1"/>
                      <a:pt x="32" y="1"/>
                      <a:pt x="32" y="1"/>
                    </a:cubicBezTo>
                    <a:cubicBezTo>
                      <a:pt x="31" y="1"/>
                      <a:pt x="31" y="1"/>
                      <a:pt x="31" y="2"/>
                    </a:cubicBezTo>
                    <a:cubicBezTo>
                      <a:pt x="30" y="2"/>
                      <a:pt x="31" y="2"/>
                      <a:pt x="30" y="3"/>
                    </a:cubicBezTo>
                    <a:cubicBezTo>
                      <a:pt x="30" y="3"/>
                      <a:pt x="30" y="3"/>
                      <a:pt x="30" y="3"/>
                    </a:cubicBezTo>
                    <a:cubicBezTo>
                      <a:pt x="30" y="3"/>
                      <a:pt x="30" y="3"/>
                      <a:pt x="29" y="3"/>
                    </a:cubicBezTo>
                    <a:cubicBezTo>
                      <a:pt x="29" y="4"/>
                      <a:pt x="29" y="4"/>
                      <a:pt x="29" y="5"/>
                    </a:cubicBezTo>
                    <a:cubicBezTo>
                      <a:pt x="28" y="5"/>
                      <a:pt x="28" y="5"/>
                      <a:pt x="28" y="5"/>
                    </a:cubicBezTo>
                    <a:cubicBezTo>
                      <a:pt x="28" y="5"/>
                      <a:pt x="28" y="5"/>
                      <a:pt x="28" y="4"/>
                    </a:cubicBezTo>
                    <a:cubicBezTo>
                      <a:pt x="28" y="4"/>
                      <a:pt x="27" y="4"/>
                      <a:pt x="27" y="4"/>
                    </a:cubicBezTo>
                    <a:cubicBezTo>
                      <a:pt x="7" y="4"/>
                      <a:pt x="7" y="4"/>
                      <a:pt x="7" y="4"/>
                    </a:cubicBezTo>
                    <a:cubicBezTo>
                      <a:pt x="7" y="3"/>
                      <a:pt x="7" y="3"/>
                      <a:pt x="7" y="3"/>
                    </a:cubicBezTo>
                    <a:cubicBezTo>
                      <a:pt x="7" y="9"/>
                      <a:pt x="7" y="9"/>
                      <a:pt x="7" y="9"/>
                    </a:cubicBezTo>
                    <a:cubicBezTo>
                      <a:pt x="4" y="9"/>
                      <a:pt x="4" y="9"/>
                      <a:pt x="4" y="9"/>
                    </a:cubicBezTo>
                    <a:cubicBezTo>
                      <a:pt x="4" y="12"/>
                      <a:pt x="4" y="12"/>
                      <a:pt x="4" y="12"/>
                    </a:cubicBezTo>
                    <a:cubicBezTo>
                      <a:pt x="4" y="11"/>
                      <a:pt x="4" y="11"/>
                      <a:pt x="4" y="11"/>
                    </a:cubicBezTo>
                    <a:cubicBezTo>
                      <a:pt x="5" y="22"/>
                      <a:pt x="5" y="22"/>
                      <a:pt x="5" y="22"/>
                    </a:cubicBezTo>
                    <a:cubicBezTo>
                      <a:pt x="3" y="22"/>
                      <a:pt x="3" y="22"/>
                      <a:pt x="3" y="22"/>
                    </a:cubicBezTo>
                    <a:cubicBezTo>
                      <a:pt x="2" y="22"/>
                      <a:pt x="2" y="22"/>
                      <a:pt x="2" y="22"/>
                    </a:cubicBezTo>
                    <a:cubicBezTo>
                      <a:pt x="2" y="22"/>
                      <a:pt x="2" y="23"/>
                      <a:pt x="2" y="23"/>
                    </a:cubicBezTo>
                    <a:cubicBezTo>
                      <a:pt x="2" y="24"/>
                      <a:pt x="2" y="24"/>
                      <a:pt x="2" y="24"/>
                    </a:cubicBezTo>
                    <a:cubicBezTo>
                      <a:pt x="1" y="24"/>
                      <a:pt x="1" y="24"/>
                      <a:pt x="1" y="25"/>
                    </a:cubicBezTo>
                    <a:cubicBezTo>
                      <a:pt x="1" y="25"/>
                      <a:pt x="0" y="25"/>
                      <a:pt x="0" y="26"/>
                    </a:cubicBezTo>
                    <a:cubicBezTo>
                      <a:pt x="0" y="26"/>
                      <a:pt x="1" y="26"/>
                      <a:pt x="1" y="26"/>
                    </a:cubicBezTo>
                    <a:cubicBezTo>
                      <a:pt x="1" y="27"/>
                      <a:pt x="1" y="27"/>
                      <a:pt x="1" y="28"/>
                    </a:cubicBezTo>
                    <a:cubicBezTo>
                      <a:pt x="1" y="28"/>
                      <a:pt x="1" y="28"/>
                      <a:pt x="1" y="28"/>
                    </a:cubicBezTo>
                    <a:cubicBezTo>
                      <a:pt x="1" y="28"/>
                      <a:pt x="1" y="29"/>
                      <a:pt x="1" y="29"/>
                    </a:cubicBezTo>
                    <a:cubicBezTo>
                      <a:pt x="1" y="29"/>
                      <a:pt x="1" y="30"/>
                      <a:pt x="1" y="30"/>
                    </a:cubicBezTo>
                    <a:cubicBezTo>
                      <a:pt x="1" y="31"/>
                      <a:pt x="1" y="31"/>
                      <a:pt x="1" y="32"/>
                    </a:cubicBezTo>
                    <a:cubicBezTo>
                      <a:pt x="1" y="32"/>
                      <a:pt x="1" y="32"/>
                      <a:pt x="1" y="32"/>
                    </a:cubicBezTo>
                    <a:cubicBezTo>
                      <a:pt x="1" y="33"/>
                      <a:pt x="1" y="33"/>
                      <a:pt x="1" y="33"/>
                    </a:cubicBezTo>
                    <a:cubicBezTo>
                      <a:pt x="1" y="33"/>
                      <a:pt x="1" y="33"/>
                      <a:pt x="1" y="34"/>
                    </a:cubicBezTo>
                    <a:cubicBezTo>
                      <a:pt x="1" y="34"/>
                      <a:pt x="2" y="34"/>
                      <a:pt x="2" y="34"/>
                    </a:cubicBezTo>
                    <a:cubicBezTo>
                      <a:pt x="2" y="34"/>
                      <a:pt x="2" y="34"/>
                      <a:pt x="2" y="35"/>
                    </a:cubicBezTo>
                    <a:cubicBezTo>
                      <a:pt x="2" y="35"/>
                      <a:pt x="2" y="35"/>
                      <a:pt x="2" y="35"/>
                    </a:cubicBezTo>
                    <a:cubicBezTo>
                      <a:pt x="2" y="35"/>
                      <a:pt x="2" y="35"/>
                      <a:pt x="2" y="35"/>
                    </a:cubicBezTo>
                    <a:cubicBezTo>
                      <a:pt x="2" y="36"/>
                      <a:pt x="3" y="36"/>
                      <a:pt x="3" y="37"/>
                    </a:cubicBezTo>
                    <a:cubicBezTo>
                      <a:pt x="3" y="37"/>
                      <a:pt x="4" y="37"/>
                      <a:pt x="4" y="38"/>
                    </a:cubicBezTo>
                    <a:cubicBezTo>
                      <a:pt x="4" y="38"/>
                      <a:pt x="4" y="39"/>
                      <a:pt x="4" y="39"/>
                    </a:cubicBezTo>
                    <a:cubicBezTo>
                      <a:pt x="4" y="40"/>
                      <a:pt x="3" y="40"/>
                      <a:pt x="4" y="41"/>
                    </a:cubicBezTo>
                    <a:cubicBezTo>
                      <a:pt x="4" y="41"/>
                      <a:pt x="4" y="41"/>
                      <a:pt x="4" y="41"/>
                    </a:cubicBezTo>
                    <a:cubicBezTo>
                      <a:pt x="5" y="42"/>
                      <a:pt x="5" y="42"/>
                      <a:pt x="6" y="42"/>
                    </a:cubicBezTo>
                    <a:cubicBezTo>
                      <a:pt x="7" y="43"/>
                      <a:pt x="7" y="43"/>
                      <a:pt x="8" y="44"/>
                    </a:cubicBezTo>
                    <a:cubicBezTo>
                      <a:pt x="8" y="44"/>
                      <a:pt x="8" y="44"/>
                      <a:pt x="8" y="44"/>
                    </a:cubicBezTo>
                    <a:cubicBezTo>
                      <a:pt x="9" y="45"/>
                      <a:pt x="8" y="45"/>
                      <a:pt x="8" y="46"/>
                    </a:cubicBezTo>
                    <a:cubicBezTo>
                      <a:pt x="8" y="47"/>
                      <a:pt x="9" y="46"/>
                      <a:pt x="10" y="47"/>
                    </a:cubicBezTo>
                    <a:cubicBezTo>
                      <a:pt x="10" y="47"/>
                      <a:pt x="10" y="47"/>
                      <a:pt x="10" y="48"/>
                    </a:cubicBezTo>
                    <a:cubicBezTo>
                      <a:pt x="11" y="49"/>
                      <a:pt x="11" y="49"/>
                      <a:pt x="11" y="49"/>
                    </a:cubicBezTo>
                    <a:cubicBezTo>
                      <a:pt x="12" y="49"/>
                      <a:pt x="12" y="49"/>
                      <a:pt x="12" y="50"/>
                    </a:cubicBezTo>
                    <a:cubicBezTo>
                      <a:pt x="13" y="50"/>
                      <a:pt x="13" y="50"/>
                      <a:pt x="13" y="50"/>
                    </a:cubicBezTo>
                    <a:cubicBezTo>
                      <a:pt x="13" y="51"/>
                      <a:pt x="13" y="51"/>
                      <a:pt x="13" y="51"/>
                    </a:cubicBezTo>
                    <a:cubicBezTo>
                      <a:pt x="13" y="52"/>
                      <a:pt x="13" y="52"/>
                      <a:pt x="13" y="52"/>
                    </a:cubicBezTo>
                    <a:cubicBezTo>
                      <a:pt x="13" y="52"/>
                      <a:pt x="14" y="52"/>
                      <a:pt x="14" y="52"/>
                    </a:cubicBezTo>
                    <a:cubicBezTo>
                      <a:pt x="14" y="53"/>
                      <a:pt x="14" y="53"/>
                      <a:pt x="15" y="53"/>
                    </a:cubicBezTo>
                    <a:cubicBezTo>
                      <a:pt x="15" y="54"/>
                      <a:pt x="15" y="54"/>
                      <a:pt x="16" y="54"/>
                    </a:cubicBezTo>
                    <a:cubicBezTo>
                      <a:pt x="16" y="54"/>
                      <a:pt x="16" y="54"/>
                      <a:pt x="16" y="54"/>
                    </a:cubicBezTo>
                    <a:cubicBezTo>
                      <a:pt x="17" y="54"/>
                      <a:pt x="17" y="54"/>
                      <a:pt x="18" y="54"/>
                    </a:cubicBezTo>
                    <a:cubicBezTo>
                      <a:pt x="18" y="54"/>
                      <a:pt x="18" y="54"/>
                      <a:pt x="18" y="54"/>
                    </a:cubicBezTo>
                    <a:cubicBezTo>
                      <a:pt x="19" y="54"/>
                      <a:pt x="19" y="53"/>
                      <a:pt x="19" y="53"/>
                    </a:cubicBezTo>
                    <a:cubicBezTo>
                      <a:pt x="20" y="54"/>
                      <a:pt x="20" y="54"/>
                      <a:pt x="20" y="54"/>
                    </a:cubicBezTo>
                    <a:cubicBezTo>
                      <a:pt x="20" y="54"/>
                      <a:pt x="20" y="55"/>
                      <a:pt x="20" y="55"/>
                    </a:cubicBezTo>
                    <a:cubicBezTo>
                      <a:pt x="21" y="55"/>
                      <a:pt x="21" y="55"/>
                      <a:pt x="21" y="55"/>
                    </a:cubicBezTo>
                    <a:cubicBezTo>
                      <a:pt x="21" y="56"/>
                      <a:pt x="21" y="56"/>
                      <a:pt x="22" y="56"/>
                    </a:cubicBezTo>
                    <a:cubicBezTo>
                      <a:pt x="22" y="56"/>
                      <a:pt x="22" y="56"/>
                      <a:pt x="22" y="56"/>
                    </a:cubicBezTo>
                    <a:cubicBezTo>
                      <a:pt x="22" y="56"/>
                      <a:pt x="23" y="56"/>
                      <a:pt x="23" y="56"/>
                    </a:cubicBezTo>
                    <a:cubicBezTo>
                      <a:pt x="23" y="56"/>
                      <a:pt x="24" y="56"/>
                      <a:pt x="24" y="56"/>
                    </a:cubicBezTo>
                    <a:cubicBezTo>
                      <a:pt x="25" y="56"/>
                      <a:pt x="25" y="56"/>
                      <a:pt x="26" y="56"/>
                    </a:cubicBezTo>
                    <a:cubicBezTo>
                      <a:pt x="26" y="56"/>
                      <a:pt x="26" y="56"/>
                      <a:pt x="26" y="56"/>
                    </a:cubicBezTo>
                    <a:cubicBezTo>
                      <a:pt x="27" y="56"/>
                      <a:pt x="27" y="56"/>
                      <a:pt x="27" y="56"/>
                    </a:cubicBezTo>
                    <a:cubicBezTo>
                      <a:pt x="28" y="56"/>
                      <a:pt x="28" y="56"/>
                      <a:pt x="28" y="56"/>
                    </a:cubicBezTo>
                    <a:cubicBezTo>
                      <a:pt x="29" y="56"/>
                      <a:pt x="29" y="55"/>
                      <a:pt x="29" y="55"/>
                    </a:cubicBezTo>
                    <a:cubicBezTo>
                      <a:pt x="30" y="55"/>
                      <a:pt x="30" y="55"/>
                      <a:pt x="30" y="55"/>
                    </a:cubicBezTo>
                    <a:cubicBezTo>
                      <a:pt x="30" y="55"/>
                      <a:pt x="30" y="55"/>
                      <a:pt x="30" y="55"/>
                    </a:cubicBezTo>
                    <a:cubicBezTo>
                      <a:pt x="30" y="55"/>
                      <a:pt x="31" y="54"/>
                      <a:pt x="31" y="53"/>
                    </a:cubicBezTo>
                    <a:cubicBezTo>
                      <a:pt x="31" y="53"/>
                      <a:pt x="33" y="53"/>
                      <a:pt x="33" y="53"/>
                    </a:cubicBezTo>
                    <a:cubicBezTo>
                      <a:pt x="34" y="53"/>
                      <a:pt x="34" y="53"/>
                      <a:pt x="34" y="53"/>
                    </a:cubicBezTo>
                    <a:cubicBezTo>
                      <a:pt x="35" y="53"/>
                      <a:pt x="35" y="53"/>
                      <a:pt x="35" y="53"/>
                    </a:cubicBezTo>
                    <a:cubicBezTo>
                      <a:pt x="35" y="53"/>
                      <a:pt x="35" y="53"/>
                      <a:pt x="35" y="52"/>
                    </a:cubicBezTo>
                    <a:cubicBezTo>
                      <a:pt x="35" y="52"/>
                      <a:pt x="35" y="52"/>
                      <a:pt x="35" y="52"/>
                    </a:cubicBezTo>
                    <a:cubicBezTo>
                      <a:pt x="35" y="51"/>
                      <a:pt x="35" y="51"/>
                      <a:pt x="34" y="51"/>
                    </a:cubicBezTo>
                    <a:cubicBezTo>
                      <a:pt x="34" y="51"/>
                      <a:pt x="34" y="51"/>
                      <a:pt x="34" y="51"/>
                    </a:cubicBezTo>
                    <a:cubicBezTo>
                      <a:pt x="33" y="51"/>
                      <a:pt x="33" y="50"/>
                      <a:pt x="33" y="50"/>
                    </a:cubicBezTo>
                    <a:cubicBezTo>
                      <a:pt x="33" y="50"/>
                      <a:pt x="33" y="49"/>
                      <a:pt x="33" y="49"/>
                    </a:cubicBezTo>
                    <a:cubicBezTo>
                      <a:pt x="32" y="48"/>
                      <a:pt x="33" y="48"/>
                      <a:pt x="32" y="48"/>
                    </a:cubicBezTo>
                    <a:cubicBezTo>
                      <a:pt x="32" y="47"/>
                      <a:pt x="32" y="47"/>
                      <a:pt x="32" y="47"/>
                    </a:cubicBezTo>
                    <a:cubicBezTo>
                      <a:pt x="31" y="47"/>
                      <a:pt x="31" y="47"/>
                      <a:pt x="31" y="46"/>
                    </a:cubicBezTo>
                    <a:cubicBezTo>
                      <a:pt x="31" y="46"/>
                      <a:pt x="30" y="46"/>
                      <a:pt x="30" y="45"/>
                    </a:cubicBezTo>
                    <a:cubicBezTo>
                      <a:pt x="30" y="45"/>
                      <a:pt x="29" y="45"/>
                      <a:pt x="29" y="45"/>
                    </a:cubicBezTo>
                    <a:cubicBezTo>
                      <a:pt x="29" y="44"/>
                      <a:pt x="28" y="45"/>
                      <a:pt x="28" y="44"/>
                    </a:cubicBezTo>
                    <a:cubicBezTo>
                      <a:pt x="28" y="44"/>
                      <a:pt x="28" y="44"/>
                      <a:pt x="28" y="44"/>
                    </a:cubicBezTo>
                    <a:cubicBezTo>
                      <a:pt x="28" y="43"/>
                      <a:pt x="28" y="43"/>
                      <a:pt x="28" y="42"/>
                    </a:cubicBezTo>
                    <a:cubicBezTo>
                      <a:pt x="28" y="42"/>
                      <a:pt x="29" y="42"/>
                      <a:pt x="29" y="42"/>
                    </a:cubicBezTo>
                    <a:cubicBezTo>
                      <a:pt x="29" y="42"/>
                      <a:pt x="29" y="43"/>
                      <a:pt x="30" y="43"/>
                    </a:cubicBezTo>
                    <a:cubicBezTo>
                      <a:pt x="30" y="43"/>
                      <a:pt x="30" y="43"/>
                      <a:pt x="30" y="42"/>
                    </a:cubicBezTo>
                    <a:cubicBezTo>
                      <a:pt x="31" y="42"/>
                      <a:pt x="30" y="42"/>
                      <a:pt x="30" y="41"/>
                    </a:cubicBezTo>
                    <a:cubicBezTo>
                      <a:pt x="30" y="41"/>
                      <a:pt x="30" y="40"/>
                      <a:pt x="30" y="40"/>
                    </a:cubicBezTo>
                    <a:cubicBezTo>
                      <a:pt x="30" y="39"/>
                      <a:pt x="30" y="39"/>
                      <a:pt x="30" y="38"/>
                    </a:cubicBezTo>
                    <a:cubicBezTo>
                      <a:pt x="30" y="38"/>
                      <a:pt x="30" y="37"/>
                      <a:pt x="31" y="37"/>
                    </a:cubicBezTo>
                    <a:cubicBezTo>
                      <a:pt x="31" y="37"/>
                      <a:pt x="31" y="36"/>
                      <a:pt x="31" y="36"/>
                    </a:cubicBezTo>
                    <a:cubicBezTo>
                      <a:pt x="31" y="36"/>
                      <a:pt x="32" y="36"/>
                      <a:pt x="32" y="35"/>
                    </a:cubicBezTo>
                    <a:cubicBezTo>
                      <a:pt x="32" y="35"/>
                      <a:pt x="32" y="35"/>
                      <a:pt x="33" y="35"/>
                    </a:cubicBezTo>
                    <a:cubicBezTo>
                      <a:pt x="33" y="34"/>
                      <a:pt x="33" y="34"/>
                      <a:pt x="33" y="34"/>
                    </a:cubicBezTo>
                    <a:cubicBezTo>
                      <a:pt x="33" y="33"/>
                      <a:pt x="32" y="33"/>
                      <a:pt x="33" y="33"/>
                    </a:cubicBezTo>
                    <a:cubicBezTo>
                      <a:pt x="33" y="32"/>
                      <a:pt x="33" y="33"/>
                      <a:pt x="33" y="32"/>
                    </a:cubicBezTo>
                    <a:cubicBezTo>
                      <a:pt x="33" y="32"/>
                      <a:pt x="33" y="32"/>
                      <a:pt x="33" y="32"/>
                    </a:cubicBezTo>
                    <a:cubicBezTo>
                      <a:pt x="33" y="31"/>
                      <a:pt x="34" y="31"/>
                      <a:pt x="34" y="31"/>
                    </a:cubicBezTo>
                    <a:cubicBezTo>
                      <a:pt x="34" y="31"/>
                      <a:pt x="34" y="30"/>
                      <a:pt x="34" y="30"/>
                    </a:cubicBezTo>
                    <a:cubicBezTo>
                      <a:pt x="35" y="30"/>
                      <a:pt x="35" y="30"/>
                      <a:pt x="35" y="30"/>
                    </a:cubicBezTo>
                    <a:cubicBezTo>
                      <a:pt x="36" y="30"/>
                      <a:pt x="36" y="29"/>
                      <a:pt x="36" y="29"/>
                    </a:cubicBezTo>
                    <a:cubicBezTo>
                      <a:pt x="36" y="29"/>
                      <a:pt x="36" y="28"/>
                      <a:pt x="36" y="28"/>
                    </a:cubicBezTo>
                    <a:cubicBezTo>
                      <a:pt x="36" y="28"/>
                      <a:pt x="36" y="28"/>
                      <a:pt x="36" y="27"/>
                    </a:cubicBezTo>
                    <a:cubicBezTo>
                      <a:pt x="36" y="27"/>
                      <a:pt x="36" y="27"/>
                      <a:pt x="36" y="27"/>
                    </a:cubicBezTo>
                    <a:cubicBezTo>
                      <a:pt x="36" y="26"/>
                      <a:pt x="36" y="26"/>
                      <a:pt x="36" y="26"/>
                    </a:cubicBezTo>
                    <a:cubicBezTo>
                      <a:pt x="36" y="25"/>
                      <a:pt x="36" y="25"/>
                      <a:pt x="36" y="25"/>
                    </a:cubicBezTo>
                    <a:cubicBezTo>
                      <a:pt x="36" y="24"/>
                      <a:pt x="36" y="24"/>
                      <a:pt x="36" y="24"/>
                    </a:cubicBezTo>
                    <a:cubicBezTo>
                      <a:pt x="36" y="24"/>
                      <a:pt x="36" y="23"/>
                      <a:pt x="36" y="23"/>
                    </a:cubicBezTo>
                    <a:cubicBezTo>
                      <a:pt x="36" y="22"/>
                      <a:pt x="36" y="22"/>
                      <a:pt x="37" y="21"/>
                    </a:cubicBezTo>
                    <a:cubicBezTo>
                      <a:pt x="37" y="21"/>
                      <a:pt x="37" y="21"/>
                      <a:pt x="37" y="20"/>
                    </a:cubicBezTo>
                    <a:cubicBezTo>
                      <a:pt x="37" y="20"/>
                      <a:pt x="36" y="19"/>
                      <a:pt x="37" y="19"/>
                    </a:cubicBezTo>
                    <a:cubicBezTo>
                      <a:pt x="37" y="19"/>
                      <a:pt x="37" y="19"/>
                      <a:pt x="37" y="19"/>
                    </a:cubicBezTo>
                    <a:cubicBezTo>
                      <a:pt x="37" y="18"/>
                      <a:pt x="37" y="18"/>
                      <a:pt x="37" y="18"/>
                    </a:cubicBezTo>
                    <a:cubicBezTo>
                      <a:pt x="37" y="18"/>
                      <a:pt x="38" y="18"/>
                      <a:pt x="38" y="18"/>
                    </a:cubicBezTo>
                    <a:cubicBezTo>
                      <a:pt x="38" y="18"/>
                      <a:pt x="38" y="17"/>
                      <a:pt x="38" y="17"/>
                    </a:cubicBezTo>
                    <a:cubicBezTo>
                      <a:pt x="39" y="17"/>
                      <a:pt x="39" y="17"/>
                      <a:pt x="39" y="17"/>
                    </a:cubicBezTo>
                    <a:cubicBezTo>
                      <a:pt x="39" y="17"/>
                      <a:pt x="39" y="17"/>
                      <a:pt x="40" y="17"/>
                    </a:cubicBezTo>
                    <a:cubicBezTo>
                      <a:pt x="40" y="16"/>
                      <a:pt x="40" y="16"/>
                      <a:pt x="41" y="16"/>
                    </a:cubicBezTo>
                    <a:cubicBezTo>
                      <a:pt x="41" y="16"/>
                      <a:pt x="41" y="16"/>
                      <a:pt x="41" y="15"/>
                    </a:cubicBezTo>
                    <a:cubicBezTo>
                      <a:pt x="41" y="15"/>
                      <a:pt x="41" y="15"/>
                      <a:pt x="41" y="15"/>
                    </a:cubicBezTo>
                    <a:cubicBezTo>
                      <a:pt x="42" y="15"/>
                      <a:pt x="42" y="15"/>
                      <a:pt x="42" y="15"/>
                    </a:cubicBezTo>
                    <a:cubicBezTo>
                      <a:pt x="41" y="14"/>
                      <a:pt x="41" y="14"/>
                      <a:pt x="41" y="14"/>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60" name="Freeform 251">
                <a:extLst>
                  <a:ext uri="{FF2B5EF4-FFF2-40B4-BE49-F238E27FC236}">
                    <a16:creationId xmlns:a16="http://schemas.microsoft.com/office/drawing/2014/main" id="{AF5E27A5-C069-3EE8-3C34-49EECABD5D6D}"/>
                  </a:ext>
                </a:extLst>
              </p:cNvPr>
              <p:cNvSpPr>
                <a:spLocks/>
              </p:cNvSpPr>
              <p:nvPr/>
            </p:nvSpPr>
            <p:spPr bwMode="auto">
              <a:xfrm>
                <a:off x="5370514" y="3443289"/>
                <a:ext cx="0" cy="1111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61" name="Freeform 252">
                <a:extLst>
                  <a:ext uri="{FF2B5EF4-FFF2-40B4-BE49-F238E27FC236}">
                    <a16:creationId xmlns:a16="http://schemas.microsoft.com/office/drawing/2014/main" id="{28EC616B-0B16-9F9F-DB89-B2CFCE897223}"/>
                  </a:ext>
                </a:extLst>
              </p:cNvPr>
              <p:cNvSpPr>
                <a:spLocks/>
              </p:cNvSpPr>
              <p:nvPr/>
            </p:nvSpPr>
            <p:spPr bwMode="auto">
              <a:xfrm>
                <a:off x="5726114" y="3713164"/>
                <a:ext cx="22225" cy="22225"/>
              </a:xfrm>
              <a:custGeom>
                <a:avLst/>
                <a:gdLst>
                  <a:gd name="T0" fmla="*/ 1 w 2"/>
                  <a:gd name="T1" fmla="*/ 0 h 2"/>
                  <a:gd name="T2" fmla="*/ 0 w 2"/>
                  <a:gd name="T3" fmla="*/ 0 h 2"/>
                  <a:gd name="T4" fmla="*/ 0 w 2"/>
                  <a:gd name="T5" fmla="*/ 1 h 2"/>
                  <a:gd name="T6" fmla="*/ 0 w 2"/>
                  <a:gd name="T7" fmla="*/ 2 h 2"/>
                  <a:gd name="T8" fmla="*/ 1 w 2"/>
                  <a:gd name="T9" fmla="*/ 1 h 2"/>
                  <a:gd name="T10" fmla="*/ 2 w 2"/>
                  <a:gd name="T11" fmla="*/ 1 h 2"/>
                  <a:gd name="T12" fmla="*/ 2 w 2"/>
                  <a:gd name="T13" fmla="*/ 0 h 2"/>
                  <a:gd name="T14" fmla="*/ 1 w 2"/>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0"/>
                    </a:moveTo>
                    <a:cubicBezTo>
                      <a:pt x="1" y="0"/>
                      <a:pt x="1" y="0"/>
                      <a:pt x="0" y="0"/>
                    </a:cubicBezTo>
                    <a:cubicBezTo>
                      <a:pt x="0" y="1"/>
                      <a:pt x="0" y="1"/>
                      <a:pt x="0" y="1"/>
                    </a:cubicBezTo>
                    <a:cubicBezTo>
                      <a:pt x="0" y="1"/>
                      <a:pt x="0" y="1"/>
                      <a:pt x="0" y="2"/>
                    </a:cubicBezTo>
                    <a:cubicBezTo>
                      <a:pt x="0" y="2"/>
                      <a:pt x="1" y="2"/>
                      <a:pt x="1" y="1"/>
                    </a:cubicBezTo>
                    <a:cubicBezTo>
                      <a:pt x="1" y="1"/>
                      <a:pt x="1" y="1"/>
                      <a:pt x="2" y="1"/>
                    </a:cubicBezTo>
                    <a:cubicBezTo>
                      <a:pt x="2" y="0"/>
                      <a:pt x="2" y="0"/>
                      <a:pt x="2" y="0"/>
                    </a:cubicBezTo>
                    <a:cubicBezTo>
                      <a:pt x="2" y="0"/>
                      <a:pt x="2" y="0"/>
                      <a:pt x="1"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62" name="Freeform 253">
                <a:extLst>
                  <a:ext uri="{FF2B5EF4-FFF2-40B4-BE49-F238E27FC236}">
                    <a16:creationId xmlns:a16="http://schemas.microsoft.com/office/drawing/2014/main" id="{EEE96B63-13FA-6607-6EF6-41810343A3BC}"/>
                  </a:ext>
                </a:extLst>
              </p:cNvPr>
              <p:cNvSpPr>
                <a:spLocks/>
              </p:cNvSpPr>
              <p:nvPr/>
            </p:nvSpPr>
            <p:spPr bwMode="auto">
              <a:xfrm>
                <a:off x="5672139" y="3735389"/>
                <a:ext cx="11113" cy="22225"/>
              </a:xfrm>
              <a:custGeom>
                <a:avLst/>
                <a:gdLst>
                  <a:gd name="T0" fmla="*/ 0 w 1"/>
                  <a:gd name="T1" fmla="*/ 1 h 2"/>
                  <a:gd name="T2" fmla="*/ 0 w 1"/>
                  <a:gd name="T3" fmla="*/ 1 h 2"/>
                  <a:gd name="T4" fmla="*/ 1 w 1"/>
                  <a:gd name="T5" fmla="*/ 1 h 2"/>
                  <a:gd name="T6" fmla="*/ 1 w 1"/>
                  <a:gd name="T7" fmla="*/ 1 h 2"/>
                  <a:gd name="T8" fmla="*/ 1 w 1"/>
                  <a:gd name="T9" fmla="*/ 1 h 2"/>
                  <a:gd name="T10" fmla="*/ 0 w 1"/>
                  <a:gd name="T11" fmla="*/ 1 h 2"/>
                </a:gdLst>
                <a:ahLst/>
                <a:cxnLst>
                  <a:cxn ang="0">
                    <a:pos x="T0" y="T1"/>
                  </a:cxn>
                  <a:cxn ang="0">
                    <a:pos x="T2" y="T3"/>
                  </a:cxn>
                  <a:cxn ang="0">
                    <a:pos x="T4" y="T5"/>
                  </a:cxn>
                  <a:cxn ang="0">
                    <a:pos x="T6" y="T7"/>
                  </a:cxn>
                  <a:cxn ang="0">
                    <a:pos x="T8" y="T9"/>
                  </a:cxn>
                  <a:cxn ang="0">
                    <a:pos x="T10" y="T11"/>
                  </a:cxn>
                </a:cxnLst>
                <a:rect l="0" t="0" r="r" b="b"/>
                <a:pathLst>
                  <a:path w="1" h="2">
                    <a:moveTo>
                      <a:pt x="0" y="1"/>
                    </a:moveTo>
                    <a:cubicBezTo>
                      <a:pt x="0" y="1"/>
                      <a:pt x="0" y="1"/>
                      <a:pt x="0" y="1"/>
                    </a:cubicBezTo>
                    <a:cubicBezTo>
                      <a:pt x="0" y="2"/>
                      <a:pt x="0" y="2"/>
                      <a:pt x="1" y="1"/>
                    </a:cubicBezTo>
                    <a:cubicBezTo>
                      <a:pt x="1" y="1"/>
                      <a:pt x="1" y="1"/>
                      <a:pt x="1" y="1"/>
                    </a:cubicBezTo>
                    <a:cubicBezTo>
                      <a:pt x="1" y="1"/>
                      <a:pt x="1" y="1"/>
                      <a:pt x="1" y="1"/>
                    </a:cubicBezTo>
                    <a:cubicBezTo>
                      <a:pt x="1" y="0"/>
                      <a:pt x="1" y="0"/>
                      <a:pt x="0"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63" name="Freeform 254">
                <a:extLst>
                  <a:ext uri="{FF2B5EF4-FFF2-40B4-BE49-F238E27FC236}">
                    <a16:creationId xmlns:a16="http://schemas.microsoft.com/office/drawing/2014/main" id="{6C207DC4-2235-24AC-C4A8-CAAF12706FA2}"/>
                  </a:ext>
                </a:extLst>
              </p:cNvPr>
              <p:cNvSpPr>
                <a:spLocks/>
              </p:cNvSpPr>
              <p:nvPr/>
            </p:nvSpPr>
            <p:spPr bwMode="auto">
              <a:xfrm>
                <a:off x="5219701" y="2081214"/>
                <a:ext cx="11113"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64" name="Freeform 255">
                <a:extLst>
                  <a:ext uri="{FF2B5EF4-FFF2-40B4-BE49-F238E27FC236}">
                    <a16:creationId xmlns:a16="http://schemas.microsoft.com/office/drawing/2014/main" id="{F5DDDD1D-8658-E9F5-92D8-8AB770BE74CE}"/>
                  </a:ext>
                </a:extLst>
              </p:cNvPr>
              <p:cNvSpPr>
                <a:spLocks/>
              </p:cNvSpPr>
              <p:nvPr/>
            </p:nvSpPr>
            <p:spPr bwMode="auto">
              <a:xfrm>
                <a:off x="5111751" y="2081214"/>
                <a:ext cx="560388" cy="508000"/>
              </a:xfrm>
              <a:custGeom>
                <a:avLst/>
                <a:gdLst>
                  <a:gd name="T0" fmla="*/ 50 w 52"/>
                  <a:gd name="T1" fmla="*/ 27 h 47"/>
                  <a:gd name="T2" fmla="*/ 45 w 52"/>
                  <a:gd name="T3" fmla="*/ 26 h 47"/>
                  <a:gd name="T4" fmla="*/ 42 w 52"/>
                  <a:gd name="T5" fmla="*/ 23 h 47"/>
                  <a:gd name="T6" fmla="*/ 41 w 52"/>
                  <a:gd name="T7" fmla="*/ 21 h 47"/>
                  <a:gd name="T8" fmla="*/ 40 w 52"/>
                  <a:gd name="T9" fmla="*/ 19 h 47"/>
                  <a:gd name="T10" fmla="*/ 39 w 52"/>
                  <a:gd name="T11" fmla="*/ 17 h 47"/>
                  <a:gd name="T12" fmla="*/ 38 w 52"/>
                  <a:gd name="T13" fmla="*/ 15 h 47"/>
                  <a:gd name="T14" fmla="*/ 37 w 52"/>
                  <a:gd name="T15" fmla="*/ 14 h 47"/>
                  <a:gd name="T16" fmla="*/ 35 w 52"/>
                  <a:gd name="T17" fmla="*/ 11 h 47"/>
                  <a:gd name="T18" fmla="*/ 34 w 52"/>
                  <a:gd name="T19" fmla="*/ 10 h 47"/>
                  <a:gd name="T20" fmla="*/ 32 w 52"/>
                  <a:gd name="T21" fmla="*/ 10 h 47"/>
                  <a:gd name="T22" fmla="*/ 30 w 52"/>
                  <a:gd name="T23" fmla="*/ 9 h 47"/>
                  <a:gd name="T24" fmla="*/ 29 w 52"/>
                  <a:gd name="T25" fmla="*/ 9 h 47"/>
                  <a:gd name="T26" fmla="*/ 23 w 52"/>
                  <a:gd name="T27" fmla="*/ 8 h 47"/>
                  <a:gd name="T28" fmla="*/ 21 w 52"/>
                  <a:gd name="T29" fmla="*/ 4 h 47"/>
                  <a:gd name="T30" fmla="*/ 15 w 52"/>
                  <a:gd name="T31" fmla="*/ 2 h 47"/>
                  <a:gd name="T32" fmla="*/ 11 w 52"/>
                  <a:gd name="T33" fmla="*/ 0 h 47"/>
                  <a:gd name="T34" fmla="*/ 9 w 52"/>
                  <a:gd name="T35" fmla="*/ 1 h 47"/>
                  <a:gd name="T36" fmla="*/ 5 w 52"/>
                  <a:gd name="T37" fmla="*/ 3 h 47"/>
                  <a:gd name="T38" fmla="*/ 7 w 52"/>
                  <a:gd name="T39" fmla="*/ 5 h 47"/>
                  <a:gd name="T40" fmla="*/ 5 w 52"/>
                  <a:gd name="T41" fmla="*/ 7 h 47"/>
                  <a:gd name="T42" fmla="*/ 2 w 52"/>
                  <a:gd name="T43" fmla="*/ 8 h 47"/>
                  <a:gd name="T44" fmla="*/ 1 w 52"/>
                  <a:gd name="T45" fmla="*/ 9 h 47"/>
                  <a:gd name="T46" fmla="*/ 1 w 52"/>
                  <a:gd name="T47" fmla="*/ 13 h 47"/>
                  <a:gd name="T48" fmla="*/ 5 w 52"/>
                  <a:gd name="T49" fmla="*/ 16 h 47"/>
                  <a:gd name="T50" fmla="*/ 7 w 52"/>
                  <a:gd name="T51" fmla="*/ 19 h 47"/>
                  <a:gd name="T52" fmla="*/ 9 w 52"/>
                  <a:gd name="T53" fmla="*/ 23 h 47"/>
                  <a:gd name="T54" fmla="*/ 12 w 52"/>
                  <a:gd name="T55" fmla="*/ 25 h 47"/>
                  <a:gd name="T56" fmla="*/ 13 w 52"/>
                  <a:gd name="T57" fmla="*/ 29 h 47"/>
                  <a:gd name="T58" fmla="*/ 13 w 52"/>
                  <a:gd name="T59" fmla="*/ 32 h 47"/>
                  <a:gd name="T60" fmla="*/ 16 w 52"/>
                  <a:gd name="T61" fmla="*/ 35 h 47"/>
                  <a:gd name="T62" fmla="*/ 18 w 52"/>
                  <a:gd name="T63" fmla="*/ 37 h 47"/>
                  <a:gd name="T64" fmla="*/ 18 w 52"/>
                  <a:gd name="T65" fmla="*/ 39 h 47"/>
                  <a:gd name="T66" fmla="*/ 20 w 52"/>
                  <a:gd name="T67" fmla="*/ 41 h 47"/>
                  <a:gd name="T68" fmla="*/ 22 w 52"/>
                  <a:gd name="T69" fmla="*/ 43 h 47"/>
                  <a:gd name="T70" fmla="*/ 26 w 52"/>
                  <a:gd name="T71" fmla="*/ 43 h 47"/>
                  <a:gd name="T72" fmla="*/ 29 w 52"/>
                  <a:gd name="T73" fmla="*/ 45 h 47"/>
                  <a:gd name="T74" fmla="*/ 31 w 52"/>
                  <a:gd name="T75" fmla="*/ 46 h 47"/>
                  <a:gd name="T76" fmla="*/ 33 w 52"/>
                  <a:gd name="T77" fmla="*/ 42 h 47"/>
                  <a:gd name="T78" fmla="*/ 40 w 52"/>
                  <a:gd name="T79" fmla="*/ 40 h 47"/>
                  <a:gd name="T80" fmla="*/ 44 w 52"/>
                  <a:gd name="T81" fmla="*/ 38 h 47"/>
                  <a:gd name="T82" fmla="*/ 50 w 52"/>
                  <a:gd name="T83" fmla="*/ 34 h 47"/>
                  <a:gd name="T84" fmla="*/ 52 w 52"/>
                  <a:gd name="T85" fmla="*/ 2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2" h="47">
                    <a:moveTo>
                      <a:pt x="52" y="28"/>
                    </a:moveTo>
                    <a:cubicBezTo>
                      <a:pt x="52" y="28"/>
                      <a:pt x="52" y="28"/>
                      <a:pt x="52" y="28"/>
                    </a:cubicBezTo>
                    <a:cubicBezTo>
                      <a:pt x="51" y="27"/>
                      <a:pt x="51" y="27"/>
                      <a:pt x="50" y="27"/>
                    </a:cubicBezTo>
                    <a:cubicBezTo>
                      <a:pt x="50" y="26"/>
                      <a:pt x="49" y="26"/>
                      <a:pt x="48" y="26"/>
                    </a:cubicBezTo>
                    <a:cubicBezTo>
                      <a:pt x="47" y="26"/>
                      <a:pt x="47" y="26"/>
                      <a:pt x="46" y="26"/>
                    </a:cubicBezTo>
                    <a:cubicBezTo>
                      <a:pt x="46" y="26"/>
                      <a:pt x="45" y="26"/>
                      <a:pt x="45" y="26"/>
                    </a:cubicBezTo>
                    <a:cubicBezTo>
                      <a:pt x="44" y="26"/>
                      <a:pt x="44" y="26"/>
                      <a:pt x="44" y="25"/>
                    </a:cubicBezTo>
                    <a:cubicBezTo>
                      <a:pt x="43" y="25"/>
                      <a:pt x="43" y="25"/>
                      <a:pt x="43" y="25"/>
                    </a:cubicBezTo>
                    <a:cubicBezTo>
                      <a:pt x="42" y="24"/>
                      <a:pt x="42" y="24"/>
                      <a:pt x="42" y="23"/>
                    </a:cubicBezTo>
                    <a:cubicBezTo>
                      <a:pt x="42" y="23"/>
                      <a:pt x="42" y="23"/>
                      <a:pt x="42" y="23"/>
                    </a:cubicBezTo>
                    <a:cubicBezTo>
                      <a:pt x="41" y="22"/>
                      <a:pt x="41" y="22"/>
                      <a:pt x="41" y="22"/>
                    </a:cubicBezTo>
                    <a:cubicBezTo>
                      <a:pt x="41" y="21"/>
                      <a:pt x="41" y="21"/>
                      <a:pt x="41" y="21"/>
                    </a:cubicBezTo>
                    <a:cubicBezTo>
                      <a:pt x="40" y="21"/>
                      <a:pt x="40" y="21"/>
                      <a:pt x="40" y="21"/>
                    </a:cubicBezTo>
                    <a:cubicBezTo>
                      <a:pt x="40" y="20"/>
                      <a:pt x="40" y="20"/>
                      <a:pt x="40" y="20"/>
                    </a:cubicBezTo>
                    <a:cubicBezTo>
                      <a:pt x="40" y="20"/>
                      <a:pt x="40" y="20"/>
                      <a:pt x="40" y="19"/>
                    </a:cubicBezTo>
                    <a:cubicBezTo>
                      <a:pt x="40" y="19"/>
                      <a:pt x="40" y="19"/>
                      <a:pt x="39" y="19"/>
                    </a:cubicBezTo>
                    <a:cubicBezTo>
                      <a:pt x="39" y="18"/>
                      <a:pt x="39" y="18"/>
                      <a:pt x="39" y="18"/>
                    </a:cubicBezTo>
                    <a:cubicBezTo>
                      <a:pt x="39" y="18"/>
                      <a:pt x="39" y="18"/>
                      <a:pt x="39" y="17"/>
                    </a:cubicBezTo>
                    <a:cubicBezTo>
                      <a:pt x="39" y="17"/>
                      <a:pt x="39" y="17"/>
                      <a:pt x="39" y="17"/>
                    </a:cubicBezTo>
                    <a:cubicBezTo>
                      <a:pt x="38" y="16"/>
                      <a:pt x="39" y="16"/>
                      <a:pt x="39" y="16"/>
                    </a:cubicBezTo>
                    <a:cubicBezTo>
                      <a:pt x="39" y="16"/>
                      <a:pt x="38" y="16"/>
                      <a:pt x="38" y="15"/>
                    </a:cubicBezTo>
                    <a:cubicBezTo>
                      <a:pt x="38" y="15"/>
                      <a:pt x="38" y="15"/>
                      <a:pt x="38" y="15"/>
                    </a:cubicBezTo>
                    <a:cubicBezTo>
                      <a:pt x="37" y="15"/>
                      <a:pt x="37" y="15"/>
                      <a:pt x="37" y="14"/>
                    </a:cubicBezTo>
                    <a:cubicBezTo>
                      <a:pt x="37" y="14"/>
                      <a:pt x="37" y="14"/>
                      <a:pt x="37" y="14"/>
                    </a:cubicBezTo>
                    <a:cubicBezTo>
                      <a:pt x="36" y="13"/>
                      <a:pt x="36" y="13"/>
                      <a:pt x="36" y="13"/>
                    </a:cubicBezTo>
                    <a:cubicBezTo>
                      <a:pt x="36" y="13"/>
                      <a:pt x="36" y="13"/>
                      <a:pt x="35" y="12"/>
                    </a:cubicBezTo>
                    <a:cubicBezTo>
                      <a:pt x="35" y="12"/>
                      <a:pt x="35" y="12"/>
                      <a:pt x="35" y="11"/>
                    </a:cubicBezTo>
                    <a:cubicBezTo>
                      <a:pt x="35" y="11"/>
                      <a:pt x="35" y="11"/>
                      <a:pt x="35" y="11"/>
                    </a:cubicBezTo>
                    <a:cubicBezTo>
                      <a:pt x="34" y="11"/>
                      <a:pt x="34" y="11"/>
                      <a:pt x="34" y="10"/>
                    </a:cubicBezTo>
                    <a:cubicBezTo>
                      <a:pt x="34" y="10"/>
                      <a:pt x="34" y="10"/>
                      <a:pt x="34" y="10"/>
                    </a:cubicBezTo>
                    <a:cubicBezTo>
                      <a:pt x="34" y="10"/>
                      <a:pt x="34" y="10"/>
                      <a:pt x="34" y="10"/>
                    </a:cubicBezTo>
                    <a:cubicBezTo>
                      <a:pt x="33" y="10"/>
                      <a:pt x="33" y="10"/>
                      <a:pt x="33" y="10"/>
                    </a:cubicBezTo>
                    <a:cubicBezTo>
                      <a:pt x="33" y="10"/>
                      <a:pt x="32" y="10"/>
                      <a:pt x="32" y="10"/>
                    </a:cubicBezTo>
                    <a:cubicBezTo>
                      <a:pt x="32" y="10"/>
                      <a:pt x="32" y="10"/>
                      <a:pt x="31" y="10"/>
                    </a:cubicBezTo>
                    <a:cubicBezTo>
                      <a:pt x="31" y="9"/>
                      <a:pt x="31" y="9"/>
                      <a:pt x="31" y="9"/>
                    </a:cubicBezTo>
                    <a:cubicBezTo>
                      <a:pt x="31" y="8"/>
                      <a:pt x="30" y="9"/>
                      <a:pt x="30" y="9"/>
                    </a:cubicBezTo>
                    <a:cubicBezTo>
                      <a:pt x="30" y="9"/>
                      <a:pt x="30" y="9"/>
                      <a:pt x="29" y="8"/>
                    </a:cubicBezTo>
                    <a:cubicBezTo>
                      <a:pt x="29" y="9"/>
                      <a:pt x="29" y="9"/>
                      <a:pt x="29" y="9"/>
                    </a:cubicBezTo>
                    <a:cubicBezTo>
                      <a:pt x="29" y="9"/>
                      <a:pt x="29" y="9"/>
                      <a:pt x="29" y="9"/>
                    </a:cubicBezTo>
                    <a:cubicBezTo>
                      <a:pt x="28" y="9"/>
                      <a:pt x="28" y="9"/>
                      <a:pt x="28" y="9"/>
                    </a:cubicBezTo>
                    <a:cubicBezTo>
                      <a:pt x="27" y="9"/>
                      <a:pt x="27" y="8"/>
                      <a:pt x="27" y="8"/>
                    </a:cubicBezTo>
                    <a:cubicBezTo>
                      <a:pt x="25" y="8"/>
                      <a:pt x="24" y="8"/>
                      <a:pt x="23" y="8"/>
                    </a:cubicBezTo>
                    <a:cubicBezTo>
                      <a:pt x="22" y="7"/>
                      <a:pt x="22" y="7"/>
                      <a:pt x="22" y="7"/>
                    </a:cubicBezTo>
                    <a:cubicBezTo>
                      <a:pt x="21" y="6"/>
                      <a:pt x="22" y="6"/>
                      <a:pt x="22" y="6"/>
                    </a:cubicBezTo>
                    <a:cubicBezTo>
                      <a:pt x="22" y="5"/>
                      <a:pt x="21" y="5"/>
                      <a:pt x="21" y="4"/>
                    </a:cubicBezTo>
                    <a:cubicBezTo>
                      <a:pt x="20" y="4"/>
                      <a:pt x="20" y="4"/>
                      <a:pt x="19" y="4"/>
                    </a:cubicBezTo>
                    <a:cubicBezTo>
                      <a:pt x="18" y="3"/>
                      <a:pt x="18" y="3"/>
                      <a:pt x="17" y="3"/>
                    </a:cubicBezTo>
                    <a:cubicBezTo>
                      <a:pt x="16" y="3"/>
                      <a:pt x="16" y="3"/>
                      <a:pt x="15" y="2"/>
                    </a:cubicBezTo>
                    <a:cubicBezTo>
                      <a:pt x="14" y="2"/>
                      <a:pt x="14" y="2"/>
                      <a:pt x="13" y="1"/>
                    </a:cubicBezTo>
                    <a:cubicBezTo>
                      <a:pt x="13" y="1"/>
                      <a:pt x="12" y="1"/>
                      <a:pt x="12" y="1"/>
                    </a:cubicBezTo>
                    <a:cubicBezTo>
                      <a:pt x="12" y="0"/>
                      <a:pt x="12" y="0"/>
                      <a:pt x="11" y="0"/>
                    </a:cubicBezTo>
                    <a:cubicBezTo>
                      <a:pt x="11" y="0"/>
                      <a:pt x="11" y="0"/>
                      <a:pt x="10" y="0"/>
                    </a:cubicBezTo>
                    <a:cubicBezTo>
                      <a:pt x="10" y="0"/>
                      <a:pt x="10" y="0"/>
                      <a:pt x="10" y="0"/>
                    </a:cubicBezTo>
                    <a:cubicBezTo>
                      <a:pt x="10" y="1"/>
                      <a:pt x="9" y="1"/>
                      <a:pt x="9" y="1"/>
                    </a:cubicBezTo>
                    <a:cubicBezTo>
                      <a:pt x="9" y="1"/>
                      <a:pt x="8" y="1"/>
                      <a:pt x="8" y="1"/>
                    </a:cubicBezTo>
                    <a:cubicBezTo>
                      <a:pt x="7" y="1"/>
                      <a:pt x="7" y="1"/>
                      <a:pt x="6" y="2"/>
                    </a:cubicBezTo>
                    <a:cubicBezTo>
                      <a:pt x="6" y="2"/>
                      <a:pt x="5" y="2"/>
                      <a:pt x="5" y="3"/>
                    </a:cubicBezTo>
                    <a:cubicBezTo>
                      <a:pt x="5" y="3"/>
                      <a:pt x="6" y="3"/>
                      <a:pt x="6" y="4"/>
                    </a:cubicBezTo>
                    <a:cubicBezTo>
                      <a:pt x="6" y="4"/>
                      <a:pt x="7" y="3"/>
                      <a:pt x="7" y="4"/>
                    </a:cubicBezTo>
                    <a:cubicBezTo>
                      <a:pt x="7" y="4"/>
                      <a:pt x="7" y="4"/>
                      <a:pt x="7" y="5"/>
                    </a:cubicBezTo>
                    <a:cubicBezTo>
                      <a:pt x="7" y="5"/>
                      <a:pt x="8" y="6"/>
                      <a:pt x="7" y="6"/>
                    </a:cubicBezTo>
                    <a:cubicBezTo>
                      <a:pt x="7" y="7"/>
                      <a:pt x="6" y="6"/>
                      <a:pt x="5" y="6"/>
                    </a:cubicBezTo>
                    <a:cubicBezTo>
                      <a:pt x="5" y="7"/>
                      <a:pt x="5" y="7"/>
                      <a:pt x="5" y="7"/>
                    </a:cubicBezTo>
                    <a:cubicBezTo>
                      <a:pt x="4" y="7"/>
                      <a:pt x="4" y="8"/>
                      <a:pt x="4" y="8"/>
                    </a:cubicBezTo>
                    <a:cubicBezTo>
                      <a:pt x="4" y="8"/>
                      <a:pt x="4" y="8"/>
                      <a:pt x="3" y="8"/>
                    </a:cubicBezTo>
                    <a:cubicBezTo>
                      <a:pt x="3" y="8"/>
                      <a:pt x="2" y="8"/>
                      <a:pt x="2" y="8"/>
                    </a:cubicBezTo>
                    <a:cubicBezTo>
                      <a:pt x="1" y="8"/>
                      <a:pt x="1" y="8"/>
                      <a:pt x="1" y="8"/>
                    </a:cubicBezTo>
                    <a:cubicBezTo>
                      <a:pt x="1" y="8"/>
                      <a:pt x="1" y="8"/>
                      <a:pt x="1" y="8"/>
                    </a:cubicBezTo>
                    <a:cubicBezTo>
                      <a:pt x="1" y="8"/>
                      <a:pt x="1" y="9"/>
                      <a:pt x="1" y="9"/>
                    </a:cubicBezTo>
                    <a:cubicBezTo>
                      <a:pt x="1" y="9"/>
                      <a:pt x="1" y="10"/>
                      <a:pt x="1" y="10"/>
                    </a:cubicBezTo>
                    <a:cubicBezTo>
                      <a:pt x="1" y="11"/>
                      <a:pt x="0" y="11"/>
                      <a:pt x="1" y="12"/>
                    </a:cubicBezTo>
                    <a:cubicBezTo>
                      <a:pt x="1" y="12"/>
                      <a:pt x="1" y="13"/>
                      <a:pt x="1" y="13"/>
                    </a:cubicBezTo>
                    <a:cubicBezTo>
                      <a:pt x="1" y="13"/>
                      <a:pt x="2" y="13"/>
                      <a:pt x="2" y="13"/>
                    </a:cubicBezTo>
                    <a:cubicBezTo>
                      <a:pt x="3" y="13"/>
                      <a:pt x="3" y="14"/>
                      <a:pt x="4" y="14"/>
                    </a:cubicBezTo>
                    <a:cubicBezTo>
                      <a:pt x="4" y="15"/>
                      <a:pt x="4" y="15"/>
                      <a:pt x="5" y="16"/>
                    </a:cubicBezTo>
                    <a:cubicBezTo>
                      <a:pt x="5" y="16"/>
                      <a:pt x="5" y="16"/>
                      <a:pt x="5" y="17"/>
                    </a:cubicBezTo>
                    <a:cubicBezTo>
                      <a:pt x="6" y="17"/>
                      <a:pt x="6" y="18"/>
                      <a:pt x="6" y="18"/>
                    </a:cubicBezTo>
                    <a:cubicBezTo>
                      <a:pt x="7" y="19"/>
                      <a:pt x="7" y="19"/>
                      <a:pt x="7" y="19"/>
                    </a:cubicBezTo>
                    <a:cubicBezTo>
                      <a:pt x="8" y="20"/>
                      <a:pt x="7" y="21"/>
                      <a:pt x="8" y="21"/>
                    </a:cubicBezTo>
                    <a:cubicBezTo>
                      <a:pt x="8" y="22"/>
                      <a:pt x="8" y="22"/>
                      <a:pt x="8" y="22"/>
                    </a:cubicBezTo>
                    <a:cubicBezTo>
                      <a:pt x="9" y="22"/>
                      <a:pt x="8" y="23"/>
                      <a:pt x="9" y="23"/>
                    </a:cubicBezTo>
                    <a:cubicBezTo>
                      <a:pt x="9" y="23"/>
                      <a:pt x="9" y="23"/>
                      <a:pt x="10" y="23"/>
                    </a:cubicBezTo>
                    <a:cubicBezTo>
                      <a:pt x="10" y="24"/>
                      <a:pt x="10" y="24"/>
                      <a:pt x="11" y="24"/>
                    </a:cubicBezTo>
                    <a:cubicBezTo>
                      <a:pt x="11" y="25"/>
                      <a:pt x="11" y="25"/>
                      <a:pt x="12" y="25"/>
                    </a:cubicBezTo>
                    <a:cubicBezTo>
                      <a:pt x="12" y="26"/>
                      <a:pt x="12" y="26"/>
                      <a:pt x="12" y="26"/>
                    </a:cubicBezTo>
                    <a:cubicBezTo>
                      <a:pt x="13" y="27"/>
                      <a:pt x="13" y="27"/>
                      <a:pt x="13" y="28"/>
                    </a:cubicBezTo>
                    <a:cubicBezTo>
                      <a:pt x="13" y="28"/>
                      <a:pt x="12" y="28"/>
                      <a:pt x="13" y="29"/>
                    </a:cubicBezTo>
                    <a:cubicBezTo>
                      <a:pt x="13" y="29"/>
                      <a:pt x="13" y="30"/>
                      <a:pt x="13" y="30"/>
                    </a:cubicBezTo>
                    <a:cubicBezTo>
                      <a:pt x="13" y="31"/>
                      <a:pt x="13" y="31"/>
                      <a:pt x="13" y="32"/>
                    </a:cubicBezTo>
                    <a:cubicBezTo>
                      <a:pt x="13" y="32"/>
                      <a:pt x="13" y="32"/>
                      <a:pt x="13" y="32"/>
                    </a:cubicBezTo>
                    <a:cubicBezTo>
                      <a:pt x="14" y="33"/>
                      <a:pt x="14" y="33"/>
                      <a:pt x="14" y="34"/>
                    </a:cubicBezTo>
                    <a:cubicBezTo>
                      <a:pt x="15" y="34"/>
                      <a:pt x="15" y="34"/>
                      <a:pt x="15" y="35"/>
                    </a:cubicBezTo>
                    <a:cubicBezTo>
                      <a:pt x="16" y="35"/>
                      <a:pt x="16" y="34"/>
                      <a:pt x="16" y="35"/>
                    </a:cubicBezTo>
                    <a:cubicBezTo>
                      <a:pt x="17" y="35"/>
                      <a:pt x="17" y="35"/>
                      <a:pt x="17" y="35"/>
                    </a:cubicBezTo>
                    <a:cubicBezTo>
                      <a:pt x="17" y="36"/>
                      <a:pt x="18" y="36"/>
                      <a:pt x="18" y="36"/>
                    </a:cubicBezTo>
                    <a:cubicBezTo>
                      <a:pt x="18" y="36"/>
                      <a:pt x="18" y="37"/>
                      <a:pt x="18" y="37"/>
                    </a:cubicBezTo>
                    <a:cubicBezTo>
                      <a:pt x="18" y="37"/>
                      <a:pt x="18" y="37"/>
                      <a:pt x="18" y="37"/>
                    </a:cubicBezTo>
                    <a:cubicBezTo>
                      <a:pt x="18" y="38"/>
                      <a:pt x="18" y="38"/>
                      <a:pt x="18" y="38"/>
                    </a:cubicBezTo>
                    <a:cubicBezTo>
                      <a:pt x="18" y="38"/>
                      <a:pt x="18" y="39"/>
                      <a:pt x="18" y="39"/>
                    </a:cubicBezTo>
                    <a:cubicBezTo>
                      <a:pt x="19" y="39"/>
                      <a:pt x="19" y="39"/>
                      <a:pt x="19" y="40"/>
                    </a:cubicBezTo>
                    <a:cubicBezTo>
                      <a:pt x="20" y="40"/>
                      <a:pt x="20" y="40"/>
                      <a:pt x="20" y="41"/>
                    </a:cubicBezTo>
                    <a:cubicBezTo>
                      <a:pt x="20" y="41"/>
                      <a:pt x="20" y="41"/>
                      <a:pt x="20" y="41"/>
                    </a:cubicBezTo>
                    <a:cubicBezTo>
                      <a:pt x="21" y="42"/>
                      <a:pt x="21" y="42"/>
                      <a:pt x="21" y="42"/>
                    </a:cubicBezTo>
                    <a:cubicBezTo>
                      <a:pt x="21" y="42"/>
                      <a:pt x="21" y="43"/>
                      <a:pt x="22" y="43"/>
                    </a:cubicBezTo>
                    <a:cubicBezTo>
                      <a:pt x="22" y="43"/>
                      <a:pt x="22" y="43"/>
                      <a:pt x="22" y="43"/>
                    </a:cubicBezTo>
                    <a:cubicBezTo>
                      <a:pt x="22" y="43"/>
                      <a:pt x="22" y="43"/>
                      <a:pt x="22" y="43"/>
                    </a:cubicBezTo>
                    <a:cubicBezTo>
                      <a:pt x="23" y="43"/>
                      <a:pt x="23" y="43"/>
                      <a:pt x="24" y="43"/>
                    </a:cubicBezTo>
                    <a:cubicBezTo>
                      <a:pt x="25" y="43"/>
                      <a:pt x="26" y="43"/>
                      <a:pt x="26" y="43"/>
                    </a:cubicBezTo>
                    <a:cubicBezTo>
                      <a:pt x="27" y="43"/>
                      <a:pt x="27" y="44"/>
                      <a:pt x="27" y="44"/>
                    </a:cubicBezTo>
                    <a:cubicBezTo>
                      <a:pt x="28" y="44"/>
                      <a:pt x="28" y="44"/>
                      <a:pt x="28" y="44"/>
                    </a:cubicBezTo>
                    <a:cubicBezTo>
                      <a:pt x="29" y="44"/>
                      <a:pt x="29" y="45"/>
                      <a:pt x="29" y="45"/>
                    </a:cubicBezTo>
                    <a:cubicBezTo>
                      <a:pt x="30" y="46"/>
                      <a:pt x="30" y="46"/>
                      <a:pt x="30" y="47"/>
                    </a:cubicBezTo>
                    <a:cubicBezTo>
                      <a:pt x="30" y="47"/>
                      <a:pt x="30" y="47"/>
                      <a:pt x="30" y="47"/>
                    </a:cubicBezTo>
                    <a:cubicBezTo>
                      <a:pt x="31" y="47"/>
                      <a:pt x="31" y="47"/>
                      <a:pt x="31" y="46"/>
                    </a:cubicBezTo>
                    <a:cubicBezTo>
                      <a:pt x="32" y="46"/>
                      <a:pt x="32" y="45"/>
                      <a:pt x="32" y="45"/>
                    </a:cubicBezTo>
                    <a:cubicBezTo>
                      <a:pt x="32" y="44"/>
                      <a:pt x="32" y="44"/>
                      <a:pt x="33" y="43"/>
                    </a:cubicBezTo>
                    <a:cubicBezTo>
                      <a:pt x="33" y="43"/>
                      <a:pt x="33" y="42"/>
                      <a:pt x="33" y="42"/>
                    </a:cubicBezTo>
                    <a:cubicBezTo>
                      <a:pt x="34" y="41"/>
                      <a:pt x="34" y="42"/>
                      <a:pt x="35" y="41"/>
                    </a:cubicBezTo>
                    <a:cubicBezTo>
                      <a:pt x="36" y="41"/>
                      <a:pt x="37" y="41"/>
                      <a:pt x="38" y="40"/>
                    </a:cubicBezTo>
                    <a:cubicBezTo>
                      <a:pt x="39" y="40"/>
                      <a:pt x="39" y="40"/>
                      <a:pt x="40" y="40"/>
                    </a:cubicBezTo>
                    <a:cubicBezTo>
                      <a:pt x="41" y="39"/>
                      <a:pt x="42" y="39"/>
                      <a:pt x="43" y="39"/>
                    </a:cubicBezTo>
                    <a:cubicBezTo>
                      <a:pt x="43" y="39"/>
                      <a:pt x="43" y="39"/>
                      <a:pt x="44" y="38"/>
                    </a:cubicBezTo>
                    <a:cubicBezTo>
                      <a:pt x="44" y="38"/>
                      <a:pt x="44" y="38"/>
                      <a:pt x="44" y="38"/>
                    </a:cubicBezTo>
                    <a:cubicBezTo>
                      <a:pt x="45" y="38"/>
                      <a:pt x="45" y="38"/>
                      <a:pt x="45" y="38"/>
                    </a:cubicBezTo>
                    <a:cubicBezTo>
                      <a:pt x="47" y="37"/>
                      <a:pt x="47" y="37"/>
                      <a:pt x="49" y="36"/>
                    </a:cubicBezTo>
                    <a:cubicBezTo>
                      <a:pt x="50" y="36"/>
                      <a:pt x="50" y="35"/>
                      <a:pt x="50" y="34"/>
                    </a:cubicBezTo>
                    <a:cubicBezTo>
                      <a:pt x="51" y="33"/>
                      <a:pt x="51" y="33"/>
                      <a:pt x="51" y="32"/>
                    </a:cubicBezTo>
                    <a:cubicBezTo>
                      <a:pt x="52" y="31"/>
                      <a:pt x="52" y="31"/>
                      <a:pt x="52" y="30"/>
                    </a:cubicBezTo>
                    <a:cubicBezTo>
                      <a:pt x="52" y="29"/>
                      <a:pt x="52" y="29"/>
                      <a:pt x="52" y="28"/>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65" name="Freeform 256">
                <a:extLst>
                  <a:ext uri="{FF2B5EF4-FFF2-40B4-BE49-F238E27FC236}">
                    <a16:creationId xmlns:a16="http://schemas.microsoft.com/office/drawing/2014/main" id="{A44ABF05-0850-F669-5A0B-251899AF8F44}"/>
                  </a:ext>
                </a:extLst>
              </p:cNvPr>
              <p:cNvSpPr>
                <a:spLocks/>
              </p:cNvSpPr>
              <p:nvPr/>
            </p:nvSpPr>
            <p:spPr bwMode="auto">
              <a:xfrm>
                <a:off x="5165726" y="977901"/>
                <a:ext cx="42863" cy="22225"/>
              </a:xfrm>
              <a:custGeom>
                <a:avLst/>
                <a:gdLst>
                  <a:gd name="T0" fmla="*/ 1 w 4"/>
                  <a:gd name="T1" fmla="*/ 0 h 2"/>
                  <a:gd name="T2" fmla="*/ 1 w 4"/>
                  <a:gd name="T3" fmla="*/ 1 h 2"/>
                  <a:gd name="T4" fmla="*/ 1 w 4"/>
                  <a:gd name="T5" fmla="*/ 2 h 2"/>
                  <a:gd name="T6" fmla="*/ 3 w 4"/>
                  <a:gd name="T7" fmla="*/ 2 h 2"/>
                  <a:gd name="T8" fmla="*/ 4 w 4"/>
                  <a:gd name="T9" fmla="*/ 1 h 2"/>
                  <a:gd name="T10" fmla="*/ 4 w 4"/>
                  <a:gd name="T11" fmla="*/ 1 h 2"/>
                  <a:gd name="T12" fmla="*/ 4 w 4"/>
                  <a:gd name="T13" fmla="*/ 1 h 2"/>
                  <a:gd name="T14" fmla="*/ 3 w 4"/>
                  <a:gd name="T15" fmla="*/ 0 h 2"/>
                  <a:gd name="T16" fmla="*/ 2 w 4"/>
                  <a:gd name="T17" fmla="*/ 0 h 2"/>
                  <a:gd name="T18" fmla="*/ 1 w 4"/>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1" y="0"/>
                    </a:moveTo>
                    <a:cubicBezTo>
                      <a:pt x="1" y="0"/>
                      <a:pt x="0" y="1"/>
                      <a:pt x="1" y="1"/>
                    </a:cubicBezTo>
                    <a:cubicBezTo>
                      <a:pt x="1" y="1"/>
                      <a:pt x="1" y="1"/>
                      <a:pt x="1" y="2"/>
                    </a:cubicBezTo>
                    <a:cubicBezTo>
                      <a:pt x="2" y="2"/>
                      <a:pt x="2" y="2"/>
                      <a:pt x="3" y="2"/>
                    </a:cubicBezTo>
                    <a:cubicBezTo>
                      <a:pt x="3" y="2"/>
                      <a:pt x="3" y="2"/>
                      <a:pt x="4" y="1"/>
                    </a:cubicBezTo>
                    <a:cubicBezTo>
                      <a:pt x="4" y="1"/>
                      <a:pt x="4" y="1"/>
                      <a:pt x="4" y="1"/>
                    </a:cubicBezTo>
                    <a:cubicBezTo>
                      <a:pt x="4" y="1"/>
                      <a:pt x="4" y="1"/>
                      <a:pt x="4" y="1"/>
                    </a:cubicBezTo>
                    <a:cubicBezTo>
                      <a:pt x="4" y="0"/>
                      <a:pt x="3" y="0"/>
                      <a:pt x="3" y="0"/>
                    </a:cubicBezTo>
                    <a:cubicBezTo>
                      <a:pt x="2" y="0"/>
                      <a:pt x="2" y="0"/>
                      <a:pt x="2" y="0"/>
                    </a:cubicBezTo>
                    <a:cubicBezTo>
                      <a:pt x="2" y="0"/>
                      <a:pt x="1" y="0"/>
                      <a:pt x="1"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66" name="Freeform 257">
                <a:extLst>
                  <a:ext uri="{FF2B5EF4-FFF2-40B4-BE49-F238E27FC236}">
                    <a16:creationId xmlns:a16="http://schemas.microsoft.com/office/drawing/2014/main" id="{C316F29A-8E9F-6E22-1981-2B475CE3851D}"/>
                  </a:ext>
                </a:extLst>
              </p:cNvPr>
              <p:cNvSpPr>
                <a:spLocks/>
              </p:cNvSpPr>
              <p:nvPr/>
            </p:nvSpPr>
            <p:spPr bwMode="auto">
              <a:xfrm>
                <a:off x="5359401" y="957264"/>
                <a:ext cx="42863" cy="20638"/>
              </a:xfrm>
              <a:custGeom>
                <a:avLst/>
                <a:gdLst>
                  <a:gd name="T0" fmla="*/ 2 w 4"/>
                  <a:gd name="T1" fmla="*/ 1 h 2"/>
                  <a:gd name="T2" fmla="*/ 2 w 4"/>
                  <a:gd name="T3" fmla="*/ 0 h 2"/>
                  <a:gd name="T4" fmla="*/ 1 w 4"/>
                  <a:gd name="T5" fmla="*/ 0 h 2"/>
                  <a:gd name="T6" fmla="*/ 0 w 4"/>
                  <a:gd name="T7" fmla="*/ 0 h 2"/>
                  <a:gd name="T8" fmla="*/ 0 w 4"/>
                  <a:gd name="T9" fmla="*/ 1 h 2"/>
                  <a:gd name="T10" fmla="*/ 1 w 4"/>
                  <a:gd name="T11" fmla="*/ 1 h 2"/>
                  <a:gd name="T12" fmla="*/ 2 w 4"/>
                  <a:gd name="T13" fmla="*/ 1 h 2"/>
                  <a:gd name="T14" fmla="*/ 3 w 4"/>
                  <a:gd name="T15" fmla="*/ 1 h 2"/>
                  <a:gd name="T16" fmla="*/ 3 w 4"/>
                  <a:gd name="T17" fmla="*/ 1 h 2"/>
                  <a:gd name="T18" fmla="*/ 2 w 4"/>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2" y="1"/>
                    </a:moveTo>
                    <a:cubicBezTo>
                      <a:pt x="2" y="0"/>
                      <a:pt x="2" y="0"/>
                      <a:pt x="2" y="0"/>
                    </a:cubicBezTo>
                    <a:cubicBezTo>
                      <a:pt x="1" y="0"/>
                      <a:pt x="1" y="0"/>
                      <a:pt x="1" y="0"/>
                    </a:cubicBezTo>
                    <a:cubicBezTo>
                      <a:pt x="0" y="0"/>
                      <a:pt x="0" y="0"/>
                      <a:pt x="0" y="0"/>
                    </a:cubicBezTo>
                    <a:cubicBezTo>
                      <a:pt x="0" y="0"/>
                      <a:pt x="0" y="0"/>
                      <a:pt x="0" y="1"/>
                    </a:cubicBezTo>
                    <a:cubicBezTo>
                      <a:pt x="0" y="1"/>
                      <a:pt x="1" y="1"/>
                      <a:pt x="1" y="1"/>
                    </a:cubicBezTo>
                    <a:cubicBezTo>
                      <a:pt x="1" y="1"/>
                      <a:pt x="2" y="1"/>
                      <a:pt x="2" y="1"/>
                    </a:cubicBezTo>
                    <a:cubicBezTo>
                      <a:pt x="3" y="1"/>
                      <a:pt x="3" y="2"/>
                      <a:pt x="3" y="1"/>
                    </a:cubicBezTo>
                    <a:cubicBezTo>
                      <a:pt x="4" y="1"/>
                      <a:pt x="3" y="1"/>
                      <a:pt x="3" y="1"/>
                    </a:cubicBezTo>
                    <a:cubicBezTo>
                      <a:pt x="3" y="0"/>
                      <a:pt x="3" y="1"/>
                      <a:pt x="2"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67" name="Freeform 258">
                <a:extLst>
                  <a:ext uri="{FF2B5EF4-FFF2-40B4-BE49-F238E27FC236}">
                    <a16:creationId xmlns:a16="http://schemas.microsoft.com/office/drawing/2014/main" id="{51C08C98-D3F4-4551-508A-280353EE2D6F}"/>
                  </a:ext>
                </a:extLst>
              </p:cNvPr>
              <p:cNvSpPr>
                <a:spLocks/>
              </p:cNvSpPr>
              <p:nvPr/>
            </p:nvSpPr>
            <p:spPr bwMode="auto">
              <a:xfrm>
                <a:off x="5197476" y="784226"/>
                <a:ext cx="249238" cy="173038"/>
              </a:xfrm>
              <a:custGeom>
                <a:avLst/>
                <a:gdLst>
                  <a:gd name="T0" fmla="*/ 2 w 23"/>
                  <a:gd name="T1" fmla="*/ 13 h 16"/>
                  <a:gd name="T2" fmla="*/ 4 w 23"/>
                  <a:gd name="T3" fmla="*/ 14 h 16"/>
                  <a:gd name="T4" fmla="*/ 5 w 23"/>
                  <a:gd name="T5" fmla="*/ 14 h 16"/>
                  <a:gd name="T6" fmla="*/ 6 w 23"/>
                  <a:gd name="T7" fmla="*/ 15 h 16"/>
                  <a:gd name="T8" fmla="*/ 8 w 23"/>
                  <a:gd name="T9" fmla="*/ 15 h 16"/>
                  <a:gd name="T10" fmla="*/ 10 w 23"/>
                  <a:gd name="T11" fmla="*/ 15 h 16"/>
                  <a:gd name="T12" fmla="*/ 12 w 23"/>
                  <a:gd name="T13" fmla="*/ 15 h 16"/>
                  <a:gd name="T14" fmla="*/ 11 w 23"/>
                  <a:gd name="T15" fmla="*/ 14 h 16"/>
                  <a:gd name="T16" fmla="*/ 9 w 23"/>
                  <a:gd name="T17" fmla="*/ 13 h 16"/>
                  <a:gd name="T18" fmla="*/ 7 w 23"/>
                  <a:gd name="T19" fmla="*/ 12 h 16"/>
                  <a:gd name="T20" fmla="*/ 7 w 23"/>
                  <a:gd name="T21" fmla="*/ 10 h 16"/>
                  <a:gd name="T22" fmla="*/ 7 w 23"/>
                  <a:gd name="T23" fmla="*/ 9 h 16"/>
                  <a:gd name="T24" fmla="*/ 8 w 23"/>
                  <a:gd name="T25" fmla="*/ 9 h 16"/>
                  <a:gd name="T26" fmla="*/ 9 w 23"/>
                  <a:gd name="T27" fmla="*/ 7 h 16"/>
                  <a:gd name="T28" fmla="*/ 11 w 23"/>
                  <a:gd name="T29" fmla="*/ 6 h 16"/>
                  <a:gd name="T30" fmla="*/ 12 w 23"/>
                  <a:gd name="T31" fmla="*/ 5 h 16"/>
                  <a:gd name="T32" fmla="*/ 15 w 23"/>
                  <a:gd name="T33" fmla="*/ 4 h 16"/>
                  <a:gd name="T34" fmla="*/ 17 w 23"/>
                  <a:gd name="T35" fmla="*/ 4 h 16"/>
                  <a:gd name="T36" fmla="*/ 20 w 23"/>
                  <a:gd name="T37" fmla="*/ 3 h 16"/>
                  <a:gd name="T38" fmla="*/ 23 w 23"/>
                  <a:gd name="T39" fmla="*/ 2 h 16"/>
                  <a:gd name="T40" fmla="*/ 23 w 23"/>
                  <a:gd name="T41" fmla="*/ 1 h 16"/>
                  <a:gd name="T42" fmla="*/ 21 w 23"/>
                  <a:gd name="T43" fmla="*/ 0 h 16"/>
                  <a:gd name="T44" fmla="*/ 19 w 23"/>
                  <a:gd name="T45" fmla="*/ 1 h 16"/>
                  <a:gd name="T46" fmla="*/ 18 w 23"/>
                  <a:gd name="T47" fmla="*/ 2 h 16"/>
                  <a:gd name="T48" fmla="*/ 15 w 23"/>
                  <a:gd name="T49" fmla="*/ 2 h 16"/>
                  <a:gd name="T50" fmla="*/ 13 w 23"/>
                  <a:gd name="T51" fmla="*/ 2 h 16"/>
                  <a:gd name="T52" fmla="*/ 11 w 23"/>
                  <a:gd name="T53" fmla="*/ 3 h 16"/>
                  <a:gd name="T54" fmla="*/ 9 w 23"/>
                  <a:gd name="T55" fmla="*/ 3 h 16"/>
                  <a:gd name="T56" fmla="*/ 7 w 23"/>
                  <a:gd name="T57" fmla="*/ 4 h 16"/>
                  <a:gd name="T58" fmla="*/ 6 w 23"/>
                  <a:gd name="T59" fmla="*/ 5 h 16"/>
                  <a:gd name="T60" fmla="*/ 4 w 23"/>
                  <a:gd name="T61" fmla="*/ 6 h 16"/>
                  <a:gd name="T62" fmla="*/ 4 w 23"/>
                  <a:gd name="T63" fmla="*/ 7 h 16"/>
                  <a:gd name="T64" fmla="*/ 3 w 23"/>
                  <a:gd name="T65" fmla="*/ 8 h 16"/>
                  <a:gd name="T66" fmla="*/ 3 w 23"/>
                  <a:gd name="T67" fmla="*/ 9 h 16"/>
                  <a:gd name="T68" fmla="*/ 1 w 23"/>
                  <a:gd name="T69" fmla="*/ 10 h 16"/>
                  <a:gd name="T70" fmla="*/ 2 w 23"/>
                  <a:gd name="T71" fmla="*/ 11 h 16"/>
                  <a:gd name="T72" fmla="*/ 0 w 23"/>
                  <a:gd name="T73" fmla="*/ 11 h 16"/>
                  <a:gd name="T74" fmla="*/ 0 w 23"/>
                  <a:gd name="T75" fmla="*/ 1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 h="16">
                    <a:moveTo>
                      <a:pt x="1" y="13"/>
                    </a:moveTo>
                    <a:cubicBezTo>
                      <a:pt x="2" y="13"/>
                      <a:pt x="2" y="13"/>
                      <a:pt x="2" y="13"/>
                    </a:cubicBezTo>
                    <a:cubicBezTo>
                      <a:pt x="3" y="13"/>
                      <a:pt x="3" y="14"/>
                      <a:pt x="3" y="14"/>
                    </a:cubicBezTo>
                    <a:cubicBezTo>
                      <a:pt x="3" y="14"/>
                      <a:pt x="4" y="14"/>
                      <a:pt x="4" y="14"/>
                    </a:cubicBezTo>
                    <a:cubicBezTo>
                      <a:pt x="4" y="14"/>
                      <a:pt x="4" y="13"/>
                      <a:pt x="4" y="13"/>
                    </a:cubicBezTo>
                    <a:cubicBezTo>
                      <a:pt x="5" y="13"/>
                      <a:pt x="5" y="14"/>
                      <a:pt x="5" y="14"/>
                    </a:cubicBezTo>
                    <a:cubicBezTo>
                      <a:pt x="5" y="14"/>
                      <a:pt x="5" y="14"/>
                      <a:pt x="5" y="15"/>
                    </a:cubicBezTo>
                    <a:cubicBezTo>
                      <a:pt x="6" y="15"/>
                      <a:pt x="6" y="15"/>
                      <a:pt x="6" y="15"/>
                    </a:cubicBezTo>
                    <a:cubicBezTo>
                      <a:pt x="7" y="15"/>
                      <a:pt x="7" y="15"/>
                      <a:pt x="8" y="15"/>
                    </a:cubicBezTo>
                    <a:cubicBezTo>
                      <a:pt x="8" y="15"/>
                      <a:pt x="8" y="15"/>
                      <a:pt x="8" y="15"/>
                    </a:cubicBezTo>
                    <a:cubicBezTo>
                      <a:pt x="9" y="15"/>
                      <a:pt x="9" y="15"/>
                      <a:pt x="9" y="15"/>
                    </a:cubicBezTo>
                    <a:cubicBezTo>
                      <a:pt x="10" y="15"/>
                      <a:pt x="10" y="15"/>
                      <a:pt x="10" y="15"/>
                    </a:cubicBezTo>
                    <a:cubicBezTo>
                      <a:pt x="10" y="15"/>
                      <a:pt x="11" y="15"/>
                      <a:pt x="11" y="15"/>
                    </a:cubicBezTo>
                    <a:cubicBezTo>
                      <a:pt x="11" y="15"/>
                      <a:pt x="12" y="16"/>
                      <a:pt x="12" y="15"/>
                    </a:cubicBezTo>
                    <a:cubicBezTo>
                      <a:pt x="12" y="15"/>
                      <a:pt x="12" y="15"/>
                      <a:pt x="12" y="14"/>
                    </a:cubicBezTo>
                    <a:cubicBezTo>
                      <a:pt x="11" y="14"/>
                      <a:pt x="11" y="14"/>
                      <a:pt x="11" y="14"/>
                    </a:cubicBezTo>
                    <a:cubicBezTo>
                      <a:pt x="10" y="14"/>
                      <a:pt x="10" y="14"/>
                      <a:pt x="9" y="14"/>
                    </a:cubicBezTo>
                    <a:cubicBezTo>
                      <a:pt x="9" y="14"/>
                      <a:pt x="9" y="14"/>
                      <a:pt x="9" y="13"/>
                    </a:cubicBezTo>
                    <a:cubicBezTo>
                      <a:pt x="9" y="13"/>
                      <a:pt x="8" y="13"/>
                      <a:pt x="8" y="13"/>
                    </a:cubicBezTo>
                    <a:cubicBezTo>
                      <a:pt x="8" y="13"/>
                      <a:pt x="8" y="12"/>
                      <a:pt x="7" y="12"/>
                    </a:cubicBezTo>
                    <a:cubicBezTo>
                      <a:pt x="7" y="12"/>
                      <a:pt x="7" y="12"/>
                      <a:pt x="7" y="11"/>
                    </a:cubicBezTo>
                    <a:cubicBezTo>
                      <a:pt x="6" y="11"/>
                      <a:pt x="6" y="11"/>
                      <a:pt x="7" y="10"/>
                    </a:cubicBezTo>
                    <a:cubicBezTo>
                      <a:pt x="7" y="10"/>
                      <a:pt x="7" y="10"/>
                      <a:pt x="7" y="10"/>
                    </a:cubicBezTo>
                    <a:cubicBezTo>
                      <a:pt x="7" y="9"/>
                      <a:pt x="7" y="10"/>
                      <a:pt x="7" y="9"/>
                    </a:cubicBezTo>
                    <a:cubicBezTo>
                      <a:pt x="7" y="9"/>
                      <a:pt x="7" y="9"/>
                      <a:pt x="7" y="9"/>
                    </a:cubicBezTo>
                    <a:cubicBezTo>
                      <a:pt x="7" y="8"/>
                      <a:pt x="8" y="9"/>
                      <a:pt x="8" y="9"/>
                    </a:cubicBezTo>
                    <a:cubicBezTo>
                      <a:pt x="8" y="9"/>
                      <a:pt x="8" y="8"/>
                      <a:pt x="9" y="8"/>
                    </a:cubicBezTo>
                    <a:cubicBezTo>
                      <a:pt x="9" y="8"/>
                      <a:pt x="9" y="7"/>
                      <a:pt x="9" y="7"/>
                    </a:cubicBezTo>
                    <a:cubicBezTo>
                      <a:pt x="10" y="7"/>
                      <a:pt x="10" y="6"/>
                      <a:pt x="10" y="6"/>
                    </a:cubicBezTo>
                    <a:cubicBezTo>
                      <a:pt x="10" y="6"/>
                      <a:pt x="11" y="6"/>
                      <a:pt x="11" y="6"/>
                    </a:cubicBezTo>
                    <a:cubicBezTo>
                      <a:pt x="11" y="6"/>
                      <a:pt x="11" y="6"/>
                      <a:pt x="12" y="6"/>
                    </a:cubicBezTo>
                    <a:cubicBezTo>
                      <a:pt x="12" y="6"/>
                      <a:pt x="12" y="5"/>
                      <a:pt x="12" y="5"/>
                    </a:cubicBezTo>
                    <a:cubicBezTo>
                      <a:pt x="13" y="5"/>
                      <a:pt x="13" y="5"/>
                      <a:pt x="13" y="5"/>
                    </a:cubicBezTo>
                    <a:cubicBezTo>
                      <a:pt x="14" y="4"/>
                      <a:pt x="14" y="4"/>
                      <a:pt x="15" y="4"/>
                    </a:cubicBezTo>
                    <a:cubicBezTo>
                      <a:pt x="15" y="4"/>
                      <a:pt x="16" y="4"/>
                      <a:pt x="16" y="4"/>
                    </a:cubicBezTo>
                    <a:cubicBezTo>
                      <a:pt x="17" y="4"/>
                      <a:pt x="17" y="4"/>
                      <a:pt x="17" y="4"/>
                    </a:cubicBezTo>
                    <a:cubicBezTo>
                      <a:pt x="18" y="3"/>
                      <a:pt x="18" y="3"/>
                      <a:pt x="19" y="3"/>
                    </a:cubicBezTo>
                    <a:cubicBezTo>
                      <a:pt x="19" y="3"/>
                      <a:pt x="19" y="3"/>
                      <a:pt x="20" y="3"/>
                    </a:cubicBezTo>
                    <a:cubicBezTo>
                      <a:pt x="20" y="3"/>
                      <a:pt x="21" y="3"/>
                      <a:pt x="21" y="3"/>
                    </a:cubicBezTo>
                    <a:cubicBezTo>
                      <a:pt x="22" y="3"/>
                      <a:pt x="22" y="3"/>
                      <a:pt x="23" y="2"/>
                    </a:cubicBezTo>
                    <a:cubicBezTo>
                      <a:pt x="23" y="2"/>
                      <a:pt x="23" y="2"/>
                      <a:pt x="23" y="2"/>
                    </a:cubicBezTo>
                    <a:cubicBezTo>
                      <a:pt x="23" y="1"/>
                      <a:pt x="23" y="1"/>
                      <a:pt x="23" y="1"/>
                    </a:cubicBezTo>
                    <a:cubicBezTo>
                      <a:pt x="23" y="1"/>
                      <a:pt x="22" y="1"/>
                      <a:pt x="22" y="1"/>
                    </a:cubicBezTo>
                    <a:cubicBezTo>
                      <a:pt x="22" y="1"/>
                      <a:pt x="21" y="0"/>
                      <a:pt x="21" y="0"/>
                    </a:cubicBezTo>
                    <a:cubicBezTo>
                      <a:pt x="21" y="0"/>
                      <a:pt x="21" y="1"/>
                      <a:pt x="20" y="1"/>
                    </a:cubicBezTo>
                    <a:cubicBezTo>
                      <a:pt x="20" y="1"/>
                      <a:pt x="20" y="0"/>
                      <a:pt x="19" y="1"/>
                    </a:cubicBezTo>
                    <a:cubicBezTo>
                      <a:pt x="19" y="1"/>
                      <a:pt x="19" y="1"/>
                      <a:pt x="19" y="1"/>
                    </a:cubicBezTo>
                    <a:cubicBezTo>
                      <a:pt x="19" y="1"/>
                      <a:pt x="19" y="2"/>
                      <a:pt x="18" y="2"/>
                    </a:cubicBezTo>
                    <a:cubicBezTo>
                      <a:pt x="18" y="2"/>
                      <a:pt x="17" y="2"/>
                      <a:pt x="16" y="2"/>
                    </a:cubicBezTo>
                    <a:cubicBezTo>
                      <a:pt x="16" y="2"/>
                      <a:pt x="15" y="2"/>
                      <a:pt x="15" y="2"/>
                    </a:cubicBezTo>
                    <a:cubicBezTo>
                      <a:pt x="14" y="2"/>
                      <a:pt x="14" y="2"/>
                      <a:pt x="14" y="2"/>
                    </a:cubicBezTo>
                    <a:cubicBezTo>
                      <a:pt x="13" y="2"/>
                      <a:pt x="13" y="2"/>
                      <a:pt x="13" y="2"/>
                    </a:cubicBezTo>
                    <a:cubicBezTo>
                      <a:pt x="12" y="2"/>
                      <a:pt x="12" y="2"/>
                      <a:pt x="12" y="2"/>
                    </a:cubicBezTo>
                    <a:cubicBezTo>
                      <a:pt x="11" y="2"/>
                      <a:pt x="11" y="3"/>
                      <a:pt x="11" y="3"/>
                    </a:cubicBezTo>
                    <a:cubicBezTo>
                      <a:pt x="10" y="3"/>
                      <a:pt x="10" y="3"/>
                      <a:pt x="10" y="3"/>
                    </a:cubicBezTo>
                    <a:cubicBezTo>
                      <a:pt x="9" y="3"/>
                      <a:pt x="9" y="3"/>
                      <a:pt x="9" y="3"/>
                    </a:cubicBezTo>
                    <a:cubicBezTo>
                      <a:pt x="8" y="3"/>
                      <a:pt x="8" y="3"/>
                      <a:pt x="7" y="3"/>
                    </a:cubicBezTo>
                    <a:cubicBezTo>
                      <a:pt x="7" y="3"/>
                      <a:pt x="7" y="4"/>
                      <a:pt x="7" y="4"/>
                    </a:cubicBezTo>
                    <a:cubicBezTo>
                      <a:pt x="7" y="4"/>
                      <a:pt x="7" y="5"/>
                      <a:pt x="6" y="5"/>
                    </a:cubicBezTo>
                    <a:cubicBezTo>
                      <a:pt x="6" y="5"/>
                      <a:pt x="6" y="5"/>
                      <a:pt x="6" y="5"/>
                    </a:cubicBezTo>
                    <a:cubicBezTo>
                      <a:pt x="5" y="5"/>
                      <a:pt x="5" y="5"/>
                      <a:pt x="5" y="5"/>
                    </a:cubicBezTo>
                    <a:cubicBezTo>
                      <a:pt x="4" y="5"/>
                      <a:pt x="4" y="5"/>
                      <a:pt x="4" y="6"/>
                    </a:cubicBezTo>
                    <a:cubicBezTo>
                      <a:pt x="4" y="6"/>
                      <a:pt x="4" y="6"/>
                      <a:pt x="4" y="7"/>
                    </a:cubicBezTo>
                    <a:cubicBezTo>
                      <a:pt x="4" y="7"/>
                      <a:pt x="4" y="7"/>
                      <a:pt x="4" y="7"/>
                    </a:cubicBezTo>
                    <a:cubicBezTo>
                      <a:pt x="3" y="7"/>
                      <a:pt x="3" y="7"/>
                      <a:pt x="3" y="8"/>
                    </a:cubicBezTo>
                    <a:cubicBezTo>
                      <a:pt x="2" y="8"/>
                      <a:pt x="2" y="8"/>
                      <a:pt x="3" y="8"/>
                    </a:cubicBezTo>
                    <a:cubicBezTo>
                      <a:pt x="3" y="9"/>
                      <a:pt x="4" y="8"/>
                      <a:pt x="4" y="8"/>
                    </a:cubicBezTo>
                    <a:cubicBezTo>
                      <a:pt x="4" y="9"/>
                      <a:pt x="3" y="9"/>
                      <a:pt x="3" y="9"/>
                    </a:cubicBezTo>
                    <a:cubicBezTo>
                      <a:pt x="3" y="9"/>
                      <a:pt x="2" y="9"/>
                      <a:pt x="2" y="9"/>
                    </a:cubicBezTo>
                    <a:cubicBezTo>
                      <a:pt x="2" y="9"/>
                      <a:pt x="2" y="9"/>
                      <a:pt x="1" y="10"/>
                    </a:cubicBezTo>
                    <a:cubicBezTo>
                      <a:pt x="1" y="10"/>
                      <a:pt x="1" y="10"/>
                      <a:pt x="1" y="10"/>
                    </a:cubicBezTo>
                    <a:cubicBezTo>
                      <a:pt x="2" y="11"/>
                      <a:pt x="2" y="11"/>
                      <a:pt x="2" y="11"/>
                    </a:cubicBezTo>
                    <a:cubicBezTo>
                      <a:pt x="2" y="11"/>
                      <a:pt x="2" y="11"/>
                      <a:pt x="1" y="12"/>
                    </a:cubicBezTo>
                    <a:cubicBezTo>
                      <a:pt x="1" y="12"/>
                      <a:pt x="1" y="11"/>
                      <a:pt x="0" y="11"/>
                    </a:cubicBezTo>
                    <a:cubicBezTo>
                      <a:pt x="0" y="12"/>
                      <a:pt x="0" y="12"/>
                      <a:pt x="0" y="12"/>
                    </a:cubicBezTo>
                    <a:cubicBezTo>
                      <a:pt x="0" y="12"/>
                      <a:pt x="0" y="12"/>
                      <a:pt x="0" y="13"/>
                    </a:cubicBezTo>
                    <a:cubicBezTo>
                      <a:pt x="0" y="13"/>
                      <a:pt x="1" y="13"/>
                      <a:pt x="1" y="1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68" name="Freeform 259">
                <a:extLst>
                  <a:ext uri="{FF2B5EF4-FFF2-40B4-BE49-F238E27FC236}">
                    <a16:creationId xmlns:a16="http://schemas.microsoft.com/office/drawing/2014/main" id="{F6CFC81B-8587-5BF4-FDB2-71C85BDE39B8}"/>
                  </a:ext>
                </a:extLst>
              </p:cNvPr>
              <p:cNvSpPr>
                <a:spLocks/>
              </p:cNvSpPr>
              <p:nvPr/>
            </p:nvSpPr>
            <p:spPr bwMode="auto">
              <a:xfrm>
                <a:off x="4711701" y="1573214"/>
                <a:ext cx="227013" cy="150813"/>
              </a:xfrm>
              <a:custGeom>
                <a:avLst/>
                <a:gdLst>
                  <a:gd name="T0" fmla="*/ 1 w 21"/>
                  <a:gd name="T1" fmla="*/ 7 h 14"/>
                  <a:gd name="T2" fmla="*/ 0 w 21"/>
                  <a:gd name="T3" fmla="*/ 8 h 14"/>
                  <a:gd name="T4" fmla="*/ 0 w 21"/>
                  <a:gd name="T5" fmla="*/ 8 h 14"/>
                  <a:gd name="T6" fmla="*/ 1 w 21"/>
                  <a:gd name="T7" fmla="*/ 8 h 14"/>
                  <a:gd name="T8" fmla="*/ 2 w 21"/>
                  <a:gd name="T9" fmla="*/ 9 h 14"/>
                  <a:gd name="T10" fmla="*/ 2 w 21"/>
                  <a:gd name="T11" fmla="*/ 10 h 14"/>
                  <a:gd name="T12" fmla="*/ 2 w 21"/>
                  <a:gd name="T13" fmla="*/ 11 h 14"/>
                  <a:gd name="T14" fmla="*/ 3 w 21"/>
                  <a:gd name="T15" fmla="*/ 11 h 14"/>
                  <a:gd name="T16" fmla="*/ 4 w 21"/>
                  <a:gd name="T17" fmla="*/ 11 h 14"/>
                  <a:gd name="T18" fmla="*/ 5 w 21"/>
                  <a:gd name="T19" fmla="*/ 11 h 14"/>
                  <a:gd name="T20" fmla="*/ 5 w 21"/>
                  <a:gd name="T21" fmla="*/ 12 h 14"/>
                  <a:gd name="T22" fmla="*/ 5 w 21"/>
                  <a:gd name="T23" fmla="*/ 13 h 14"/>
                  <a:gd name="T24" fmla="*/ 7 w 21"/>
                  <a:gd name="T25" fmla="*/ 13 h 14"/>
                  <a:gd name="T26" fmla="*/ 8 w 21"/>
                  <a:gd name="T27" fmla="*/ 14 h 14"/>
                  <a:gd name="T28" fmla="*/ 9 w 21"/>
                  <a:gd name="T29" fmla="*/ 14 h 14"/>
                  <a:gd name="T30" fmla="*/ 9 w 21"/>
                  <a:gd name="T31" fmla="*/ 14 h 14"/>
                  <a:gd name="T32" fmla="*/ 11 w 21"/>
                  <a:gd name="T33" fmla="*/ 14 h 14"/>
                  <a:gd name="T34" fmla="*/ 11 w 21"/>
                  <a:gd name="T35" fmla="*/ 14 h 14"/>
                  <a:gd name="T36" fmla="*/ 12 w 21"/>
                  <a:gd name="T37" fmla="*/ 13 h 14"/>
                  <a:gd name="T38" fmla="*/ 13 w 21"/>
                  <a:gd name="T39" fmla="*/ 13 h 14"/>
                  <a:gd name="T40" fmla="*/ 15 w 21"/>
                  <a:gd name="T41" fmla="*/ 13 h 14"/>
                  <a:gd name="T42" fmla="*/ 16 w 21"/>
                  <a:gd name="T43" fmla="*/ 13 h 14"/>
                  <a:gd name="T44" fmla="*/ 17 w 21"/>
                  <a:gd name="T45" fmla="*/ 13 h 14"/>
                  <a:gd name="T46" fmla="*/ 18 w 21"/>
                  <a:gd name="T47" fmla="*/ 14 h 14"/>
                  <a:gd name="T48" fmla="*/ 18 w 21"/>
                  <a:gd name="T49" fmla="*/ 13 h 14"/>
                  <a:gd name="T50" fmla="*/ 19 w 21"/>
                  <a:gd name="T51" fmla="*/ 13 h 14"/>
                  <a:gd name="T52" fmla="*/ 19 w 21"/>
                  <a:gd name="T53" fmla="*/ 12 h 14"/>
                  <a:gd name="T54" fmla="*/ 19 w 21"/>
                  <a:gd name="T55" fmla="*/ 11 h 14"/>
                  <a:gd name="T56" fmla="*/ 20 w 21"/>
                  <a:gd name="T57" fmla="*/ 10 h 14"/>
                  <a:gd name="T58" fmla="*/ 21 w 21"/>
                  <a:gd name="T59" fmla="*/ 10 h 14"/>
                  <a:gd name="T60" fmla="*/ 21 w 21"/>
                  <a:gd name="T61" fmla="*/ 9 h 14"/>
                  <a:gd name="T62" fmla="*/ 20 w 21"/>
                  <a:gd name="T63" fmla="*/ 9 h 14"/>
                  <a:gd name="T64" fmla="*/ 20 w 21"/>
                  <a:gd name="T65" fmla="*/ 8 h 14"/>
                  <a:gd name="T66" fmla="*/ 19 w 21"/>
                  <a:gd name="T67" fmla="*/ 9 h 14"/>
                  <a:gd name="T68" fmla="*/ 18 w 21"/>
                  <a:gd name="T69" fmla="*/ 9 h 14"/>
                  <a:gd name="T70" fmla="*/ 17 w 21"/>
                  <a:gd name="T71" fmla="*/ 9 h 14"/>
                  <a:gd name="T72" fmla="*/ 17 w 21"/>
                  <a:gd name="T73" fmla="*/ 8 h 14"/>
                  <a:gd name="T74" fmla="*/ 17 w 21"/>
                  <a:gd name="T75" fmla="*/ 7 h 14"/>
                  <a:gd name="T76" fmla="*/ 16 w 21"/>
                  <a:gd name="T77" fmla="*/ 5 h 14"/>
                  <a:gd name="T78" fmla="*/ 15 w 21"/>
                  <a:gd name="T79" fmla="*/ 4 h 14"/>
                  <a:gd name="T80" fmla="*/ 14 w 21"/>
                  <a:gd name="T81" fmla="*/ 3 h 14"/>
                  <a:gd name="T82" fmla="*/ 14 w 21"/>
                  <a:gd name="T83" fmla="*/ 2 h 14"/>
                  <a:gd name="T84" fmla="*/ 12 w 21"/>
                  <a:gd name="T85" fmla="*/ 0 h 14"/>
                  <a:gd name="T86" fmla="*/ 13 w 21"/>
                  <a:gd name="T87" fmla="*/ 1 h 14"/>
                  <a:gd name="T88" fmla="*/ 12 w 21"/>
                  <a:gd name="T89" fmla="*/ 1 h 14"/>
                  <a:gd name="T90" fmla="*/ 12 w 21"/>
                  <a:gd name="T91" fmla="*/ 1 h 14"/>
                  <a:gd name="T92" fmla="*/ 11 w 21"/>
                  <a:gd name="T93" fmla="*/ 2 h 14"/>
                  <a:gd name="T94" fmla="*/ 10 w 21"/>
                  <a:gd name="T95" fmla="*/ 1 h 14"/>
                  <a:gd name="T96" fmla="*/ 9 w 21"/>
                  <a:gd name="T97" fmla="*/ 2 h 14"/>
                  <a:gd name="T98" fmla="*/ 8 w 21"/>
                  <a:gd name="T99" fmla="*/ 2 h 14"/>
                  <a:gd name="T100" fmla="*/ 7 w 21"/>
                  <a:gd name="T101" fmla="*/ 2 h 14"/>
                  <a:gd name="T102" fmla="*/ 6 w 21"/>
                  <a:gd name="T103" fmla="*/ 2 h 14"/>
                  <a:gd name="T104" fmla="*/ 6 w 21"/>
                  <a:gd name="T105" fmla="*/ 1 h 14"/>
                  <a:gd name="T106" fmla="*/ 5 w 21"/>
                  <a:gd name="T107" fmla="*/ 1 h 14"/>
                  <a:gd name="T108" fmla="*/ 4 w 21"/>
                  <a:gd name="T109" fmla="*/ 2 h 14"/>
                  <a:gd name="T110" fmla="*/ 4 w 21"/>
                  <a:gd name="T111" fmla="*/ 2 h 14"/>
                  <a:gd name="T112" fmla="*/ 3 w 21"/>
                  <a:gd name="T113" fmla="*/ 2 h 14"/>
                  <a:gd name="T114" fmla="*/ 3 w 21"/>
                  <a:gd name="T115" fmla="*/ 3 h 14"/>
                  <a:gd name="T116" fmla="*/ 2 w 21"/>
                  <a:gd name="T117" fmla="*/ 4 h 14"/>
                  <a:gd name="T118" fmla="*/ 1 w 21"/>
                  <a:gd name="T119" fmla="*/ 4 h 14"/>
                  <a:gd name="T120" fmla="*/ 1 w 21"/>
                  <a:gd name="T121" fmla="*/ 6 h 14"/>
                  <a:gd name="T122" fmla="*/ 1 w 21"/>
                  <a:gd name="T123"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 h="14">
                    <a:moveTo>
                      <a:pt x="1" y="7"/>
                    </a:moveTo>
                    <a:cubicBezTo>
                      <a:pt x="1" y="7"/>
                      <a:pt x="1" y="8"/>
                      <a:pt x="0" y="8"/>
                    </a:cubicBezTo>
                    <a:cubicBezTo>
                      <a:pt x="0" y="8"/>
                      <a:pt x="0" y="8"/>
                      <a:pt x="0" y="8"/>
                    </a:cubicBezTo>
                    <a:cubicBezTo>
                      <a:pt x="0" y="8"/>
                      <a:pt x="1" y="8"/>
                      <a:pt x="1" y="8"/>
                    </a:cubicBezTo>
                    <a:cubicBezTo>
                      <a:pt x="1" y="9"/>
                      <a:pt x="1" y="9"/>
                      <a:pt x="2" y="9"/>
                    </a:cubicBezTo>
                    <a:cubicBezTo>
                      <a:pt x="2" y="9"/>
                      <a:pt x="2" y="10"/>
                      <a:pt x="2" y="10"/>
                    </a:cubicBezTo>
                    <a:cubicBezTo>
                      <a:pt x="2" y="10"/>
                      <a:pt x="2" y="10"/>
                      <a:pt x="2" y="11"/>
                    </a:cubicBezTo>
                    <a:cubicBezTo>
                      <a:pt x="2" y="11"/>
                      <a:pt x="3" y="11"/>
                      <a:pt x="3" y="11"/>
                    </a:cubicBezTo>
                    <a:cubicBezTo>
                      <a:pt x="3" y="11"/>
                      <a:pt x="3" y="11"/>
                      <a:pt x="4" y="11"/>
                    </a:cubicBezTo>
                    <a:cubicBezTo>
                      <a:pt x="4" y="11"/>
                      <a:pt x="4" y="11"/>
                      <a:pt x="5" y="11"/>
                    </a:cubicBezTo>
                    <a:cubicBezTo>
                      <a:pt x="5" y="11"/>
                      <a:pt x="5" y="12"/>
                      <a:pt x="5" y="12"/>
                    </a:cubicBezTo>
                    <a:cubicBezTo>
                      <a:pt x="5" y="12"/>
                      <a:pt x="5" y="13"/>
                      <a:pt x="5" y="13"/>
                    </a:cubicBezTo>
                    <a:cubicBezTo>
                      <a:pt x="6" y="13"/>
                      <a:pt x="6" y="13"/>
                      <a:pt x="7" y="13"/>
                    </a:cubicBezTo>
                    <a:cubicBezTo>
                      <a:pt x="7" y="13"/>
                      <a:pt x="7" y="13"/>
                      <a:pt x="8" y="14"/>
                    </a:cubicBezTo>
                    <a:cubicBezTo>
                      <a:pt x="8" y="14"/>
                      <a:pt x="8" y="14"/>
                      <a:pt x="9" y="14"/>
                    </a:cubicBezTo>
                    <a:cubicBezTo>
                      <a:pt x="9" y="14"/>
                      <a:pt x="9" y="14"/>
                      <a:pt x="9" y="14"/>
                    </a:cubicBezTo>
                    <a:cubicBezTo>
                      <a:pt x="10" y="14"/>
                      <a:pt x="10" y="14"/>
                      <a:pt x="11" y="14"/>
                    </a:cubicBezTo>
                    <a:cubicBezTo>
                      <a:pt x="11" y="14"/>
                      <a:pt x="11" y="14"/>
                      <a:pt x="11" y="14"/>
                    </a:cubicBezTo>
                    <a:cubicBezTo>
                      <a:pt x="12" y="14"/>
                      <a:pt x="12" y="14"/>
                      <a:pt x="12" y="13"/>
                    </a:cubicBezTo>
                    <a:cubicBezTo>
                      <a:pt x="13" y="13"/>
                      <a:pt x="13" y="13"/>
                      <a:pt x="13" y="13"/>
                    </a:cubicBezTo>
                    <a:cubicBezTo>
                      <a:pt x="14" y="13"/>
                      <a:pt x="14" y="13"/>
                      <a:pt x="15" y="13"/>
                    </a:cubicBezTo>
                    <a:cubicBezTo>
                      <a:pt x="15" y="13"/>
                      <a:pt x="15" y="13"/>
                      <a:pt x="16" y="13"/>
                    </a:cubicBezTo>
                    <a:cubicBezTo>
                      <a:pt x="16" y="13"/>
                      <a:pt x="17" y="13"/>
                      <a:pt x="17" y="13"/>
                    </a:cubicBezTo>
                    <a:cubicBezTo>
                      <a:pt x="17" y="13"/>
                      <a:pt x="17" y="14"/>
                      <a:pt x="18" y="14"/>
                    </a:cubicBezTo>
                    <a:cubicBezTo>
                      <a:pt x="18" y="14"/>
                      <a:pt x="18" y="14"/>
                      <a:pt x="18" y="13"/>
                    </a:cubicBezTo>
                    <a:cubicBezTo>
                      <a:pt x="19" y="13"/>
                      <a:pt x="19" y="13"/>
                      <a:pt x="19" y="13"/>
                    </a:cubicBezTo>
                    <a:cubicBezTo>
                      <a:pt x="19" y="13"/>
                      <a:pt x="19" y="12"/>
                      <a:pt x="19" y="12"/>
                    </a:cubicBezTo>
                    <a:cubicBezTo>
                      <a:pt x="19" y="11"/>
                      <a:pt x="18" y="11"/>
                      <a:pt x="19" y="11"/>
                    </a:cubicBezTo>
                    <a:cubicBezTo>
                      <a:pt x="19" y="10"/>
                      <a:pt x="19" y="11"/>
                      <a:pt x="20" y="10"/>
                    </a:cubicBezTo>
                    <a:cubicBezTo>
                      <a:pt x="20" y="10"/>
                      <a:pt x="21" y="10"/>
                      <a:pt x="21" y="10"/>
                    </a:cubicBezTo>
                    <a:cubicBezTo>
                      <a:pt x="21" y="10"/>
                      <a:pt x="21" y="10"/>
                      <a:pt x="21" y="9"/>
                    </a:cubicBezTo>
                    <a:cubicBezTo>
                      <a:pt x="20" y="9"/>
                      <a:pt x="20" y="9"/>
                      <a:pt x="20" y="9"/>
                    </a:cubicBezTo>
                    <a:cubicBezTo>
                      <a:pt x="20" y="9"/>
                      <a:pt x="20" y="9"/>
                      <a:pt x="20" y="8"/>
                    </a:cubicBezTo>
                    <a:cubicBezTo>
                      <a:pt x="19" y="8"/>
                      <a:pt x="19" y="9"/>
                      <a:pt x="19" y="9"/>
                    </a:cubicBezTo>
                    <a:cubicBezTo>
                      <a:pt x="18" y="9"/>
                      <a:pt x="18" y="9"/>
                      <a:pt x="18" y="9"/>
                    </a:cubicBezTo>
                    <a:cubicBezTo>
                      <a:pt x="18" y="9"/>
                      <a:pt x="17" y="9"/>
                      <a:pt x="17" y="9"/>
                    </a:cubicBezTo>
                    <a:cubicBezTo>
                      <a:pt x="17" y="9"/>
                      <a:pt x="17" y="8"/>
                      <a:pt x="17" y="8"/>
                    </a:cubicBezTo>
                    <a:cubicBezTo>
                      <a:pt x="17" y="7"/>
                      <a:pt x="17" y="7"/>
                      <a:pt x="17" y="7"/>
                    </a:cubicBezTo>
                    <a:cubicBezTo>
                      <a:pt x="17" y="6"/>
                      <a:pt x="17" y="6"/>
                      <a:pt x="16" y="5"/>
                    </a:cubicBezTo>
                    <a:cubicBezTo>
                      <a:pt x="16" y="4"/>
                      <a:pt x="15" y="4"/>
                      <a:pt x="15" y="4"/>
                    </a:cubicBezTo>
                    <a:cubicBezTo>
                      <a:pt x="15" y="3"/>
                      <a:pt x="14" y="3"/>
                      <a:pt x="14" y="3"/>
                    </a:cubicBezTo>
                    <a:cubicBezTo>
                      <a:pt x="14" y="2"/>
                      <a:pt x="14" y="2"/>
                      <a:pt x="14" y="2"/>
                    </a:cubicBezTo>
                    <a:cubicBezTo>
                      <a:pt x="13" y="1"/>
                      <a:pt x="13" y="1"/>
                      <a:pt x="12" y="0"/>
                    </a:cubicBezTo>
                    <a:cubicBezTo>
                      <a:pt x="13" y="1"/>
                      <a:pt x="13" y="1"/>
                      <a:pt x="13" y="1"/>
                    </a:cubicBezTo>
                    <a:cubicBezTo>
                      <a:pt x="12" y="1"/>
                      <a:pt x="12" y="1"/>
                      <a:pt x="12" y="1"/>
                    </a:cubicBezTo>
                    <a:cubicBezTo>
                      <a:pt x="12" y="1"/>
                      <a:pt x="12" y="1"/>
                      <a:pt x="12" y="1"/>
                    </a:cubicBezTo>
                    <a:cubicBezTo>
                      <a:pt x="11" y="2"/>
                      <a:pt x="11" y="2"/>
                      <a:pt x="11" y="2"/>
                    </a:cubicBezTo>
                    <a:cubicBezTo>
                      <a:pt x="11" y="2"/>
                      <a:pt x="10" y="1"/>
                      <a:pt x="10" y="1"/>
                    </a:cubicBezTo>
                    <a:cubicBezTo>
                      <a:pt x="10" y="1"/>
                      <a:pt x="10" y="2"/>
                      <a:pt x="9" y="2"/>
                    </a:cubicBezTo>
                    <a:cubicBezTo>
                      <a:pt x="9" y="2"/>
                      <a:pt x="9" y="2"/>
                      <a:pt x="8" y="2"/>
                    </a:cubicBezTo>
                    <a:cubicBezTo>
                      <a:pt x="8" y="2"/>
                      <a:pt x="7" y="2"/>
                      <a:pt x="7" y="2"/>
                    </a:cubicBezTo>
                    <a:cubicBezTo>
                      <a:pt x="7" y="2"/>
                      <a:pt x="7" y="2"/>
                      <a:pt x="6" y="2"/>
                    </a:cubicBezTo>
                    <a:cubicBezTo>
                      <a:pt x="6" y="2"/>
                      <a:pt x="6" y="2"/>
                      <a:pt x="6" y="1"/>
                    </a:cubicBezTo>
                    <a:cubicBezTo>
                      <a:pt x="5" y="1"/>
                      <a:pt x="5" y="1"/>
                      <a:pt x="5" y="1"/>
                    </a:cubicBezTo>
                    <a:cubicBezTo>
                      <a:pt x="4" y="2"/>
                      <a:pt x="4" y="2"/>
                      <a:pt x="4" y="2"/>
                    </a:cubicBezTo>
                    <a:cubicBezTo>
                      <a:pt x="4" y="2"/>
                      <a:pt x="4" y="2"/>
                      <a:pt x="4" y="2"/>
                    </a:cubicBezTo>
                    <a:cubicBezTo>
                      <a:pt x="3" y="2"/>
                      <a:pt x="3" y="2"/>
                      <a:pt x="3" y="2"/>
                    </a:cubicBezTo>
                    <a:cubicBezTo>
                      <a:pt x="3" y="2"/>
                      <a:pt x="3" y="2"/>
                      <a:pt x="3" y="3"/>
                    </a:cubicBezTo>
                    <a:cubicBezTo>
                      <a:pt x="2" y="3"/>
                      <a:pt x="2" y="4"/>
                      <a:pt x="2" y="4"/>
                    </a:cubicBezTo>
                    <a:cubicBezTo>
                      <a:pt x="2" y="4"/>
                      <a:pt x="2" y="4"/>
                      <a:pt x="1" y="4"/>
                    </a:cubicBezTo>
                    <a:cubicBezTo>
                      <a:pt x="1" y="5"/>
                      <a:pt x="1" y="5"/>
                      <a:pt x="1" y="6"/>
                    </a:cubicBezTo>
                    <a:cubicBezTo>
                      <a:pt x="1" y="6"/>
                      <a:pt x="2" y="6"/>
                      <a:pt x="1" y="7"/>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69" name="Freeform 260">
                <a:extLst>
                  <a:ext uri="{FF2B5EF4-FFF2-40B4-BE49-F238E27FC236}">
                    <a16:creationId xmlns:a16="http://schemas.microsoft.com/office/drawing/2014/main" id="{0D6145EF-8646-3794-1B79-9A7CC71E6B3F}"/>
                  </a:ext>
                </a:extLst>
              </p:cNvPr>
              <p:cNvSpPr>
                <a:spLocks/>
              </p:cNvSpPr>
              <p:nvPr/>
            </p:nvSpPr>
            <p:spPr bwMode="auto">
              <a:xfrm>
                <a:off x="4938714" y="167005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70" name="Freeform 261">
                <a:extLst>
                  <a:ext uri="{FF2B5EF4-FFF2-40B4-BE49-F238E27FC236}">
                    <a16:creationId xmlns:a16="http://schemas.microsoft.com/office/drawing/2014/main" id="{FEBA01D5-BFCD-77EA-1BF4-918EA6F58EF2}"/>
                  </a:ext>
                </a:extLst>
              </p:cNvPr>
              <p:cNvSpPr>
                <a:spLocks/>
              </p:cNvSpPr>
              <p:nvPr/>
            </p:nvSpPr>
            <p:spPr bwMode="auto">
              <a:xfrm>
                <a:off x="4452939" y="1562101"/>
                <a:ext cx="173038" cy="76200"/>
              </a:xfrm>
              <a:custGeom>
                <a:avLst/>
                <a:gdLst>
                  <a:gd name="T0" fmla="*/ 1 w 16"/>
                  <a:gd name="T1" fmla="*/ 6 h 7"/>
                  <a:gd name="T2" fmla="*/ 3 w 16"/>
                  <a:gd name="T3" fmla="*/ 5 h 7"/>
                  <a:gd name="T4" fmla="*/ 4 w 16"/>
                  <a:gd name="T5" fmla="*/ 6 h 7"/>
                  <a:gd name="T6" fmla="*/ 5 w 16"/>
                  <a:gd name="T7" fmla="*/ 6 h 7"/>
                  <a:gd name="T8" fmla="*/ 7 w 16"/>
                  <a:gd name="T9" fmla="*/ 6 h 7"/>
                  <a:gd name="T10" fmla="*/ 7 w 16"/>
                  <a:gd name="T11" fmla="*/ 7 h 7"/>
                  <a:gd name="T12" fmla="*/ 8 w 16"/>
                  <a:gd name="T13" fmla="*/ 7 h 7"/>
                  <a:gd name="T14" fmla="*/ 9 w 16"/>
                  <a:gd name="T15" fmla="*/ 7 h 7"/>
                  <a:gd name="T16" fmla="*/ 9 w 16"/>
                  <a:gd name="T17" fmla="*/ 7 h 7"/>
                  <a:gd name="T18" fmla="*/ 10 w 16"/>
                  <a:gd name="T19" fmla="*/ 7 h 7"/>
                  <a:gd name="T20" fmla="*/ 11 w 16"/>
                  <a:gd name="T21" fmla="*/ 7 h 7"/>
                  <a:gd name="T22" fmla="*/ 12 w 16"/>
                  <a:gd name="T23" fmla="*/ 6 h 7"/>
                  <a:gd name="T24" fmla="*/ 12 w 16"/>
                  <a:gd name="T25" fmla="*/ 6 h 7"/>
                  <a:gd name="T26" fmla="*/ 13 w 16"/>
                  <a:gd name="T27" fmla="*/ 7 h 7"/>
                  <a:gd name="T28" fmla="*/ 13 w 16"/>
                  <a:gd name="T29" fmla="*/ 6 h 7"/>
                  <a:gd name="T30" fmla="*/ 14 w 16"/>
                  <a:gd name="T31" fmla="*/ 6 h 7"/>
                  <a:gd name="T32" fmla="*/ 14 w 16"/>
                  <a:gd name="T33" fmla="*/ 5 h 7"/>
                  <a:gd name="T34" fmla="*/ 14 w 16"/>
                  <a:gd name="T35" fmla="*/ 5 h 7"/>
                  <a:gd name="T36" fmla="*/ 15 w 16"/>
                  <a:gd name="T37" fmla="*/ 3 h 7"/>
                  <a:gd name="T38" fmla="*/ 15 w 16"/>
                  <a:gd name="T39" fmla="*/ 3 h 7"/>
                  <a:gd name="T40" fmla="*/ 15 w 16"/>
                  <a:gd name="T41" fmla="*/ 2 h 7"/>
                  <a:gd name="T42" fmla="*/ 15 w 16"/>
                  <a:gd name="T43" fmla="*/ 1 h 7"/>
                  <a:gd name="T44" fmla="*/ 15 w 16"/>
                  <a:gd name="T45" fmla="*/ 1 h 7"/>
                  <a:gd name="T46" fmla="*/ 16 w 16"/>
                  <a:gd name="T47" fmla="*/ 0 h 7"/>
                  <a:gd name="T48" fmla="*/ 15 w 16"/>
                  <a:gd name="T49" fmla="*/ 0 h 7"/>
                  <a:gd name="T50" fmla="*/ 14 w 16"/>
                  <a:gd name="T51" fmla="*/ 0 h 7"/>
                  <a:gd name="T52" fmla="*/ 13 w 16"/>
                  <a:gd name="T53" fmla="*/ 0 h 7"/>
                  <a:gd name="T54" fmla="*/ 12 w 16"/>
                  <a:gd name="T55" fmla="*/ 0 h 7"/>
                  <a:gd name="T56" fmla="*/ 10 w 16"/>
                  <a:gd name="T57" fmla="*/ 0 h 7"/>
                  <a:gd name="T58" fmla="*/ 9 w 16"/>
                  <a:gd name="T59" fmla="*/ 0 h 7"/>
                  <a:gd name="T60" fmla="*/ 8 w 16"/>
                  <a:gd name="T61" fmla="*/ 0 h 7"/>
                  <a:gd name="T62" fmla="*/ 7 w 16"/>
                  <a:gd name="T63" fmla="*/ 2 h 7"/>
                  <a:gd name="T64" fmla="*/ 6 w 16"/>
                  <a:gd name="T65" fmla="*/ 2 h 7"/>
                  <a:gd name="T66" fmla="*/ 6 w 16"/>
                  <a:gd name="T67" fmla="*/ 3 h 7"/>
                  <a:gd name="T68" fmla="*/ 6 w 16"/>
                  <a:gd name="T69" fmla="*/ 4 h 7"/>
                  <a:gd name="T70" fmla="*/ 5 w 16"/>
                  <a:gd name="T71" fmla="*/ 4 h 7"/>
                  <a:gd name="T72" fmla="*/ 4 w 16"/>
                  <a:gd name="T73" fmla="*/ 3 h 7"/>
                  <a:gd name="T74" fmla="*/ 3 w 16"/>
                  <a:gd name="T75" fmla="*/ 4 h 7"/>
                  <a:gd name="T76" fmla="*/ 2 w 16"/>
                  <a:gd name="T77" fmla="*/ 4 h 7"/>
                  <a:gd name="T78" fmla="*/ 0 w 16"/>
                  <a:gd name="T79" fmla="*/ 5 h 7"/>
                  <a:gd name="T80" fmla="*/ 0 w 16"/>
                  <a:gd name="T81" fmla="*/ 5 h 7"/>
                  <a:gd name="T82" fmla="*/ 1 w 16"/>
                  <a:gd name="T83"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 h="7">
                    <a:moveTo>
                      <a:pt x="1" y="6"/>
                    </a:moveTo>
                    <a:cubicBezTo>
                      <a:pt x="2" y="6"/>
                      <a:pt x="2" y="5"/>
                      <a:pt x="3" y="5"/>
                    </a:cubicBezTo>
                    <a:cubicBezTo>
                      <a:pt x="3" y="5"/>
                      <a:pt x="4" y="6"/>
                      <a:pt x="4" y="6"/>
                    </a:cubicBezTo>
                    <a:cubicBezTo>
                      <a:pt x="5" y="6"/>
                      <a:pt x="5" y="6"/>
                      <a:pt x="5" y="6"/>
                    </a:cubicBezTo>
                    <a:cubicBezTo>
                      <a:pt x="6" y="6"/>
                      <a:pt x="6" y="6"/>
                      <a:pt x="7" y="6"/>
                    </a:cubicBezTo>
                    <a:cubicBezTo>
                      <a:pt x="7" y="6"/>
                      <a:pt x="7" y="7"/>
                      <a:pt x="7" y="7"/>
                    </a:cubicBezTo>
                    <a:cubicBezTo>
                      <a:pt x="8" y="7"/>
                      <a:pt x="8" y="7"/>
                      <a:pt x="8" y="7"/>
                    </a:cubicBezTo>
                    <a:cubicBezTo>
                      <a:pt x="8" y="7"/>
                      <a:pt x="8" y="7"/>
                      <a:pt x="9" y="7"/>
                    </a:cubicBezTo>
                    <a:cubicBezTo>
                      <a:pt x="9" y="7"/>
                      <a:pt x="9" y="7"/>
                      <a:pt x="9" y="7"/>
                    </a:cubicBezTo>
                    <a:cubicBezTo>
                      <a:pt x="10" y="7"/>
                      <a:pt x="10" y="7"/>
                      <a:pt x="10" y="7"/>
                    </a:cubicBezTo>
                    <a:cubicBezTo>
                      <a:pt x="10" y="7"/>
                      <a:pt x="11" y="7"/>
                      <a:pt x="11" y="7"/>
                    </a:cubicBezTo>
                    <a:cubicBezTo>
                      <a:pt x="11" y="7"/>
                      <a:pt x="11" y="6"/>
                      <a:pt x="12" y="6"/>
                    </a:cubicBezTo>
                    <a:cubicBezTo>
                      <a:pt x="12" y="6"/>
                      <a:pt x="12" y="6"/>
                      <a:pt x="12" y="6"/>
                    </a:cubicBezTo>
                    <a:cubicBezTo>
                      <a:pt x="13" y="6"/>
                      <a:pt x="13" y="7"/>
                      <a:pt x="13" y="7"/>
                    </a:cubicBezTo>
                    <a:cubicBezTo>
                      <a:pt x="13" y="7"/>
                      <a:pt x="13" y="6"/>
                      <a:pt x="13" y="6"/>
                    </a:cubicBezTo>
                    <a:cubicBezTo>
                      <a:pt x="14" y="6"/>
                      <a:pt x="14" y="6"/>
                      <a:pt x="14" y="6"/>
                    </a:cubicBezTo>
                    <a:cubicBezTo>
                      <a:pt x="14" y="5"/>
                      <a:pt x="14" y="5"/>
                      <a:pt x="14" y="5"/>
                    </a:cubicBezTo>
                    <a:cubicBezTo>
                      <a:pt x="14" y="5"/>
                      <a:pt x="14" y="5"/>
                      <a:pt x="14" y="5"/>
                    </a:cubicBezTo>
                    <a:cubicBezTo>
                      <a:pt x="14" y="4"/>
                      <a:pt x="15" y="4"/>
                      <a:pt x="15" y="3"/>
                    </a:cubicBezTo>
                    <a:cubicBezTo>
                      <a:pt x="15" y="3"/>
                      <a:pt x="15" y="3"/>
                      <a:pt x="15" y="3"/>
                    </a:cubicBezTo>
                    <a:cubicBezTo>
                      <a:pt x="15" y="2"/>
                      <a:pt x="15" y="2"/>
                      <a:pt x="15" y="2"/>
                    </a:cubicBezTo>
                    <a:cubicBezTo>
                      <a:pt x="15" y="2"/>
                      <a:pt x="15" y="2"/>
                      <a:pt x="15" y="1"/>
                    </a:cubicBezTo>
                    <a:cubicBezTo>
                      <a:pt x="15" y="1"/>
                      <a:pt x="15" y="1"/>
                      <a:pt x="15" y="1"/>
                    </a:cubicBezTo>
                    <a:cubicBezTo>
                      <a:pt x="15" y="0"/>
                      <a:pt x="15" y="0"/>
                      <a:pt x="16" y="0"/>
                    </a:cubicBezTo>
                    <a:cubicBezTo>
                      <a:pt x="15" y="0"/>
                      <a:pt x="15" y="0"/>
                      <a:pt x="15" y="0"/>
                    </a:cubicBezTo>
                    <a:cubicBezTo>
                      <a:pt x="15" y="0"/>
                      <a:pt x="14" y="0"/>
                      <a:pt x="14" y="0"/>
                    </a:cubicBezTo>
                    <a:cubicBezTo>
                      <a:pt x="14" y="0"/>
                      <a:pt x="13" y="0"/>
                      <a:pt x="13" y="0"/>
                    </a:cubicBezTo>
                    <a:cubicBezTo>
                      <a:pt x="13" y="0"/>
                      <a:pt x="12" y="0"/>
                      <a:pt x="12" y="0"/>
                    </a:cubicBezTo>
                    <a:cubicBezTo>
                      <a:pt x="11" y="0"/>
                      <a:pt x="11" y="0"/>
                      <a:pt x="10" y="0"/>
                    </a:cubicBezTo>
                    <a:cubicBezTo>
                      <a:pt x="10" y="0"/>
                      <a:pt x="10" y="0"/>
                      <a:pt x="9" y="0"/>
                    </a:cubicBezTo>
                    <a:cubicBezTo>
                      <a:pt x="9" y="0"/>
                      <a:pt x="8" y="0"/>
                      <a:pt x="8" y="0"/>
                    </a:cubicBezTo>
                    <a:cubicBezTo>
                      <a:pt x="7" y="1"/>
                      <a:pt x="8" y="1"/>
                      <a:pt x="7" y="2"/>
                    </a:cubicBezTo>
                    <a:cubicBezTo>
                      <a:pt x="7" y="2"/>
                      <a:pt x="6" y="1"/>
                      <a:pt x="6" y="2"/>
                    </a:cubicBezTo>
                    <a:cubicBezTo>
                      <a:pt x="6" y="2"/>
                      <a:pt x="6" y="2"/>
                      <a:pt x="6" y="3"/>
                    </a:cubicBezTo>
                    <a:cubicBezTo>
                      <a:pt x="6" y="3"/>
                      <a:pt x="6" y="3"/>
                      <a:pt x="6" y="4"/>
                    </a:cubicBezTo>
                    <a:cubicBezTo>
                      <a:pt x="6" y="4"/>
                      <a:pt x="5" y="4"/>
                      <a:pt x="5" y="4"/>
                    </a:cubicBezTo>
                    <a:cubicBezTo>
                      <a:pt x="4" y="4"/>
                      <a:pt x="4" y="3"/>
                      <a:pt x="4" y="3"/>
                    </a:cubicBezTo>
                    <a:cubicBezTo>
                      <a:pt x="3" y="3"/>
                      <a:pt x="3" y="4"/>
                      <a:pt x="3" y="4"/>
                    </a:cubicBezTo>
                    <a:cubicBezTo>
                      <a:pt x="2" y="4"/>
                      <a:pt x="2" y="4"/>
                      <a:pt x="2" y="4"/>
                    </a:cubicBezTo>
                    <a:cubicBezTo>
                      <a:pt x="1" y="5"/>
                      <a:pt x="1" y="5"/>
                      <a:pt x="0" y="5"/>
                    </a:cubicBezTo>
                    <a:cubicBezTo>
                      <a:pt x="0" y="5"/>
                      <a:pt x="0" y="5"/>
                      <a:pt x="0" y="5"/>
                    </a:cubicBezTo>
                    <a:cubicBezTo>
                      <a:pt x="1" y="5"/>
                      <a:pt x="1" y="6"/>
                      <a:pt x="1" y="6"/>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71" name="Freeform 262">
                <a:extLst>
                  <a:ext uri="{FF2B5EF4-FFF2-40B4-BE49-F238E27FC236}">
                    <a16:creationId xmlns:a16="http://schemas.microsoft.com/office/drawing/2014/main" id="{A18BE726-4AAD-1931-81D8-FAF87436854E}"/>
                  </a:ext>
                </a:extLst>
              </p:cNvPr>
              <p:cNvSpPr>
                <a:spLocks/>
              </p:cNvSpPr>
              <p:nvPr/>
            </p:nvSpPr>
            <p:spPr bwMode="auto">
              <a:xfrm>
                <a:off x="4549776" y="1368426"/>
                <a:ext cx="11113" cy="9525"/>
              </a:xfrm>
              <a:custGeom>
                <a:avLst/>
                <a:gdLst>
                  <a:gd name="T0" fmla="*/ 1 w 1"/>
                  <a:gd name="T1" fmla="*/ 1 h 1"/>
                  <a:gd name="T2" fmla="*/ 1 w 1"/>
                  <a:gd name="T3" fmla="*/ 0 h 1"/>
                  <a:gd name="T4" fmla="*/ 0 w 1"/>
                  <a:gd name="T5" fmla="*/ 0 h 1"/>
                  <a:gd name="T6" fmla="*/ 0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1"/>
                      <a:pt x="1" y="0"/>
                    </a:cubicBezTo>
                    <a:cubicBezTo>
                      <a:pt x="1" y="0"/>
                      <a:pt x="0" y="0"/>
                      <a:pt x="0" y="0"/>
                    </a:cubicBezTo>
                    <a:cubicBezTo>
                      <a:pt x="0" y="0"/>
                      <a:pt x="0" y="1"/>
                      <a:pt x="0" y="1"/>
                    </a:cubicBezTo>
                    <a:cubicBezTo>
                      <a:pt x="0" y="1"/>
                      <a:pt x="0" y="1"/>
                      <a:pt x="1"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72" name="Freeform 263">
                <a:extLst>
                  <a:ext uri="{FF2B5EF4-FFF2-40B4-BE49-F238E27FC236}">
                    <a16:creationId xmlns:a16="http://schemas.microsoft.com/office/drawing/2014/main" id="{55AFC5D3-D8DF-C912-E0BF-70769D8540A5}"/>
                  </a:ext>
                </a:extLst>
              </p:cNvPr>
              <p:cNvSpPr>
                <a:spLocks/>
              </p:cNvSpPr>
              <p:nvPr/>
            </p:nvSpPr>
            <p:spPr bwMode="auto">
              <a:xfrm>
                <a:off x="4421189" y="1746251"/>
                <a:ext cx="20638" cy="42863"/>
              </a:xfrm>
              <a:custGeom>
                <a:avLst/>
                <a:gdLst>
                  <a:gd name="T0" fmla="*/ 1 w 2"/>
                  <a:gd name="T1" fmla="*/ 3 h 4"/>
                  <a:gd name="T2" fmla="*/ 1 w 2"/>
                  <a:gd name="T3" fmla="*/ 4 h 4"/>
                  <a:gd name="T4" fmla="*/ 1 w 2"/>
                  <a:gd name="T5" fmla="*/ 4 h 4"/>
                  <a:gd name="T6" fmla="*/ 2 w 2"/>
                  <a:gd name="T7" fmla="*/ 4 h 4"/>
                  <a:gd name="T8" fmla="*/ 2 w 2"/>
                  <a:gd name="T9" fmla="*/ 3 h 4"/>
                  <a:gd name="T10" fmla="*/ 2 w 2"/>
                  <a:gd name="T11" fmla="*/ 1 h 4"/>
                  <a:gd name="T12" fmla="*/ 2 w 2"/>
                  <a:gd name="T13" fmla="*/ 1 h 4"/>
                  <a:gd name="T14" fmla="*/ 2 w 2"/>
                  <a:gd name="T15" fmla="*/ 0 h 4"/>
                  <a:gd name="T16" fmla="*/ 1 w 2"/>
                  <a:gd name="T17" fmla="*/ 1 h 4"/>
                  <a:gd name="T18" fmla="*/ 0 w 2"/>
                  <a:gd name="T19" fmla="*/ 1 h 4"/>
                  <a:gd name="T20" fmla="*/ 0 w 2"/>
                  <a:gd name="T21" fmla="*/ 2 h 4"/>
                  <a:gd name="T22" fmla="*/ 0 w 2"/>
                  <a:gd name="T23" fmla="*/ 3 h 4"/>
                  <a:gd name="T24" fmla="*/ 1 w 2"/>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4">
                    <a:moveTo>
                      <a:pt x="1" y="3"/>
                    </a:moveTo>
                    <a:cubicBezTo>
                      <a:pt x="1" y="3"/>
                      <a:pt x="0" y="4"/>
                      <a:pt x="1" y="4"/>
                    </a:cubicBezTo>
                    <a:cubicBezTo>
                      <a:pt x="1" y="4"/>
                      <a:pt x="1" y="4"/>
                      <a:pt x="1" y="4"/>
                    </a:cubicBezTo>
                    <a:cubicBezTo>
                      <a:pt x="1" y="4"/>
                      <a:pt x="2" y="4"/>
                      <a:pt x="2" y="4"/>
                    </a:cubicBezTo>
                    <a:cubicBezTo>
                      <a:pt x="2" y="3"/>
                      <a:pt x="2" y="3"/>
                      <a:pt x="2" y="3"/>
                    </a:cubicBezTo>
                    <a:cubicBezTo>
                      <a:pt x="2" y="2"/>
                      <a:pt x="2" y="2"/>
                      <a:pt x="2" y="1"/>
                    </a:cubicBezTo>
                    <a:cubicBezTo>
                      <a:pt x="2" y="1"/>
                      <a:pt x="2" y="1"/>
                      <a:pt x="2" y="1"/>
                    </a:cubicBezTo>
                    <a:cubicBezTo>
                      <a:pt x="2" y="0"/>
                      <a:pt x="2" y="0"/>
                      <a:pt x="2" y="0"/>
                    </a:cubicBezTo>
                    <a:cubicBezTo>
                      <a:pt x="1" y="0"/>
                      <a:pt x="1" y="0"/>
                      <a:pt x="1" y="1"/>
                    </a:cubicBezTo>
                    <a:cubicBezTo>
                      <a:pt x="1" y="1"/>
                      <a:pt x="1" y="1"/>
                      <a:pt x="0" y="1"/>
                    </a:cubicBezTo>
                    <a:cubicBezTo>
                      <a:pt x="0" y="1"/>
                      <a:pt x="0" y="1"/>
                      <a:pt x="0" y="2"/>
                    </a:cubicBezTo>
                    <a:cubicBezTo>
                      <a:pt x="0" y="2"/>
                      <a:pt x="0" y="2"/>
                      <a:pt x="0" y="3"/>
                    </a:cubicBezTo>
                    <a:cubicBezTo>
                      <a:pt x="0" y="3"/>
                      <a:pt x="0" y="3"/>
                      <a:pt x="1" y="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73" name="Freeform 264">
                <a:extLst>
                  <a:ext uri="{FF2B5EF4-FFF2-40B4-BE49-F238E27FC236}">
                    <a16:creationId xmlns:a16="http://schemas.microsoft.com/office/drawing/2014/main" id="{5205DBC3-5366-24AF-4515-6D96A40032CE}"/>
                  </a:ext>
                </a:extLst>
              </p:cNvPr>
              <p:cNvSpPr>
                <a:spLocks/>
              </p:cNvSpPr>
              <p:nvPr/>
            </p:nvSpPr>
            <p:spPr bwMode="auto">
              <a:xfrm>
                <a:off x="4657726" y="1368426"/>
                <a:ext cx="65088" cy="53975"/>
              </a:xfrm>
              <a:custGeom>
                <a:avLst/>
                <a:gdLst>
                  <a:gd name="T0" fmla="*/ 2 w 6"/>
                  <a:gd name="T1" fmla="*/ 3 h 5"/>
                  <a:gd name="T2" fmla="*/ 3 w 6"/>
                  <a:gd name="T3" fmla="*/ 3 h 5"/>
                  <a:gd name="T4" fmla="*/ 3 w 6"/>
                  <a:gd name="T5" fmla="*/ 3 h 5"/>
                  <a:gd name="T6" fmla="*/ 4 w 6"/>
                  <a:gd name="T7" fmla="*/ 4 h 5"/>
                  <a:gd name="T8" fmla="*/ 6 w 6"/>
                  <a:gd name="T9" fmla="*/ 4 h 5"/>
                  <a:gd name="T10" fmla="*/ 6 w 6"/>
                  <a:gd name="T11" fmla="*/ 4 h 5"/>
                  <a:gd name="T12" fmla="*/ 5 w 6"/>
                  <a:gd name="T13" fmla="*/ 3 h 5"/>
                  <a:gd name="T14" fmla="*/ 5 w 6"/>
                  <a:gd name="T15" fmla="*/ 2 h 5"/>
                  <a:gd name="T16" fmla="*/ 5 w 6"/>
                  <a:gd name="T17" fmla="*/ 1 h 5"/>
                  <a:gd name="T18" fmla="*/ 4 w 6"/>
                  <a:gd name="T19" fmla="*/ 1 h 5"/>
                  <a:gd name="T20" fmla="*/ 3 w 6"/>
                  <a:gd name="T21" fmla="*/ 0 h 5"/>
                  <a:gd name="T22" fmla="*/ 3 w 6"/>
                  <a:gd name="T23" fmla="*/ 0 h 5"/>
                  <a:gd name="T24" fmla="*/ 2 w 6"/>
                  <a:gd name="T25" fmla="*/ 1 h 5"/>
                  <a:gd name="T26" fmla="*/ 1 w 6"/>
                  <a:gd name="T27" fmla="*/ 1 h 5"/>
                  <a:gd name="T28" fmla="*/ 0 w 6"/>
                  <a:gd name="T29" fmla="*/ 2 h 5"/>
                  <a:gd name="T30" fmla="*/ 0 w 6"/>
                  <a:gd name="T31" fmla="*/ 3 h 5"/>
                  <a:gd name="T32" fmla="*/ 1 w 6"/>
                  <a:gd name="T33" fmla="*/ 3 h 5"/>
                  <a:gd name="T34" fmla="*/ 2 w 6"/>
                  <a:gd name="T35"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 h="5">
                    <a:moveTo>
                      <a:pt x="2" y="3"/>
                    </a:moveTo>
                    <a:cubicBezTo>
                      <a:pt x="2" y="3"/>
                      <a:pt x="3" y="3"/>
                      <a:pt x="3" y="3"/>
                    </a:cubicBezTo>
                    <a:cubicBezTo>
                      <a:pt x="3" y="3"/>
                      <a:pt x="3" y="3"/>
                      <a:pt x="3" y="3"/>
                    </a:cubicBezTo>
                    <a:cubicBezTo>
                      <a:pt x="4" y="4"/>
                      <a:pt x="4" y="4"/>
                      <a:pt x="4" y="4"/>
                    </a:cubicBezTo>
                    <a:cubicBezTo>
                      <a:pt x="4" y="5"/>
                      <a:pt x="5" y="4"/>
                      <a:pt x="6" y="4"/>
                    </a:cubicBezTo>
                    <a:cubicBezTo>
                      <a:pt x="6" y="4"/>
                      <a:pt x="6" y="4"/>
                      <a:pt x="6" y="4"/>
                    </a:cubicBezTo>
                    <a:cubicBezTo>
                      <a:pt x="5" y="4"/>
                      <a:pt x="5" y="4"/>
                      <a:pt x="5" y="3"/>
                    </a:cubicBezTo>
                    <a:cubicBezTo>
                      <a:pt x="5" y="3"/>
                      <a:pt x="5" y="3"/>
                      <a:pt x="5" y="2"/>
                    </a:cubicBezTo>
                    <a:cubicBezTo>
                      <a:pt x="5" y="2"/>
                      <a:pt x="5" y="1"/>
                      <a:pt x="5" y="1"/>
                    </a:cubicBezTo>
                    <a:cubicBezTo>
                      <a:pt x="5" y="1"/>
                      <a:pt x="4" y="1"/>
                      <a:pt x="4" y="1"/>
                    </a:cubicBezTo>
                    <a:cubicBezTo>
                      <a:pt x="3" y="1"/>
                      <a:pt x="3" y="1"/>
                      <a:pt x="3" y="0"/>
                    </a:cubicBezTo>
                    <a:cubicBezTo>
                      <a:pt x="3" y="0"/>
                      <a:pt x="3" y="0"/>
                      <a:pt x="3" y="0"/>
                    </a:cubicBezTo>
                    <a:cubicBezTo>
                      <a:pt x="2" y="1"/>
                      <a:pt x="2" y="1"/>
                      <a:pt x="2" y="1"/>
                    </a:cubicBezTo>
                    <a:cubicBezTo>
                      <a:pt x="1" y="1"/>
                      <a:pt x="1" y="1"/>
                      <a:pt x="1" y="1"/>
                    </a:cubicBezTo>
                    <a:cubicBezTo>
                      <a:pt x="0" y="2"/>
                      <a:pt x="1" y="2"/>
                      <a:pt x="0" y="2"/>
                    </a:cubicBezTo>
                    <a:cubicBezTo>
                      <a:pt x="0" y="3"/>
                      <a:pt x="0" y="3"/>
                      <a:pt x="0" y="3"/>
                    </a:cubicBezTo>
                    <a:cubicBezTo>
                      <a:pt x="1" y="3"/>
                      <a:pt x="1" y="3"/>
                      <a:pt x="1" y="3"/>
                    </a:cubicBezTo>
                    <a:cubicBezTo>
                      <a:pt x="1" y="3"/>
                      <a:pt x="2" y="3"/>
                      <a:pt x="2" y="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74" name="Freeform 265">
                <a:extLst>
                  <a:ext uri="{FF2B5EF4-FFF2-40B4-BE49-F238E27FC236}">
                    <a16:creationId xmlns:a16="http://schemas.microsoft.com/office/drawing/2014/main" id="{B3EE830C-21F4-50C3-1FC5-B66F5EDC8B1C}"/>
                  </a:ext>
                </a:extLst>
              </p:cNvPr>
              <p:cNvSpPr>
                <a:spLocks/>
              </p:cNvSpPr>
              <p:nvPr/>
            </p:nvSpPr>
            <p:spPr bwMode="auto">
              <a:xfrm>
                <a:off x="4700589" y="1778001"/>
                <a:ext cx="173038" cy="130175"/>
              </a:xfrm>
              <a:custGeom>
                <a:avLst/>
                <a:gdLst>
                  <a:gd name="T0" fmla="*/ 11 w 16"/>
                  <a:gd name="T1" fmla="*/ 12 h 12"/>
                  <a:gd name="T2" fmla="*/ 11 w 16"/>
                  <a:gd name="T3" fmla="*/ 11 h 12"/>
                  <a:gd name="T4" fmla="*/ 9 w 16"/>
                  <a:gd name="T5" fmla="*/ 10 h 12"/>
                  <a:gd name="T6" fmla="*/ 11 w 16"/>
                  <a:gd name="T7" fmla="*/ 10 h 12"/>
                  <a:gd name="T8" fmla="*/ 10 w 16"/>
                  <a:gd name="T9" fmla="*/ 8 h 12"/>
                  <a:gd name="T10" fmla="*/ 9 w 16"/>
                  <a:gd name="T11" fmla="*/ 8 h 12"/>
                  <a:gd name="T12" fmla="*/ 8 w 16"/>
                  <a:gd name="T13" fmla="*/ 7 h 12"/>
                  <a:gd name="T14" fmla="*/ 7 w 16"/>
                  <a:gd name="T15" fmla="*/ 6 h 12"/>
                  <a:gd name="T16" fmla="*/ 7 w 16"/>
                  <a:gd name="T17" fmla="*/ 4 h 12"/>
                  <a:gd name="T18" fmla="*/ 9 w 16"/>
                  <a:gd name="T19" fmla="*/ 5 h 12"/>
                  <a:gd name="T20" fmla="*/ 9 w 16"/>
                  <a:gd name="T21" fmla="*/ 5 h 12"/>
                  <a:gd name="T22" fmla="*/ 10 w 16"/>
                  <a:gd name="T23" fmla="*/ 4 h 12"/>
                  <a:gd name="T24" fmla="*/ 11 w 16"/>
                  <a:gd name="T25" fmla="*/ 3 h 12"/>
                  <a:gd name="T26" fmla="*/ 13 w 16"/>
                  <a:gd name="T27" fmla="*/ 3 h 12"/>
                  <a:gd name="T28" fmla="*/ 15 w 16"/>
                  <a:gd name="T29" fmla="*/ 4 h 12"/>
                  <a:gd name="T30" fmla="*/ 15 w 16"/>
                  <a:gd name="T31" fmla="*/ 2 h 12"/>
                  <a:gd name="T32" fmla="*/ 15 w 16"/>
                  <a:gd name="T33" fmla="*/ 1 h 12"/>
                  <a:gd name="T34" fmla="*/ 15 w 16"/>
                  <a:gd name="T35" fmla="*/ 0 h 12"/>
                  <a:gd name="T36" fmla="*/ 14 w 16"/>
                  <a:gd name="T37" fmla="*/ 1 h 12"/>
                  <a:gd name="T38" fmla="*/ 13 w 16"/>
                  <a:gd name="T39" fmla="*/ 2 h 12"/>
                  <a:gd name="T40" fmla="*/ 11 w 16"/>
                  <a:gd name="T41" fmla="*/ 1 h 12"/>
                  <a:gd name="T42" fmla="*/ 9 w 16"/>
                  <a:gd name="T43" fmla="*/ 1 h 12"/>
                  <a:gd name="T44" fmla="*/ 7 w 16"/>
                  <a:gd name="T45" fmla="*/ 2 h 12"/>
                  <a:gd name="T46" fmla="*/ 6 w 16"/>
                  <a:gd name="T47" fmla="*/ 2 h 12"/>
                  <a:gd name="T48" fmla="*/ 3 w 16"/>
                  <a:gd name="T49" fmla="*/ 3 h 12"/>
                  <a:gd name="T50" fmla="*/ 2 w 16"/>
                  <a:gd name="T51" fmla="*/ 5 h 12"/>
                  <a:gd name="T52" fmla="*/ 0 w 16"/>
                  <a:gd name="T53" fmla="*/ 7 h 12"/>
                  <a:gd name="T54" fmla="*/ 1 w 16"/>
                  <a:gd name="T55" fmla="*/ 7 h 12"/>
                  <a:gd name="T56" fmla="*/ 2 w 16"/>
                  <a:gd name="T57" fmla="*/ 8 h 12"/>
                  <a:gd name="T58" fmla="*/ 4 w 16"/>
                  <a:gd name="T59" fmla="*/ 10 h 12"/>
                  <a:gd name="T60" fmla="*/ 5 w 16"/>
                  <a:gd name="T61" fmla="*/ 10 h 12"/>
                  <a:gd name="T62" fmla="*/ 7 w 16"/>
                  <a:gd name="T63" fmla="*/ 10 h 12"/>
                  <a:gd name="T64" fmla="*/ 8 w 16"/>
                  <a:gd name="T65" fmla="*/ 11 h 12"/>
                  <a:gd name="T66" fmla="*/ 9 w 16"/>
                  <a:gd name="T67"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 h="12">
                    <a:moveTo>
                      <a:pt x="10" y="12"/>
                    </a:moveTo>
                    <a:cubicBezTo>
                      <a:pt x="10" y="12"/>
                      <a:pt x="11" y="12"/>
                      <a:pt x="11" y="12"/>
                    </a:cubicBezTo>
                    <a:cubicBezTo>
                      <a:pt x="11" y="12"/>
                      <a:pt x="11" y="12"/>
                      <a:pt x="11" y="11"/>
                    </a:cubicBezTo>
                    <a:cubicBezTo>
                      <a:pt x="11" y="11"/>
                      <a:pt x="11" y="11"/>
                      <a:pt x="11" y="11"/>
                    </a:cubicBezTo>
                    <a:cubicBezTo>
                      <a:pt x="11" y="10"/>
                      <a:pt x="11" y="10"/>
                      <a:pt x="10" y="10"/>
                    </a:cubicBezTo>
                    <a:cubicBezTo>
                      <a:pt x="10" y="10"/>
                      <a:pt x="10" y="10"/>
                      <a:pt x="9" y="10"/>
                    </a:cubicBezTo>
                    <a:cubicBezTo>
                      <a:pt x="11" y="10"/>
                      <a:pt x="11" y="10"/>
                      <a:pt x="11" y="10"/>
                    </a:cubicBezTo>
                    <a:cubicBezTo>
                      <a:pt x="11" y="10"/>
                      <a:pt x="11" y="10"/>
                      <a:pt x="11" y="10"/>
                    </a:cubicBezTo>
                    <a:cubicBezTo>
                      <a:pt x="11" y="9"/>
                      <a:pt x="11" y="9"/>
                      <a:pt x="11" y="9"/>
                    </a:cubicBezTo>
                    <a:cubicBezTo>
                      <a:pt x="11" y="9"/>
                      <a:pt x="10" y="9"/>
                      <a:pt x="10" y="8"/>
                    </a:cubicBezTo>
                    <a:cubicBezTo>
                      <a:pt x="10" y="8"/>
                      <a:pt x="10" y="8"/>
                      <a:pt x="9" y="8"/>
                    </a:cubicBezTo>
                    <a:cubicBezTo>
                      <a:pt x="9" y="8"/>
                      <a:pt x="9" y="8"/>
                      <a:pt x="9" y="8"/>
                    </a:cubicBezTo>
                    <a:cubicBezTo>
                      <a:pt x="8" y="8"/>
                      <a:pt x="8" y="8"/>
                      <a:pt x="8" y="8"/>
                    </a:cubicBezTo>
                    <a:cubicBezTo>
                      <a:pt x="8" y="7"/>
                      <a:pt x="8" y="7"/>
                      <a:pt x="8" y="7"/>
                    </a:cubicBezTo>
                    <a:cubicBezTo>
                      <a:pt x="8" y="7"/>
                      <a:pt x="8" y="6"/>
                      <a:pt x="8" y="6"/>
                    </a:cubicBezTo>
                    <a:cubicBezTo>
                      <a:pt x="7" y="6"/>
                      <a:pt x="7" y="6"/>
                      <a:pt x="7" y="6"/>
                    </a:cubicBezTo>
                    <a:cubicBezTo>
                      <a:pt x="7" y="5"/>
                      <a:pt x="7" y="5"/>
                      <a:pt x="7" y="5"/>
                    </a:cubicBezTo>
                    <a:cubicBezTo>
                      <a:pt x="7" y="4"/>
                      <a:pt x="7" y="4"/>
                      <a:pt x="7" y="4"/>
                    </a:cubicBezTo>
                    <a:cubicBezTo>
                      <a:pt x="8" y="3"/>
                      <a:pt x="8" y="4"/>
                      <a:pt x="8" y="4"/>
                    </a:cubicBezTo>
                    <a:cubicBezTo>
                      <a:pt x="8" y="5"/>
                      <a:pt x="8" y="5"/>
                      <a:pt x="9" y="5"/>
                    </a:cubicBezTo>
                    <a:cubicBezTo>
                      <a:pt x="9" y="5"/>
                      <a:pt x="9" y="5"/>
                      <a:pt x="9" y="5"/>
                    </a:cubicBezTo>
                    <a:cubicBezTo>
                      <a:pt x="9" y="5"/>
                      <a:pt x="9" y="5"/>
                      <a:pt x="9" y="5"/>
                    </a:cubicBezTo>
                    <a:cubicBezTo>
                      <a:pt x="10" y="5"/>
                      <a:pt x="10" y="5"/>
                      <a:pt x="10" y="4"/>
                    </a:cubicBezTo>
                    <a:cubicBezTo>
                      <a:pt x="10" y="4"/>
                      <a:pt x="10" y="4"/>
                      <a:pt x="10" y="4"/>
                    </a:cubicBezTo>
                    <a:cubicBezTo>
                      <a:pt x="10" y="3"/>
                      <a:pt x="10" y="3"/>
                      <a:pt x="10" y="3"/>
                    </a:cubicBezTo>
                    <a:cubicBezTo>
                      <a:pt x="11" y="3"/>
                      <a:pt x="11" y="3"/>
                      <a:pt x="11" y="3"/>
                    </a:cubicBezTo>
                    <a:cubicBezTo>
                      <a:pt x="12" y="3"/>
                      <a:pt x="12" y="3"/>
                      <a:pt x="12" y="3"/>
                    </a:cubicBezTo>
                    <a:cubicBezTo>
                      <a:pt x="13" y="3"/>
                      <a:pt x="13" y="3"/>
                      <a:pt x="13" y="3"/>
                    </a:cubicBezTo>
                    <a:cubicBezTo>
                      <a:pt x="14" y="3"/>
                      <a:pt x="14" y="3"/>
                      <a:pt x="14" y="3"/>
                    </a:cubicBezTo>
                    <a:cubicBezTo>
                      <a:pt x="14" y="3"/>
                      <a:pt x="14" y="4"/>
                      <a:pt x="15" y="4"/>
                    </a:cubicBezTo>
                    <a:cubicBezTo>
                      <a:pt x="15" y="4"/>
                      <a:pt x="15" y="4"/>
                      <a:pt x="15" y="4"/>
                    </a:cubicBezTo>
                    <a:cubicBezTo>
                      <a:pt x="15" y="3"/>
                      <a:pt x="15" y="3"/>
                      <a:pt x="15" y="2"/>
                    </a:cubicBezTo>
                    <a:cubicBezTo>
                      <a:pt x="15" y="2"/>
                      <a:pt x="16" y="2"/>
                      <a:pt x="16" y="1"/>
                    </a:cubicBezTo>
                    <a:cubicBezTo>
                      <a:pt x="16" y="1"/>
                      <a:pt x="15" y="1"/>
                      <a:pt x="15" y="1"/>
                    </a:cubicBezTo>
                    <a:cubicBezTo>
                      <a:pt x="15" y="0"/>
                      <a:pt x="15" y="0"/>
                      <a:pt x="15" y="0"/>
                    </a:cubicBezTo>
                    <a:cubicBezTo>
                      <a:pt x="15" y="0"/>
                      <a:pt x="15" y="0"/>
                      <a:pt x="15" y="0"/>
                    </a:cubicBezTo>
                    <a:cubicBezTo>
                      <a:pt x="15" y="0"/>
                      <a:pt x="15" y="0"/>
                      <a:pt x="14" y="0"/>
                    </a:cubicBezTo>
                    <a:cubicBezTo>
                      <a:pt x="14" y="0"/>
                      <a:pt x="15" y="1"/>
                      <a:pt x="14" y="1"/>
                    </a:cubicBezTo>
                    <a:cubicBezTo>
                      <a:pt x="14" y="1"/>
                      <a:pt x="14" y="1"/>
                      <a:pt x="14" y="2"/>
                    </a:cubicBezTo>
                    <a:cubicBezTo>
                      <a:pt x="14" y="2"/>
                      <a:pt x="13" y="2"/>
                      <a:pt x="13" y="2"/>
                    </a:cubicBezTo>
                    <a:cubicBezTo>
                      <a:pt x="13" y="2"/>
                      <a:pt x="12" y="2"/>
                      <a:pt x="12" y="1"/>
                    </a:cubicBezTo>
                    <a:cubicBezTo>
                      <a:pt x="11" y="1"/>
                      <a:pt x="11" y="1"/>
                      <a:pt x="11" y="1"/>
                    </a:cubicBezTo>
                    <a:cubicBezTo>
                      <a:pt x="11" y="1"/>
                      <a:pt x="10" y="1"/>
                      <a:pt x="10" y="1"/>
                    </a:cubicBezTo>
                    <a:cubicBezTo>
                      <a:pt x="9" y="1"/>
                      <a:pt x="9" y="1"/>
                      <a:pt x="9" y="1"/>
                    </a:cubicBezTo>
                    <a:cubicBezTo>
                      <a:pt x="8" y="1"/>
                      <a:pt x="8" y="2"/>
                      <a:pt x="7" y="2"/>
                    </a:cubicBezTo>
                    <a:cubicBezTo>
                      <a:pt x="7" y="2"/>
                      <a:pt x="7" y="2"/>
                      <a:pt x="7" y="2"/>
                    </a:cubicBezTo>
                    <a:cubicBezTo>
                      <a:pt x="7" y="2"/>
                      <a:pt x="7" y="2"/>
                      <a:pt x="7" y="2"/>
                    </a:cubicBezTo>
                    <a:cubicBezTo>
                      <a:pt x="6" y="2"/>
                      <a:pt x="6" y="2"/>
                      <a:pt x="6" y="2"/>
                    </a:cubicBezTo>
                    <a:cubicBezTo>
                      <a:pt x="5" y="3"/>
                      <a:pt x="5" y="2"/>
                      <a:pt x="4" y="3"/>
                    </a:cubicBezTo>
                    <a:cubicBezTo>
                      <a:pt x="4" y="3"/>
                      <a:pt x="4" y="3"/>
                      <a:pt x="3" y="3"/>
                    </a:cubicBezTo>
                    <a:cubicBezTo>
                      <a:pt x="3" y="3"/>
                      <a:pt x="3" y="3"/>
                      <a:pt x="3" y="4"/>
                    </a:cubicBezTo>
                    <a:cubicBezTo>
                      <a:pt x="3" y="4"/>
                      <a:pt x="3" y="4"/>
                      <a:pt x="2" y="5"/>
                    </a:cubicBezTo>
                    <a:cubicBezTo>
                      <a:pt x="2" y="5"/>
                      <a:pt x="2" y="5"/>
                      <a:pt x="1" y="6"/>
                    </a:cubicBezTo>
                    <a:cubicBezTo>
                      <a:pt x="0" y="7"/>
                      <a:pt x="0" y="7"/>
                      <a:pt x="0" y="7"/>
                    </a:cubicBezTo>
                    <a:cubicBezTo>
                      <a:pt x="0" y="7"/>
                      <a:pt x="0" y="7"/>
                      <a:pt x="0" y="7"/>
                    </a:cubicBezTo>
                    <a:cubicBezTo>
                      <a:pt x="1" y="7"/>
                      <a:pt x="1" y="7"/>
                      <a:pt x="1" y="7"/>
                    </a:cubicBezTo>
                    <a:cubicBezTo>
                      <a:pt x="1" y="7"/>
                      <a:pt x="2" y="8"/>
                      <a:pt x="2" y="8"/>
                    </a:cubicBezTo>
                    <a:cubicBezTo>
                      <a:pt x="2" y="8"/>
                      <a:pt x="2" y="8"/>
                      <a:pt x="2" y="8"/>
                    </a:cubicBezTo>
                    <a:cubicBezTo>
                      <a:pt x="2" y="9"/>
                      <a:pt x="2" y="9"/>
                      <a:pt x="3" y="9"/>
                    </a:cubicBezTo>
                    <a:cubicBezTo>
                      <a:pt x="3" y="10"/>
                      <a:pt x="3" y="10"/>
                      <a:pt x="4" y="10"/>
                    </a:cubicBezTo>
                    <a:cubicBezTo>
                      <a:pt x="4" y="10"/>
                      <a:pt x="4" y="10"/>
                      <a:pt x="4" y="10"/>
                    </a:cubicBezTo>
                    <a:cubicBezTo>
                      <a:pt x="5" y="10"/>
                      <a:pt x="5" y="10"/>
                      <a:pt x="5" y="10"/>
                    </a:cubicBezTo>
                    <a:cubicBezTo>
                      <a:pt x="6" y="10"/>
                      <a:pt x="6" y="10"/>
                      <a:pt x="6" y="10"/>
                    </a:cubicBezTo>
                    <a:cubicBezTo>
                      <a:pt x="7" y="10"/>
                      <a:pt x="7" y="10"/>
                      <a:pt x="7" y="10"/>
                    </a:cubicBezTo>
                    <a:cubicBezTo>
                      <a:pt x="8" y="10"/>
                      <a:pt x="8" y="10"/>
                      <a:pt x="8" y="11"/>
                    </a:cubicBezTo>
                    <a:cubicBezTo>
                      <a:pt x="8" y="11"/>
                      <a:pt x="8" y="11"/>
                      <a:pt x="8" y="11"/>
                    </a:cubicBezTo>
                    <a:cubicBezTo>
                      <a:pt x="9" y="12"/>
                      <a:pt x="9" y="12"/>
                      <a:pt x="9" y="12"/>
                    </a:cubicBezTo>
                    <a:cubicBezTo>
                      <a:pt x="9" y="12"/>
                      <a:pt x="9" y="11"/>
                      <a:pt x="9" y="11"/>
                    </a:cubicBezTo>
                    <a:cubicBezTo>
                      <a:pt x="10" y="11"/>
                      <a:pt x="10" y="12"/>
                      <a:pt x="10" y="1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75" name="Freeform 266">
                <a:extLst>
                  <a:ext uri="{FF2B5EF4-FFF2-40B4-BE49-F238E27FC236}">
                    <a16:creationId xmlns:a16="http://schemas.microsoft.com/office/drawing/2014/main" id="{7A1F00D4-C203-2ABD-DB1C-A5101FE88397}"/>
                  </a:ext>
                </a:extLst>
              </p:cNvPr>
              <p:cNvSpPr>
                <a:spLocks/>
              </p:cNvSpPr>
              <p:nvPr/>
            </p:nvSpPr>
            <p:spPr bwMode="auto">
              <a:xfrm>
                <a:off x="4097339" y="1497014"/>
                <a:ext cx="301625" cy="271463"/>
              </a:xfrm>
              <a:custGeom>
                <a:avLst/>
                <a:gdLst>
                  <a:gd name="T0" fmla="*/ 12 w 28"/>
                  <a:gd name="T1" fmla="*/ 23 h 25"/>
                  <a:gd name="T2" fmla="*/ 14 w 28"/>
                  <a:gd name="T3" fmla="*/ 24 h 25"/>
                  <a:gd name="T4" fmla="*/ 16 w 28"/>
                  <a:gd name="T5" fmla="*/ 25 h 25"/>
                  <a:gd name="T6" fmla="*/ 17 w 28"/>
                  <a:gd name="T7" fmla="*/ 24 h 25"/>
                  <a:gd name="T8" fmla="*/ 17 w 28"/>
                  <a:gd name="T9" fmla="*/ 24 h 25"/>
                  <a:gd name="T10" fmla="*/ 19 w 28"/>
                  <a:gd name="T11" fmla="*/ 22 h 25"/>
                  <a:gd name="T12" fmla="*/ 22 w 28"/>
                  <a:gd name="T13" fmla="*/ 22 h 25"/>
                  <a:gd name="T14" fmla="*/ 23 w 28"/>
                  <a:gd name="T15" fmla="*/ 23 h 25"/>
                  <a:gd name="T16" fmla="*/ 25 w 28"/>
                  <a:gd name="T17" fmla="*/ 22 h 25"/>
                  <a:gd name="T18" fmla="*/ 28 w 28"/>
                  <a:gd name="T19" fmla="*/ 21 h 25"/>
                  <a:gd name="T20" fmla="*/ 28 w 28"/>
                  <a:gd name="T21" fmla="*/ 19 h 25"/>
                  <a:gd name="T22" fmla="*/ 26 w 28"/>
                  <a:gd name="T23" fmla="*/ 19 h 25"/>
                  <a:gd name="T24" fmla="*/ 27 w 28"/>
                  <a:gd name="T25" fmla="*/ 17 h 25"/>
                  <a:gd name="T26" fmla="*/ 27 w 28"/>
                  <a:gd name="T27" fmla="*/ 16 h 25"/>
                  <a:gd name="T28" fmla="*/ 27 w 28"/>
                  <a:gd name="T29" fmla="*/ 15 h 25"/>
                  <a:gd name="T30" fmla="*/ 26 w 28"/>
                  <a:gd name="T31" fmla="*/ 13 h 25"/>
                  <a:gd name="T32" fmla="*/ 26 w 28"/>
                  <a:gd name="T33" fmla="*/ 11 h 25"/>
                  <a:gd name="T34" fmla="*/ 27 w 28"/>
                  <a:gd name="T35" fmla="*/ 9 h 25"/>
                  <a:gd name="T36" fmla="*/ 27 w 28"/>
                  <a:gd name="T37" fmla="*/ 6 h 25"/>
                  <a:gd name="T38" fmla="*/ 27 w 28"/>
                  <a:gd name="T39" fmla="*/ 4 h 25"/>
                  <a:gd name="T40" fmla="*/ 24 w 28"/>
                  <a:gd name="T41" fmla="*/ 3 h 25"/>
                  <a:gd name="T42" fmla="*/ 24 w 28"/>
                  <a:gd name="T43" fmla="*/ 2 h 25"/>
                  <a:gd name="T44" fmla="*/ 22 w 28"/>
                  <a:gd name="T45" fmla="*/ 2 h 25"/>
                  <a:gd name="T46" fmla="*/ 18 w 28"/>
                  <a:gd name="T47" fmla="*/ 2 h 25"/>
                  <a:gd name="T48" fmla="*/ 16 w 28"/>
                  <a:gd name="T49" fmla="*/ 1 h 25"/>
                  <a:gd name="T50" fmla="*/ 16 w 28"/>
                  <a:gd name="T51" fmla="*/ 0 h 25"/>
                  <a:gd name="T52" fmla="*/ 14 w 28"/>
                  <a:gd name="T53" fmla="*/ 0 h 25"/>
                  <a:gd name="T54" fmla="*/ 14 w 28"/>
                  <a:gd name="T55" fmla="*/ 2 h 25"/>
                  <a:gd name="T56" fmla="*/ 12 w 28"/>
                  <a:gd name="T57" fmla="*/ 3 h 25"/>
                  <a:gd name="T58" fmla="*/ 12 w 28"/>
                  <a:gd name="T59" fmla="*/ 4 h 25"/>
                  <a:gd name="T60" fmla="*/ 11 w 28"/>
                  <a:gd name="T61" fmla="*/ 5 h 25"/>
                  <a:gd name="T62" fmla="*/ 9 w 28"/>
                  <a:gd name="T63" fmla="*/ 5 h 25"/>
                  <a:gd name="T64" fmla="*/ 8 w 28"/>
                  <a:gd name="T65" fmla="*/ 4 h 25"/>
                  <a:gd name="T66" fmla="*/ 6 w 28"/>
                  <a:gd name="T67" fmla="*/ 4 h 25"/>
                  <a:gd name="T68" fmla="*/ 6 w 28"/>
                  <a:gd name="T69" fmla="*/ 5 h 25"/>
                  <a:gd name="T70" fmla="*/ 7 w 28"/>
                  <a:gd name="T71" fmla="*/ 7 h 25"/>
                  <a:gd name="T72" fmla="*/ 5 w 28"/>
                  <a:gd name="T73" fmla="*/ 7 h 25"/>
                  <a:gd name="T74" fmla="*/ 4 w 28"/>
                  <a:gd name="T75" fmla="*/ 6 h 25"/>
                  <a:gd name="T76" fmla="*/ 2 w 28"/>
                  <a:gd name="T77" fmla="*/ 7 h 25"/>
                  <a:gd name="T78" fmla="*/ 0 w 28"/>
                  <a:gd name="T79" fmla="*/ 7 h 25"/>
                  <a:gd name="T80" fmla="*/ 0 w 28"/>
                  <a:gd name="T81" fmla="*/ 8 h 25"/>
                  <a:gd name="T82" fmla="*/ 1 w 28"/>
                  <a:gd name="T83" fmla="*/ 9 h 25"/>
                  <a:gd name="T84" fmla="*/ 2 w 28"/>
                  <a:gd name="T85" fmla="*/ 9 h 25"/>
                  <a:gd name="T86" fmla="*/ 4 w 28"/>
                  <a:gd name="T87" fmla="*/ 10 h 25"/>
                  <a:gd name="T88" fmla="*/ 5 w 28"/>
                  <a:gd name="T89" fmla="*/ 11 h 25"/>
                  <a:gd name="T90" fmla="*/ 6 w 28"/>
                  <a:gd name="T91" fmla="*/ 12 h 25"/>
                  <a:gd name="T92" fmla="*/ 7 w 28"/>
                  <a:gd name="T93" fmla="*/ 13 h 25"/>
                  <a:gd name="T94" fmla="*/ 8 w 28"/>
                  <a:gd name="T95" fmla="*/ 15 h 25"/>
                  <a:gd name="T96" fmla="*/ 8 w 28"/>
                  <a:gd name="T97" fmla="*/ 17 h 25"/>
                  <a:gd name="T98" fmla="*/ 7 w 28"/>
                  <a:gd name="T99" fmla="*/ 20 h 25"/>
                  <a:gd name="T100" fmla="*/ 7 w 28"/>
                  <a:gd name="T101" fmla="*/ 21 h 25"/>
                  <a:gd name="T102" fmla="*/ 8 w 28"/>
                  <a:gd name="T103" fmla="*/ 22 h 25"/>
                  <a:gd name="T104" fmla="*/ 9 w 28"/>
                  <a:gd name="T105" fmla="*/ 23 h 25"/>
                  <a:gd name="T106" fmla="*/ 11 w 28"/>
                  <a:gd name="T107"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 h="25">
                    <a:moveTo>
                      <a:pt x="11" y="23"/>
                    </a:moveTo>
                    <a:cubicBezTo>
                      <a:pt x="11" y="23"/>
                      <a:pt x="12" y="23"/>
                      <a:pt x="12" y="23"/>
                    </a:cubicBezTo>
                    <a:cubicBezTo>
                      <a:pt x="12" y="23"/>
                      <a:pt x="13" y="23"/>
                      <a:pt x="13" y="23"/>
                    </a:cubicBezTo>
                    <a:cubicBezTo>
                      <a:pt x="13" y="24"/>
                      <a:pt x="13" y="24"/>
                      <a:pt x="14" y="24"/>
                    </a:cubicBezTo>
                    <a:cubicBezTo>
                      <a:pt x="14" y="24"/>
                      <a:pt x="14" y="24"/>
                      <a:pt x="15" y="24"/>
                    </a:cubicBezTo>
                    <a:cubicBezTo>
                      <a:pt x="15" y="25"/>
                      <a:pt x="15" y="24"/>
                      <a:pt x="16" y="25"/>
                    </a:cubicBezTo>
                    <a:cubicBezTo>
                      <a:pt x="16" y="25"/>
                      <a:pt x="16" y="25"/>
                      <a:pt x="16" y="25"/>
                    </a:cubicBezTo>
                    <a:cubicBezTo>
                      <a:pt x="17" y="25"/>
                      <a:pt x="17" y="25"/>
                      <a:pt x="17" y="24"/>
                    </a:cubicBezTo>
                    <a:cubicBezTo>
                      <a:pt x="18" y="24"/>
                      <a:pt x="18" y="24"/>
                      <a:pt x="18" y="24"/>
                    </a:cubicBezTo>
                    <a:cubicBezTo>
                      <a:pt x="18" y="24"/>
                      <a:pt x="17" y="24"/>
                      <a:pt x="17" y="24"/>
                    </a:cubicBezTo>
                    <a:cubicBezTo>
                      <a:pt x="17" y="23"/>
                      <a:pt x="17" y="23"/>
                      <a:pt x="18" y="22"/>
                    </a:cubicBezTo>
                    <a:cubicBezTo>
                      <a:pt x="18" y="22"/>
                      <a:pt x="18" y="22"/>
                      <a:pt x="19" y="22"/>
                    </a:cubicBezTo>
                    <a:cubicBezTo>
                      <a:pt x="19" y="22"/>
                      <a:pt x="20" y="22"/>
                      <a:pt x="20" y="22"/>
                    </a:cubicBezTo>
                    <a:cubicBezTo>
                      <a:pt x="21" y="22"/>
                      <a:pt x="21" y="22"/>
                      <a:pt x="22" y="22"/>
                    </a:cubicBezTo>
                    <a:cubicBezTo>
                      <a:pt x="22" y="22"/>
                      <a:pt x="22" y="22"/>
                      <a:pt x="22" y="22"/>
                    </a:cubicBezTo>
                    <a:cubicBezTo>
                      <a:pt x="23" y="23"/>
                      <a:pt x="23" y="23"/>
                      <a:pt x="23" y="23"/>
                    </a:cubicBezTo>
                    <a:cubicBezTo>
                      <a:pt x="24" y="23"/>
                      <a:pt x="24" y="23"/>
                      <a:pt x="24" y="23"/>
                    </a:cubicBezTo>
                    <a:cubicBezTo>
                      <a:pt x="25" y="23"/>
                      <a:pt x="25" y="23"/>
                      <a:pt x="25" y="22"/>
                    </a:cubicBezTo>
                    <a:cubicBezTo>
                      <a:pt x="26" y="22"/>
                      <a:pt x="26" y="22"/>
                      <a:pt x="26" y="22"/>
                    </a:cubicBezTo>
                    <a:cubicBezTo>
                      <a:pt x="27" y="21"/>
                      <a:pt x="27" y="21"/>
                      <a:pt x="28" y="21"/>
                    </a:cubicBezTo>
                    <a:cubicBezTo>
                      <a:pt x="28" y="21"/>
                      <a:pt x="28" y="21"/>
                      <a:pt x="28" y="21"/>
                    </a:cubicBezTo>
                    <a:cubicBezTo>
                      <a:pt x="28" y="20"/>
                      <a:pt x="28" y="20"/>
                      <a:pt x="28" y="19"/>
                    </a:cubicBezTo>
                    <a:cubicBezTo>
                      <a:pt x="27" y="19"/>
                      <a:pt x="27" y="20"/>
                      <a:pt x="26" y="19"/>
                    </a:cubicBezTo>
                    <a:cubicBezTo>
                      <a:pt x="26" y="19"/>
                      <a:pt x="26" y="19"/>
                      <a:pt x="26" y="19"/>
                    </a:cubicBezTo>
                    <a:cubicBezTo>
                      <a:pt x="26" y="18"/>
                      <a:pt x="26" y="18"/>
                      <a:pt x="27" y="18"/>
                    </a:cubicBezTo>
                    <a:cubicBezTo>
                      <a:pt x="27" y="17"/>
                      <a:pt x="27" y="18"/>
                      <a:pt x="27" y="17"/>
                    </a:cubicBezTo>
                    <a:cubicBezTo>
                      <a:pt x="27" y="17"/>
                      <a:pt x="27" y="17"/>
                      <a:pt x="27" y="16"/>
                    </a:cubicBezTo>
                    <a:cubicBezTo>
                      <a:pt x="27" y="16"/>
                      <a:pt x="27" y="16"/>
                      <a:pt x="27" y="16"/>
                    </a:cubicBezTo>
                    <a:cubicBezTo>
                      <a:pt x="27" y="15"/>
                      <a:pt x="27" y="15"/>
                      <a:pt x="27" y="15"/>
                    </a:cubicBezTo>
                    <a:cubicBezTo>
                      <a:pt x="27" y="15"/>
                      <a:pt x="27" y="15"/>
                      <a:pt x="27" y="15"/>
                    </a:cubicBezTo>
                    <a:cubicBezTo>
                      <a:pt x="27" y="15"/>
                      <a:pt x="27" y="14"/>
                      <a:pt x="27" y="14"/>
                    </a:cubicBezTo>
                    <a:cubicBezTo>
                      <a:pt x="27" y="13"/>
                      <a:pt x="26" y="13"/>
                      <a:pt x="26" y="13"/>
                    </a:cubicBezTo>
                    <a:cubicBezTo>
                      <a:pt x="26" y="13"/>
                      <a:pt x="26" y="13"/>
                      <a:pt x="26" y="12"/>
                    </a:cubicBezTo>
                    <a:cubicBezTo>
                      <a:pt x="25" y="12"/>
                      <a:pt x="25" y="12"/>
                      <a:pt x="26" y="11"/>
                    </a:cubicBezTo>
                    <a:cubicBezTo>
                      <a:pt x="26" y="11"/>
                      <a:pt x="26" y="10"/>
                      <a:pt x="26" y="10"/>
                    </a:cubicBezTo>
                    <a:cubicBezTo>
                      <a:pt x="26" y="10"/>
                      <a:pt x="27" y="10"/>
                      <a:pt x="27" y="9"/>
                    </a:cubicBezTo>
                    <a:cubicBezTo>
                      <a:pt x="27" y="9"/>
                      <a:pt x="27" y="9"/>
                      <a:pt x="27" y="8"/>
                    </a:cubicBezTo>
                    <a:cubicBezTo>
                      <a:pt x="27" y="8"/>
                      <a:pt x="27" y="7"/>
                      <a:pt x="27" y="6"/>
                    </a:cubicBezTo>
                    <a:cubicBezTo>
                      <a:pt x="28" y="6"/>
                      <a:pt x="28" y="5"/>
                      <a:pt x="28" y="5"/>
                    </a:cubicBezTo>
                    <a:cubicBezTo>
                      <a:pt x="28" y="4"/>
                      <a:pt x="27" y="4"/>
                      <a:pt x="27" y="4"/>
                    </a:cubicBezTo>
                    <a:cubicBezTo>
                      <a:pt x="27" y="3"/>
                      <a:pt x="26" y="3"/>
                      <a:pt x="26" y="3"/>
                    </a:cubicBezTo>
                    <a:cubicBezTo>
                      <a:pt x="25" y="3"/>
                      <a:pt x="25" y="3"/>
                      <a:pt x="24" y="3"/>
                    </a:cubicBezTo>
                    <a:cubicBezTo>
                      <a:pt x="24" y="3"/>
                      <a:pt x="24" y="3"/>
                      <a:pt x="24" y="2"/>
                    </a:cubicBezTo>
                    <a:cubicBezTo>
                      <a:pt x="24" y="2"/>
                      <a:pt x="24" y="2"/>
                      <a:pt x="24" y="2"/>
                    </a:cubicBezTo>
                    <a:cubicBezTo>
                      <a:pt x="24" y="2"/>
                      <a:pt x="24" y="2"/>
                      <a:pt x="24" y="2"/>
                    </a:cubicBezTo>
                    <a:cubicBezTo>
                      <a:pt x="23" y="2"/>
                      <a:pt x="23" y="2"/>
                      <a:pt x="22" y="2"/>
                    </a:cubicBezTo>
                    <a:cubicBezTo>
                      <a:pt x="21" y="2"/>
                      <a:pt x="21" y="2"/>
                      <a:pt x="20" y="2"/>
                    </a:cubicBezTo>
                    <a:cubicBezTo>
                      <a:pt x="19" y="2"/>
                      <a:pt x="19" y="2"/>
                      <a:pt x="18" y="2"/>
                    </a:cubicBezTo>
                    <a:cubicBezTo>
                      <a:pt x="18" y="1"/>
                      <a:pt x="18" y="1"/>
                      <a:pt x="17" y="1"/>
                    </a:cubicBezTo>
                    <a:cubicBezTo>
                      <a:pt x="17" y="1"/>
                      <a:pt x="16" y="1"/>
                      <a:pt x="16" y="1"/>
                    </a:cubicBezTo>
                    <a:cubicBezTo>
                      <a:pt x="16" y="1"/>
                      <a:pt x="16" y="0"/>
                      <a:pt x="16" y="0"/>
                    </a:cubicBezTo>
                    <a:cubicBezTo>
                      <a:pt x="16" y="0"/>
                      <a:pt x="16" y="0"/>
                      <a:pt x="16" y="0"/>
                    </a:cubicBezTo>
                    <a:cubicBezTo>
                      <a:pt x="15" y="0"/>
                      <a:pt x="15" y="0"/>
                      <a:pt x="15" y="0"/>
                    </a:cubicBezTo>
                    <a:cubicBezTo>
                      <a:pt x="14" y="0"/>
                      <a:pt x="14" y="0"/>
                      <a:pt x="14" y="0"/>
                    </a:cubicBezTo>
                    <a:cubicBezTo>
                      <a:pt x="14" y="1"/>
                      <a:pt x="14" y="1"/>
                      <a:pt x="14" y="1"/>
                    </a:cubicBezTo>
                    <a:cubicBezTo>
                      <a:pt x="14" y="2"/>
                      <a:pt x="14" y="2"/>
                      <a:pt x="14" y="2"/>
                    </a:cubicBezTo>
                    <a:cubicBezTo>
                      <a:pt x="13" y="3"/>
                      <a:pt x="13" y="3"/>
                      <a:pt x="13" y="3"/>
                    </a:cubicBezTo>
                    <a:cubicBezTo>
                      <a:pt x="13" y="3"/>
                      <a:pt x="13" y="3"/>
                      <a:pt x="12" y="3"/>
                    </a:cubicBezTo>
                    <a:cubicBezTo>
                      <a:pt x="12" y="3"/>
                      <a:pt x="11" y="3"/>
                      <a:pt x="11" y="4"/>
                    </a:cubicBezTo>
                    <a:cubicBezTo>
                      <a:pt x="11" y="4"/>
                      <a:pt x="12" y="4"/>
                      <a:pt x="12" y="4"/>
                    </a:cubicBezTo>
                    <a:cubicBezTo>
                      <a:pt x="12" y="5"/>
                      <a:pt x="12" y="5"/>
                      <a:pt x="11" y="5"/>
                    </a:cubicBezTo>
                    <a:cubicBezTo>
                      <a:pt x="11" y="5"/>
                      <a:pt x="11" y="5"/>
                      <a:pt x="11" y="5"/>
                    </a:cubicBezTo>
                    <a:cubicBezTo>
                      <a:pt x="10" y="5"/>
                      <a:pt x="10" y="5"/>
                      <a:pt x="10" y="5"/>
                    </a:cubicBezTo>
                    <a:cubicBezTo>
                      <a:pt x="9" y="5"/>
                      <a:pt x="9" y="5"/>
                      <a:pt x="9" y="5"/>
                    </a:cubicBezTo>
                    <a:cubicBezTo>
                      <a:pt x="9" y="5"/>
                      <a:pt x="8" y="5"/>
                      <a:pt x="8" y="5"/>
                    </a:cubicBezTo>
                    <a:cubicBezTo>
                      <a:pt x="8" y="4"/>
                      <a:pt x="8" y="4"/>
                      <a:pt x="8" y="4"/>
                    </a:cubicBezTo>
                    <a:cubicBezTo>
                      <a:pt x="7" y="4"/>
                      <a:pt x="7" y="4"/>
                      <a:pt x="7" y="4"/>
                    </a:cubicBezTo>
                    <a:cubicBezTo>
                      <a:pt x="7" y="3"/>
                      <a:pt x="7" y="3"/>
                      <a:pt x="6" y="4"/>
                    </a:cubicBezTo>
                    <a:cubicBezTo>
                      <a:pt x="6" y="4"/>
                      <a:pt x="6" y="4"/>
                      <a:pt x="6" y="4"/>
                    </a:cubicBezTo>
                    <a:cubicBezTo>
                      <a:pt x="6" y="5"/>
                      <a:pt x="6" y="5"/>
                      <a:pt x="6" y="5"/>
                    </a:cubicBezTo>
                    <a:cubicBezTo>
                      <a:pt x="6" y="5"/>
                      <a:pt x="7" y="5"/>
                      <a:pt x="7" y="6"/>
                    </a:cubicBezTo>
                    <a:cubicBezTo>
                      <a:pt x="7" y="6"/>
                      <a:pt x="7" y="6"/>
                      <a:pt x="7" y="7"/>
                    </a:cubicBezTo>
                    <a:cubicBezTo>
                      <a:pt x="6" y="7"/>
                      <a:pt x="6" y="7"/>
                      <a:pt x="6" y="7"/>
                    </a:cubicBezTo>
                    <a:cubicBezTo>
                      <a:pt x="6" y="7"/>
                      <a:pt x="6" y="7"/>
                      <a:pt x="5" y="7"/>
                    </a:cubicBezTo>
                    <a:cubicBezTo>
                      <a:pt x="5" y="7"/>
                      <a:pt x="5" y="7"/>
                      <a:pt x="4" y="7"/>
                    </a:cubicBezTo>
                    <a:cubicBezTo>
                      <a:pt x="4" y="7"/>
                      <a:pt x="4" y="6"/>
                      <a:pt x="4" y="6"/>
                    </a:cubicBezTo>
                    <a:cubicBezTo>
                      <a:pt x="4" y="6"/>
                      <a:pt x="3" y="6"/>
                      <a:pt x="3" y="6"/>
                    </a:cubicBezTo>
                    <a:cubicBezTo>
                      <a:pt x="3" y="6"/>
                      <a:pt x="2" y="7"/>
                      <a:pt x="2" y="7"/>
                    </a:cubicBezTo>
                    <a:cubicBezTo>
                      <a:pt x="1" y="7"/>
                      <a:pt x="1" y="7"/>
                      <a:pt x="0" y="7"/>
                    </a:cubicBezTo>
                    <a:cubicBezTo>
                      <a:pt x="0" y="7"/>
                      <a:pt x="0" y="7"/>
                      <a:pt x="0" y="7"/>
                    </a:cubicBezTo>
                    <a:cubicBezTo>
                      <a:pt x="0" y="7"/>
                      <a:pt x="0" y="7"/>
                      <a:pt x="0" y="8"/>
                    </a:cubicBezTo>
                    <a:cubicBezTo>
                      <a:pt x="0" y="8"/>
                      <a:pt x="0" y="8"/>
                      <a:pt x="0" y="8"/>
                    </a:cubicBezTo>
                    <a:cubicBezTo>
                      <a:pt x="0" y="8"/>
                      <a:pt x="0" y="8"/>
                      <a:pt x="0" y="8"/>
                    </a:cubicBezTo>
                    <a:cubicBezTo>
                      <a:pt x="0" y="9"/>
                      <a:pt x="0" y="9"/>
                      <a:pt x="1" y="9"/>
                    </a:cubicBezTo>
                    <a:cubicBezTo>
                      <a:pt x="1" y="9"/>
                      <a:pt x="1" y="9"/>
                      <a:pt x="1" y="9"/>
                    </a:cubicBezTo>
                    <a:cubicBezTo>
                      <a:pt x="2" y="9"/>
                      <a:pt x="2" y="9"/>
                      <a:pt x="2" y="9"/>
                    </a:cubicBezTo>
                    <a:cubicBezTo>
                      <a:pt x="3" y="9"/>
                      <a:pt x="3" y="9"/>
                      <a:pt x="3" y="9"/>
                    </a:cubicBezTo>
                    <a:cubicBezTo>
                      <a:pt x="3" y="10"/>
                      <a:pt x="4" y="10"/>
                      <a:pt x="4" y="10"/>
                    </a:cubicBezTo>
                    <a:cubicBezTo>
                      <a:pt x="4" y="10"/>
                      <a:pt x="4" y="11"/>
                      <a:pt x="5" y="11"/>
                    </a:cubicBezTo>
                    <a:cubicBezTo>
                      <a:pt x="5" y="11"/>
                      <a:pt x="5" y="11"/>
                      <a:pt x="5" y="11"/>
                    </a:cubicBezTo>
                    <a:cubicBezTo>
                      <a:pt x="6" y="11"/>
                      <a:pt x="5" y="11"/>
                      <a:pt x="5" y="12"/>
                    </a:cubicBezTo>
                    <a:cubicBezTo>
                      <a:pt x="5" y="12"/>
                      <a:pt x="6" y="12"/>
                      <a:pt x="6" y="12"/>
                    </a:cubicBezTo>
                    <a:cubicBezTo>
                      <a:pt x="6" y="12"/>
                      <a:pt x="6" y="12"/>
                      <a:pt x="6" y="13"/>
                    </a:cubicBezTo>
                    <a:cubicBezTo>
                      <a:pt x="6" y="13"/>
                      <a:pt x="6" y="13"/>
                      <a:pt x="7" y="13"/>
                    </a:cubicBezTo>
                    <a:cubicBezTo>
                      <a:pt x="7" y="13"/>
                      <a:pt x="7" y="13"/>
                      <a:pt x="7" y="13"/>
                    </a:cubicBezTo>
                    <a:cubicBezTo>
                      <a:pt x="8" y="14"/>
                      <a:pt x="7" y="14"/>
                      <a:pt x="8" y="15"/>
                    </a:cubicBezTo>
                    <a:cubicBezTo>
                      <a:pt x="8" y="15"/>
                      <a:pt x="8" y="15"/>
                      <a:pt x="8" y="16"/>
                    </a:cubicBezTo>
                    <a:cubicBezTo>
                      <a:pt x="8" y="16"/>
                      <a:pt x="8" y="17"/>
                      <a:pt x="8" y="17"/>
                    </a:cubicBezTo>
                    <a:cubicBezTo>
                      <a:pt x="8" y="18"/>
                      <a:pt x="7" y="18"/>
                      <a:pt x="7" y="19"/>
                    </a:cubicBezTo>
                    <a:cubicBezTo>
                      <a:pt x="7" y="19"/>
                      <a:pt x="7" y="19"/>
                      <a:pt x="7" y="20"/>
                    </a:cubicBezTo>
                    <a:cubicBezTo>
                      <a:pt x="7" y="20"/>
                      <a:pt x="7" y="21"/>
                      <a:pt x="6" y="21"/>
                    </a:cubicBezTo>
                    <a:cubicBezTo>
                      <a:pt x="7" y="21"/>
                      <a:pt x="7" y="21"/>
                      <a:pt x="7" y="21"/>
                    </a:cubicBezTo>
                    <a:cubicBezTo>
                      <a:pt x="7" y="22"/>
                      <a:pt x="7" y="22"/>
                      <a:pt x="7" y="22"/>
                    </a:cubicBezTo>
                    <a:cubicBezTo>
                      <a:pt x="7" y="22"/>
                      <a:pt x="7" y="22"/>
                      <a:pt x="8" y="22"/>
                    </a:cubicBezTo>
                    <a:cubicBezTo>
                      <a:pt x="8" y="22"/>
                      <a:pt x="8" y="22"/>
                      <a:pt x="9" y="23"/>
                    </a:cubicBezTo>
                    <a:cubicBezTo>
                      <a:pt x="9" y="23"/>
                      <a:pt x="9" y="23"/>
                      <a:pt x="9" y="23"/>
                    </a:cubicBezTo>
                    <a:cubicBezTo>
                      <a:pt x="10" y="23"/>
                      <a:pt x="10" y="23"/>
                      <a:pt x="10" y="23"/>
                    </a:cubicBezTo>
                    <a:cubicBezTo>
                      <a:pt x="11" y="23"/>
                      <a:pt x="11" y="23"/>
                      <a:pt x="11" y="2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76" name="Freeform 267">
                <a:extLst>
                  <a:ext uri="{FF2B5EF4-FFF2-40B4-BE49-F238E27FC236}">
                    <a16:creationId xmlns:a16="http://schemas.microsoft.com/office/drawing/2014/main" id="{575F7264-B9E8-3178-8E89-10F58ECEE68B}"/>
                  </a:ext>
                </a:extLst>
              </p:cNvPr>
              <p:cNvSpPr>
                <a:spLocks/>
              </p:cNvSpPr>
              <p:nvPr/>
            </p:nvSpPr>
            <p:spPr bwMode="auto">
              <a:xfrm>
                <a:off x="4745039" y="1897064"/>
                <a:ext cx="53975" cy="53975"/>
              </a:xfrm>
              <a:custGeom>
                <a:avLst/>
                <a:gdLst>
                  <a:gd name="T0" fmla="*/ 5 w 5"/>
                  <a:gd name="T1" fmla="*/ 2 h 5"/>
                  <a:gd name="T2" fmla="*/ 5 w 5"/>
                  <a:gd name="T3" fmla="*/ 1 h 5"/>
                  <a:gd name="T4" fmla="*/ 4 w 5"/>
                  <a:gd name="T5" fmla="*/ 0 h 5"/>
                  <a:gd name="T6" fmla="*/ 3 w 5"/>
                  <a:gd name="T7" fmla="*/ 0 h 5"/>
                  <a:gd name="T8" fmla="*/ 2 w 5"/>
                  <a:gd name="T9" fmla="*/ 0 h 5"/>
                  <a:gd name="T10" fmla="*/ 1 w 5"/>
                  <a:gd name="T11" fmla="*/ 0 h 5"/>
                  <a:gd name="T12" fmla="*/ 0 w 5"/>
                  <a:gd name="T13" fmla="*/ 0 h 5"/>
                  <a:gd name="T14" fmla="*/ 0 w 5"/>
                  <a:gd name="T15" fmla="*/ 1 h 5"/>
                  <a:gd name="T16" fmla="*/ 0 w 5"/>
                  <a:gd name="T17" fmla="*/ 1 h 5"/>
                  <a:gd name="T18" fmla="*/ 1 w 5"/>
                  <a:gd name="T19" fmla="*/ 2 h 5"/>
                  <a:gd name="T20" fmla="*/ 1 w 5"/>
                  <a:gd name="T21" fmla="*/ 3 h 5"/>
                  <a:gd name="T22" fmla="*/ 2 w 5"/>
                  <a:gd name="T23" fmla="*/ 4 h 5"/>
                  <a:gd name="T24" fmla="*/ 3 w 5"/>
                  <a:gd name="T25" fmla="*/ 3 h 5"/>
                  <a:gd name="T26" fmla="*/ 3 w 5"/>
                  <a:gd name="T27" fmla="*/ 4 h 5"/>
                  <a:gd name="T28" fmla="*/ 3 w 5"/>
                  <a:gd name="T29" fmla="*/ 5 h 5"/>
                  <a:gd name="T30" fmla="*/ 3 w 5"/>
                  <a:gd name="T31" fmla="*/ 4 h 5"/>
                  <a:gd name="T32" fmla="*/ 4 w 5"/>
                  <a:gd name="T33" fmla="*/ 4 h 5"/>
                  <a:gd name="T34" fmla="*/ 5 w 5"/>
                  <a:gd name="T35" fmla="*/ 5 h 5"/>
                  <a:gd name="T36" fmla="*/ 5 w 5"/>
                  <a:gd name="T37" fmla="*/ 4 h 5"/>
                  <a:gd name="T38" fmla="*/ 5 w 5"/>
                  <a:gd name="T39" fmla="*/ 3 h 5"/>
                  <a:gd name="T40" fmla="*/ 4 w 5"/>
                  <a:gd name="T41" fmla="*/ 2 h 5"/>
                  <a:gd name="T42" fmla="*/ 5 w 5"/>
                  <a:gd name="T4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 h="5">
                    <a:moveTo>
                      <a:pt x="5" y="2"/>
                    </a:moveTo>
                    <a:cubicBezTo>
                      <a:pt x="5" y="2"/>
                      <a:pt x="5" y="1"/>
                      <a:pt x="5" y="1"/>
                    </a:cubicBezTo>
                    <a:cubicBezTo>
                      <a:pt x="4" y="1"/>
                      <a:pt x="4" y="0"/>
                      <a:pt x="4" y="0"/>
                    </a:cubicBezTo>
                    <a:cubicBezTo>
                      <a:pt x="4" y="0"/>
                      <a:pt x="3" y="0"/>
                      <a:pt x="3" y="0"/>
                    </a:cubicBezTo>
                    <a:cubicBezTo>
                      <a:pt x="3" y="0"/>
                      <a:pt x="2" y="0"/>
                      <a:pt x="2" y="0"/>
                    </a:cubicBezTo>
                    <a:cubicBezTo>
                      <a:pt x="1" y="0"/>
                      <a:pt x="1" y="0"/>
                      <a:pt x="1" y="0"/>
                    </a:cubicBezTo>
                    <a:cubicBezTo>
                      <a:pt x="1" y="0"/>
                      <a:pt x="0" y="0"/>
                      <a:pt x="0" y="0"/>
                    </a:cubicBezTo>
                    <a:cubicBezTo>
                      <a:pt x="0" y="0"/>
                      <a:pt x="0" y="1"/>
                      <a:pt x="0" y="1"/>
                    </a:cubicBezTo>
                    <a:cubicBezTo>
                      <a:pt x="0" y="1"/>
                      <a:pt x="0" y="1"/>
                      <a:pt x="0" y="1"/>
                    </a:cubicBezTo>
                    <a:cubicBezTo>
                      <a:pt x="1" y="2"/>
                      <a:pt x="1" y="2"/>
                      <a:pt x="1" y="2"/>
                    </a:cubicBezTo>
                    <a:cubicBezTo>
                      <a:pt x="1" y="2"/>
                      <a:pt x="1" y="3"/>
                      <a:pt x="1" y="3"/>
                    </a:cubicBezTo>
                    <a:cubicBezTo>
                      <a:pt x="1" y="3"/>
                      <a:pt x="1" y="4"/>
                      <a:pt x="2" y="4"/>
                    </a:cubicBezTo>
                    <a:cubicBezTo>
                      <a:pt x="2" y="4"/>
                      <a:pt x="2" y="3"/>
                      <a:pt x="3" y="3"/>
                    </a:cubicBezTo>
                    <a:cubicBezTo>
                      <a:pt x="3" y="4"/>
                      <a:pt x="3" y="4"/>
                      <a:pt x="3" y="4"/>
                    </a:cubicBezTo>
                    <a:cubicBezTo>
                      <a:pt x="3" y="4"/>
                      <a:pt x="3" y="5"/>
                      <a:pt x="3" y="5"/>
                    </a:cubicBezTo>
                    <a:cubicBezTo>
                      <a:pt x="4" y="5"/>
                      <a:pt x="3" y="4"/>
                      <a:pt x="3" y="4"/>
                    </a:cubicBezTo>
                    <a:cubicBezTo>
                      <a:pt x="4" y="4"/>
                      <a:pt x="4" y="4"/>
                      <a:pt x="4" y="4"/>
                    </a:cubicBezTo>
                    <a:cubicBezTo>
                      <a:pt x="4" y="4"/>
                      <a:pt x="4" y="5"/>
                      <a:pt x="5" y="5"/>
                    </a:cubicBezTo>
                    <a:cubicBezTo>
                      <a:pt x="5" y="5"/>
                      <a:pt x="5" y="4"/>
                      <a:pt x="5" y="4"/>
                    </a:cubicBezTo>
                    <a:cubicBezTo>
                      <a:pt x="5" y="3"/>
                      <a:pt x="5" y="3"/>
                      <a:pt x="5" y="3"/>
                    </a:cubicBezTo>
                    <a:cubicBezTo>
                      <a:pt x="4" y="2"/>
                      <a:pt x="4" y="2"/>
                      <a:pt x="4" y="2"/>
                    </a:cubicBezTo>
                    <a:cubicBezTo>
                      <a:pt x="4" y="2"/>
                      <a:pt x="5" y="2"/>
                      <a:pt x="5"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77" name="Freeform 268">
                <a:extLst>
                  <a:ext uri="{FF2B5EF4-FFF2-40B4-BE49-F238E27FC236}">
                    <a16:creationId xmlns:a16="http://schemas.microsoft.com/office/drawing/2014/main" id="{399ECF2F-5FDB-2BBB-CF2A-2F6C73AB5AAD}"/>
                  </a:ext>
                </a:extLst>
              </p:cNvPr>
              <p:cNvSpPr>
                <a:spLocks/>
              </p:cNvSpPr>
              <p:nvPr/>
            </p:nvSpPr>
            <p:spPr bwMode="auto">
              <a:xfrm>
                <a:off x="4830764" y="1897064"/>
                <a:ext cx="11113" cy="11113"/>
              </a:xfrm>
              <a:custGeom>
                <a:avLst/>
                <a:gdLst>
                  <a:gd name="T0" fmla="*/ 1 w 1"/>
                  <a:gd name="T1" fmla="*/ 1 h 1"/>
                  <a:gd name="T2" fmla="*/ 1 w 1"/>
                  <a:gd name="T3" fmla="*/ 0 h 1"/>
                  <a:gd name="T4" fmla="*/ 0 w 1"/>
                  <a:gd name="T5" fmla="*/ 0 h 1"/>
                  <a:gd name="T6" fmla="*/ 0 w 1"/>
                  <a:gd name="T7" fmla="*/ 0 h 1"/>
                  <a:gd name="T8" fmla="*/ 0 w 1"/>
                  <a:gd name="T9" fmla="*/ 0 h 1"/>
                  <a:gd name="T10" fmla="*/ 0 w 1"/>
                  <a:gd name="T11" fmla="*/ 1 h 1"/>
                  <a:gd name="T12" fmla="*/ 1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1" y="1"/>
                    </a:moveTo>
                    <a:cubicBezTo>
                      <a:pt x="1" y="1"/>
                      <a:pt x="1" y="1"/>
                      <a:pt x="1" y="0"/>
                    </a:cubicBezTo>
                    <a:cubicBezTo>
                      <a:pt x="1" y="0"/>
                      <a:pt x="1" y="0"/>
                      <a:pt x="0" y="0"/>
                    </a:cubicBezTo>
                    <a:cubicBezTo>
                      <a:pt x="0" y="0"/>
                      <a:pt x="0" y="0"/>
                      <a:pt x="0" y="0"/>
                    </a:cubicBezTo>
                    <a:cubicBezTo>
                      <a:pt x="0" y="0"/>
                      <a:pt x="0" y="0"/>
                      <a:pt x="0" y="0"/>
                    </a:cubicBezTo>
                    <a:cubicBezTo>
                      <a:pt x="0" y="1"/>
                      <a:pt x="0" y="0"/>
                      <a:pt x="0" y="1"/>
                    </a:cubicBezTo>
                    <a:cubicBezTo>
                      <a:pt x="1" y="1"/>
                      <a:pt x="1" y="1"/>
                      <a:pt x="1"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78" name="Freeform 269">
                <a:extLst>
                  <a:ext uri="{FF2B5EF4-FFF2-40B4-BE49-F238E27FC236}">
                    <a16:creationId xmlns:a16="http://schemas.microsoft.com/office/drawing/2014/main" id="{D968D8C7-113D-3EF0-FFC8-508657643E94}"/>
                  </a:ext>
                </a:extLst>
              </p:cNvPr>
              <p:cNvSpPr>
                <a:spLocks/>
              </p:cNvSpPr>
              <p:nvPr/>
            </p:nvSpPr>
            <p:spPr bwMode="auto">
              <a:xfrm>
                <a:off x="4819651" y="1930401"/>
                <a:ext cx="22225" cy="11113"/>
              </a:xfrm>
              <a:custGeom>
                <a:avLst/>
                <a:gdLst>
                  <a:gd name="T0" fmla="*/ 1 w 2"/>
                  <a:gd name="T1" fmla="*/ 0 h 1"/>
                  <a:gd name="T2" fmla="*/ 1 w 2"/>
                  <a:gd name="T3" fmla="*/ 1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1" y="1"/>
                    </a:cubicBezTo>
                    <a:cubicBezTo>
                      <a:pt x="1" y="1"/>
                      <a:pt x="1" y="1"/>
                      <a:pt x="1" y="1"/>
                    </a:cubicBezTo>
                    <a:cubicBezTo>
                      <a:pt x="2" y="1"/>
                      <a:pt x="2" y="0"/>
                      <a:pt x="2" y="0"/>
                    </a:cubicBezTo>
                    <a:cubicBezTo>
                      <a:pt x="2" y="0"/>
                      <a:pt x="2" y="0"/>
                      <a:pt x="1"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79" name="Freeform 270">
                <a:extLst>
                  <a:ext uri="{FF2B5EF4-FFF2-40B4-BE49-F238E27FC236}">
                    <a16:creationId xmlns:a16="http://schemas.microsoft.com/office/drawing/2014/main" id="{D78C448E-7D45-E58D-24B2-7C85E120521A}"/>
                  </a:ext>
                </a:extLst>
              </p:cNvPr>
              <p:cNvSpPr>
                <a:spLocks/>
              </p:cNvSpPr>
              <p:nvPr/>
            </p:nvSpPr>
            <p:spPr bwMode="auto">
              <a:xfrm>
                <a:off x="4852989" y="1941514"/>
                <a:ext cx="9525" cy="9525"/>
              </a:xfrm>
              <a:custGeom>
                <a:avLst/>
                <a:gdLst>
                  <a:gd name="T0" fmla="*/ 0 w 1"/>
                  <a:gd name="T1" fmla="*/ 0 h 1"/>
                  <a:gd name="T2" fmla="*/ 0 w 1"/>
                  <a:gd name="T3" fmla="*/ 1 h 1"/>
                  <a:gd name="T4" fmla="*/ 1 w 1"/>
                  <a:gd name="T5" fmla="*/ 1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1"/>
                      <a:pt x="0" y="1"/>
                      <a:pt x="0" y="1"/>
                    </a:cubicBezTo>
                    <a:cubicBezTo>
                      <a:pt x="1" y="1"/>
                      <a:pt x="1" y="1"/>
                      <a:pt x="1" y="1"/>
                    </a:cubicBezTo>
                    <a:cubicBezTo>
                      <a:pt x="1" y="1"/>
                      <a:pt x="1" y="1"/>
                      <a:pt x="0" y="0"/>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80" name="Freeform 271">
                <a:extLst>
                  <a:ext uri="{FF2B5EF4-FFF2-40B4-BE49-F238E27FC236}">
                    <a16:creationId xmlns:a16="http://schemas.microsoft.com/office/drawing/2014/main" id="{900EDBB8-3A6B-9160-3676-9BAACACCEFD8}"/>
                  </a:ext>
                </a:extLst>
              </p:cNvPr>
              <p:cNvSpPr>
                <a:spLocks/>
              </p:cNvSpPr>
              <p:nvPr/>
            </p:nvSpPr>
            <p:spPr bwMode="auto">
              <a:xfrm>
                <a:off x="4808539" y="1962151"/>
                <a:ext cx="65088" cy="42863"/>
              </a:xfrm>
              <a:custGeom>
                <a:avLst/>
                <a:gdLst>
                  <a:gd name="T0" fmla="*/ 1 w 6"/>
                  <a:gd name="T1" fmla="*/ 2 h 4"/>
                  <a:gd name="T2" fmla="*/ 2 w 6"/>
                  <a:gd name="T3" fmla="*/ 2 h 4"/>
                  <a:gd name="T4" fmla="*/ 3 w 6"/>
                  <a:gd name="T5" fmla="*/ 3 h 4"/>
                  <a:gd name="T6" fmla="*/ 4 w 6"/>
                  <a:gd name="T7" fmla="*/ 3 h 4"/>
                  <a:gd name="T8" fmla="*/ 5 w 6"/>
                  <a:gd name="T9" fmla="*/ 3 h 4"/>
                  <a:gd name="T10" fmla="*/ 6 w 6"/>
                  <a:gd name="T11" fmla="*/ 3 h 4"/>
                  <a:gd name="T12" fmla="*/ 6 w 6"/>
                  <a:gd name="T13" fmla="*/ 3 h 4"/>
                  <a:gd name="T14" fmla="*/ 6 w 6"/>
                  <a:gd name="T15" fmla="*/ 2 h 4"/>
                  <a:gd name="T16" fmla="*/ 5 w 6"/>
                  <a:gd name="T17" fmla="*/ 1 h 4"/>
                  <a:gd name="T18" fmla="*/ 4 w 6"/>
                  <a:gd name="T19" fmla="*/ 1 h 4"/>
                  <a:gd name="T20" fmla="*/ 3 w 6"/>
                  <a:gd name="T21" fmla="*/ 1 h 4"/>
                  <a:gd name="T22" fmla="*/ 3 w 6"/>
                  <a:gd name="T23" fmla="*/ 2 h 4"/>
                  <a:gd name="T24" fmla="*/ 2 w 6"/>
                  <a:gd name="T25" fmla="*/ 1 h 4"/>
                  <a:gd name="T26" fmla="*/ 1 w 6"/>
                  <a:gd name="T27" fmla="*/ 1 h 4"/>
                  <a:gd name="T28" fmla="*/ 0 w 6"/>
                  <a:gd name="T29" fmla="*/ 1 h 4"/>
                  <a:gd name="T30" fmla="*/ 0 w 6"/>
                  <a:gd name="T31" fmla="*/ 1 h 4"/>
                  <a:gd name="T32" fmla="*/ 0 w 6"/>
                  <a:gd name="T33" fmla="*/ 2 h 4"/>
                  <a:gd name="T34" fmla="*/ 1 w 6"/>
                  <a:gd name="T3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 h="4">
                    <a:moveTo>
                      <a:pt x="1" y="2"/>
                    </a:moveTo>
                    <a:cubicBezTo>
                      <a:pt x="1" y="2"/>
                      <a:pt x="2" y="2"/>
                      <a:pt x="2" y="2"/>
                    </a:cubicBezTo>
                    <a:cubicBezTo>
                      <a:pt x="2" y="2"/>
                      <a:pt x="3" y="2"/>
                      <a:pt x="3" y="3"/>
                    </a:cubicBezTo>
                    <a:cubicBezTo>
                      <a:pt x="3" y="3"/>
                      <a:pt x="3" y="3"/>
                      <a:pt x="4" y="3"/>
                    </a:cubicBezTo>
                    <a:cubicBezTo>
                      <a:pt x="4" y="3"/>
                      <a:pt x="4" y="3"/>
                      <a:pt x="5" y="3"/>
                    </a:cubicBezTo>
                    <a:cubicBezTo>
                      <a:pt x="5" y="3"/>
                      <a:pt x="6" y="4"/>
                      <a:pt x="6" y="3"/>
                    </a:cubicBezTo>
                    <a:cubicBezTo>
                      <a:pt x="6" y="3"/>
                      <a:pt x="6" y="3"/>
                      <a:pt x="6" y="3"/>
                    </a:cubicBezTo>
                    <a:cubicBezTo>
                      <a:pt x="6" y="2"/>
                      <a:pt x="6" y="2"/>
                      <a:pt x="6" y="2"/>
                    </a:cubicBezTo>
                    <a:cubicBezTo>
                      <a:pt x="6" y="2"/>
                      <a:pt x="5" y="2"/>
                      <a:pt x="5" y="1"/>
                    </a:cubicBezTo>
                    <a:cubicBezTo>
                      <a:pt x="5" y="1"/>
                      <a:pt x="4" y="1"/>
                      <a:pt x="4" y="1"/>
                    </a:cubicBezTo>
                    <a:cubicBezTo>
                      <a:pt x="4" y="1"/>
                      <a:pt x="3" y="1"/>
                      <a:pt x="3" y="1"/>
                    </a:cubicBezTo>
                    <a:cubicBezTo>
                      <a:pt x="3" y="1"/>
                      <a:pt x="3" y="2"/>
                      <a:pt x="3" y="2"/>
                    </a:cubicBezTo>
                    <a:cubicBezTo>
                      <a:pt x="2" y="2"/>
                      <a:pt x="2" y="1"/>
                      <a:pt x="2" y="1"/>
                    </a:cubicBezTo>
                    <a:cubicBezTo>
                      <a:pt x="1" y="1"/>
                      <a:pt x="1" y="1"/>
                      <a:pt x="1" y="1"/>
                    </a:cubicBezTo>
                    <a:cubicBezTo>
                      <a:pt x="1" y="1"/>
                      <a:pt x="0" y="0"/>
                      <a:pt x="0" y="1"/>
                    </a:cubicBezTo>
                    <a:cubicBezTo>
                      <a:pt x="0" y="1"/>
                      <a:pt x="0" y="1"/>
                      <a:pt x="0" y="1"/>
                    </a:cubicBezTo>
                    <a:cubicBezTo>
                      <a:pt x="0" y="1"/>
                      <a:pt x="0" y="2"/>
                      <a:pt x="0" y="2"/>
                    </a:cubicBezTo>
                    <a:cubicBezTo>
                      <a:pt x="0" y="2"/>
                      <a:pt x="1" y="2"/>
                      <a:pt x="1"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81" name="Freeform 272">
                <a:extLst>
                  <a:ext uri="{FF2B5EF4-FFF2-40B4-BE49-F238E27FC236}">
                    <a16:creationId xmlns:a16="http://schemas.microsoft.com/office/drawing/2014/main" id="{C1B81F2F-640F-3B20-DC34-C806DC691CF3}"/>
                  </a:ext>
                </a:extLst>
              </p:cNvPr>
              <p:cNvSpPr>
                <a:spLocks/>
              </p:cNvSpPr>
              <p:nvPr/>
            </p:nvSpPr>
            <p:spPr bwMode="auto">
              <a:xfrm>
                <a:off x="5122864" y="1919289"/>
                <a:ext cx="171450" cy="161925"/>
              </a:xfrm>
              <a:custGeom>
                <a:avLst/>
                <a:gdLst>
                  <a:gd name="T0" fmla="*/ 0 w 16"/>
                  <a:gd name="T1" fmla="*/ 11 h 15"/>
                  <a:gd name="T2" fmla="*/ 0 w 16"/>
                  <a:gd name="T3" fmla="*/ 12 h 15"/>
                  <a:gd name="T4" fmla="*/ 0 w 16"/>
                  <a:gd name="T5" fmla="*/ 12 h 15"/>
                  <a:gd name="T6" fmla="*/ 1 w 16"/>
                  <a:gd name="T7" fmla="*/ 13 h 15"/>
                  <a:gd name="T8" fmla="*/ 1 w 16"/>
                  <a:gd name="T9" fmla="*/ 13 h 15"/>
                  <a:gd name="T10" fmla="*/ 2 w 16"/>
                  <a:gd name="T11" fmla="*/ 13 h 15"/>
                  <a:gd name="T12" fmla="*/ 3 w 16"/>
                  <a:gd name="T13" fmla="*/ 14 h 15"/>
                  <a:gd name="T14" fmla="*/ 4 w 16"/>
                  <a:gd name="T15" fmla="*/ 15 h 15"/>
                  <a:gd name="T16" fmla="*/ 5 w 16"/>
                  <a:gd name="T17" fmla="*/ 14 h 15"/>
                  <a:gd name="T18" fmla="*/ 6 w 16"/>
                  <a:gd name="T19" fmla="*/ 13 h 15"/>
                  <a:gd name="T20" fmla="*/ 8 w 16"/>
                  <a:gd name="T21" fmla="*/ 12 h 15"/>
                  <a:gd name="T22" fmla="*/ 9 w 16"/>
                  <a:gd name="T23" fmla="*/ 11 h 15"/>
                  <a:gd name="T24" fmla="*/ 9 w 16"/>
                  <a:gd name="T25" fmla="*/ 11 h 15"/>
                  <a:gd name="T26" fmla="*/ 10 w 16"/>
                  <a:gd name="T27" fmla="*/ 10 h 15"/>
                  <a:gd name="T28" fmla="*/ 11 w 16"/>
                  <a:gd name="T29" fmla="*/ 10 h 15"/>
                  <a:gd name="T30" fmla="*/ 11 w 16"/>
                  <a:gd name="T31" fmla="*/ 9 h 15"/>
                  <a:gd name="T32" fmla="*/ 13 w 16"/>
                  <a:gd name="T33" fmla="*/ 9 h 15"/>
                  <a:gd name="T34" fmla="*/ 13 w 16"/>
                  <a:gd name="T35" fmla="*/ 8 h 15"/>
                  <a:gd name="T36" fmla="*/ 13 w 16"/>
                  <a:gd name="T37" fmla="*/ 6 h 15"/>
                  <a:gd name="T38" fmla="*/ 13 w 16"/>
                  <a:gd name="T39" fmla="*/ 5 h 15"/>
                  <a:gd name="T40" fmla="*/ 13 w 16"/>
                  <a:gd name="T41" fmla="*/ 3 h 15"/>
                  <a:gd name="T42" fmla="*/ 14 w 16"/>
                  <a:gd name="T43" fmla="*/ 2 h 15"/>
                  <a:gd name="T44" fmla="*/ 15 w 16"/>
                  <a:gd name="T45" fmla="*/ 1 h 15"/>
                  <a:gd name="T46" fmla="*/ 16 w 16"/>
                  <a:gd name="T47" fmla="*/ 1 h 15"/>
                  <a:gd name="T48" fmla="*/ 16 w 16"/>
                  <a:gd name="T49" fmla="*/ 1 h 15"/>
                  <a:gd name="T50" fmla="*/ 16 w 16"/>
                  <a:gd name="T51" fmla="*/ 0 h 15"/>
                  <a:gd name="T52" fmla="*/ 15 w 16"/>
                  <a:gd name="T53" fmla="*/ 0 h 15"/>
                  <a:gd name="T54" fmla="*/ 14 w 16"/>
                  <a:gd name="T55" fmla="*/ 1 h 15"/>
                  <a:gd name="T56" fmla="*/ 13 w 16"/>
                  <a:gd name="T57" fmla="*/ 1 h 15"/>
                  <a:gd name="T58" fmla="*/ 11 w 16"/>
                  <a:gd name="T59" fmla="*/ 1 h 15"/>
                  <a:gd name="T60" fmla="*/ 11 w 16"/>
                  <a:gd name="T61" fmla="*/ 1 h 15"/>
                  <a:gd name="T62" fmla="*/ 10 w 16"/>
                  <a:gd name="T63" fmla="*/ 1 h 15"/>
                  <a:gd name="T64" fmla="*/ 9 w 16"/>
                  <a:gd name="T65" fmla="*/ 2 h 15"/>
                  <a:gd name="T66" fmla="*/ 8 w 16"/>
                  <a:gd name="T67" fmla="*/ 2 h 15"/>
                  <a:gd name="T68" fmla="*/ 7 w 16"/>
                  <a:gd name="T69" fmla="*/ 2 h 15"/>
                  <a:gd name="T70" fmla="*/ 6 w 16"/>
                  <a:gd name="T71" fmla="*/ 1 h 15"/>
                  <a:gd name="T72" fmla="*/ 4 w 16"/>
                  <a:gd name="T73" fmla="*/ 2 h 15"/>
                  <a:gd name="T74" fmla="*/ 3 w 16"/>
                  <a:gd name="T75" fmla="*/ 2 h 15"/>
                  <a:gd name="T76" fmla="*/ 2 w 16"/>
                  <a:gd name="T77" fmla="*/ 1 h 15"/>
                  <a:gd name="T78" fmla="*/ 2 w 16"/>
                  <a:gd name="T79" fmla="*/ 2 h 15"/>
                  <a:gd name="T80" fmla="*/ 2 w 16"/>
                  <a:gd name="T81" fmla="*/ 3 h 15"/>
                  <a:gd name="T82" fmla="*/ 1 w 16"/>
                  <a:gd name="T83" fmla="*/ 4 h 15"/>
                  <a:gd name="T84" fmla="*/ 0 w 16"/>
                  <a:gd name="T85" fmla="*/ 4 h 15"/>
                  <a:gd name="T86" fmla="*/ 0 w 16"/>
                  <a:gd name="T87" fmla="*/ 4 h 15"/>
                  <a:gd name="T88" fmla="*/ 0 w 16"/>
                  <a:gd name="T89" fmla="*/ 5 h 15"/>
                  <a:gd name="T90" fmla="*/ 0 w 16"/>
                  <a:gd name="T91" fmla="*/ 6 h 15"/>
                  <a:gd name="T92" fmla="*/ 0 w 16"/>
                  <a:gd name="T93" fmla="*/ 7 h 15"/>
                  <a:gd name="T94" fmla="*/ 0 w 16"/>
                  <a:gd name="T95" fmla="*/ 8 h 15"/>
                  <a:gd name="T96" fmla="*/ 0 w 16"/>
                  <a:gd name="T97" fmla="*/ 10 h 15"/>
                  <a:gd name="T98" fmla="*/ 0 w 16"/>
                  <a:gd name="T99"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 h="15">
                    <a:moveTo>
                      <a:pt x="0" y="11"/>
                    </a:moveTo>
                    <a:cubicBezTo>
                      <a:pt x="0" y="11"/>
                      <a:pt x="0" y="11"/>
                      <a:pt x="0" y="12"/>
                    </a:cubicBezTo>
                    <a:cubicBezTo>
                      <a:pt x="0" y="12"/>
                      <a:pt x="0" y="12"/>
                      <a:pt x="0" y="12"/>
                    </a:cubicBezTo>
                    <a:cubicBezTo>
                      <a:pt x="1" y="12"/>
                      <a:pt x="1" y="12"/>
                      <a:pt x="1" y="13"/>
                    </a:cubicBezTo>
                    <a:cubicBezTo>
                      <a:pt x="1" y="13"/>
                      <a:pt x="1" y="13"/>
                      <a:pt x="1" y="13"/>
                    </a:cubicBezTo>
                    <a:cubicBezTo>
                      <a:pt x="2" y="13"/>
                      <a:pt x="2" y="13"/>
                      <a:pt x="2" y="13"/>
                    </a:cubicBezTo>
                    <a:cubicBezTo>
                      <a:pt x="2" y="13"/>
                      <a:pt x="3" y="14"/>
                      <a:pt x="3" y="14"/>
                    </a:cubicBezTo>
                    <a:cubicBezTo>
                      <a:pt x="3" y="14"/>
                      <a:pt x="4" y="15"/>
                      <a:pt x="4" y="15"/>
                    </a:cubicBezTo>
                    <a:cubicBezTo>
                      <a:pt x="5" y="15"/>
                      <a:pt x="5" y="14"/>
                      <a:pt x="5" y="14"/>
                    </a:cubicBezTo>
                    <a:cubicBezTo>
                      <a:pt x="6" y="13"/>
                      <a:pt x="6" y="13"/>
                      <a:pt x="6" y="13"/>
                    </a:cubicBezTo>
                    <a:cubicBezTo>
                      <a:pt x="7" y="13"/>
                      <a:pt x="7" y="12"/>
                      <a:pt x="8" y="12"/>
                    </a:cubicBezTo>
                    <a:cubicBezTo>
                      <a:pt x="8" y="12"/>
                      <a:pt x="8" y="12"/>
                      <a:pt x="9" y="11"/>
                    </a:cubicBezTo>
                    <a:cubicBezTo>
                      <a:pt x="9" y="11"/>
                      <a:pt x="9" y="11"/>
                      <a:pt x="9" y="11"/>
                    </a:cubicBezTo>
                    <a:cubicBezTo>
                      <a:pt x="9" y="11"/>
                      <a:pt x="9" y="10"/>
                      <a:pt x="10" y="10"/>
                    </a:cubicBezTo>
                    <a:cubicBezTo>
                      <a:pt x="10" y="10"/>
                      <a:pt x="10" y="10"/>
                      <a:pt x="11" y="10"/>
                    </a:cubicBezTo>
                    <a:cubicBezTo>
                      <a:pt x="11" y="10"/>
                      <a:pt x="11" y="10"/>
                      <a:pt x="11" y="9"/>
                    </a:cubicBezTo>
                    <a:cubicBezTo>
                      <a:pt x="12" y="9"/>
                      <a:pt x="12" y="10"/>
                      <a:pt x="13" y="9"/>
                    </a:cubicBezTo>
                    <a:cubicBezTo>
                      <a:pt x="13" y="9"/>
                      <a:pt x="13" y="8"/>
                      <a:pt x="13" y="8"/>
                    </a:cubicBezTo>
                    <a:cubicBezTo>
                      <a:pt x="14" y="7"/>
                      <a:pt x="14" y="6"/>
                      <a:pt x="13" y="6"/>
                    </a:cubicBezTo>
                    <a:cubicBezTo>
                      <a:pt x="13" y="5"/>
                      <a:pt x="13" y="5"/>
                      <a:pt x="13" y="5"/>
                    </a:cubicBezTo>
                    <a:cubicBezTo>
                      <a:pt x="13" y="4"/>
                      <a:pt x="13" y="4"/>
                      <a:pt x="13" y="3"/>
                    </a:cubicBezTo>
                    <a:cubicBezTo>
                      <a:pt x="13" y="2"/>
                      <a:pt x="14" y="2"/>
                      <a:pt x="14" y="2"/>
                    </a:cubicBezTo>
                    <a:cubicBezTo>
                      <a:pt x="15" y="2"/>
                      <a:pt x="15" y="2"/>
                      <a:pt x="15" y="1"/>
                    </a:cubicBezTo>
                    <a:cubicBezTo>
                      <a:pt x="16" y="1"/>
                      <a:pt x="16" y="1"/>
                      <a:pt x="16" y="1"/>
                    </a:cubicBezTo>
                    <a:cubicBezTo>
                      <a:pt x="16" y="1"/>
                      <a:pt x="16" y="1"/>
                      <a:pt x="16" y="1"/>
                    </a:cubicBezTo>
                    <a:cubicBezTo>
                      <a:pt x="16" y="0"/>
                      <a:pt x="16" y="0"/>
                      <a:pt x="16" y="0"/>
                    </a:cubicBezTo>
                    <a:cubicBezTo>
                      <a:pt x="16" y="0"/>
                      <a:pt x="15" y="0"/>
                      <a:pt x="15" y="0"/>
                    </a:cubicBezTo>
                    <a:cubicBezTo>
                      <a:pt x="15" y="0"/>
                      <a:pt x="14" y="1"/>
                      <a:pt x="14" y="1"/>
                    </a:cubicBezTo>
                    <a:cubicBezTo>
                      <a:pt x="14" y="1"/>
                      <a:pt x="13" y="1"/>
                      <a:pt x="13" y="1"/>
                    </a:cubicBezTo>
                    <a:cubicBezTo>
                      <a:pt x="12" y="1"/>
                      <a:pt x="12" y="0"/>
                      <a:pt x="11" y="1"/>
                    </a:cubicBezTo>
                    <a:cubicBezTo>
                      <a:pt x="11" y="1"/>
                      <a:pt x="11" y="1"/>
                      <a:pt x="11" y="1"/>
                    </a:cubicBezTo>
                    <a:cubicBezTo>
                      <a:pt x="11" y="1"/>
                      <a:pt x="11" y="1"/>
                      <a:pt x="10" y="1"/>
                    </a:cubicBezTo>
                    <a:cubicBezTo>
                      <a:pt x="10" y="2"/>
                      <a:pt x="10" y="2"/>
                      <a:pt x="9" y="2"/>
                    </a:cubicBezTo>
                    <a:cubicBezTo>
                      <a:pt x="9" y="2"/>
                      <a:pt x="9" y="2"/>
                      <a:pt x="8" y="2"/>
                    </a:cubicBezTo>
                    <a:cubicBezTo>
                      <a:pt x="8" y="2"/>
                      <a:pt x="7" y="2"/>
                      <a:pt x="7" y="2"/>
                    </a:cubicBezTo>
                    <a:cubicBezTo>
                      <a:pt x="6" y="2"/>
                      <a:pt x="6" y="1"/>
                      <a:pt x="6" y="1"/>
                    </a:cubicBezTo>
                    <a:cubicBezTo>
                      <a:pt x="5" y="1"/>
                      <a:pt x="5" y="2"/>
                      <a:pt x="4" y="2"/>
                    </a:cubicBezTo>
                    <a:cubicBezTo>
                      <a:pt x="4" y="2"/>
                      <a:pt x="4" y="2"/>
                      <a:pt x="3" y="2"/>
                    </a:cubicBezTo>
                    <a:cubicBezTo>
                      <a:pt x="3" y="2"/>
                      <a:pt x="3" y="1"/>
                      <a:pt x="2" y="1"/>
                    </a:cubicBezTo>
                    <a:cubicBezTo>
                      <a:pt x="2" y="1"/>
                      <a:pt x="2" y="2"/>
                      <a:pt x="2" y="2"/>
                    </a:cubicBezTo>
                    <a:cubicBezTo>
                      <a:pt x="2" y="2"/>
                      <a:pt x="2" y="3"/>
                      <a:pt x="2" y="3"/>
                    </a:cubicBezTo>
                    <a:cubicBezTo>
                      <a:pt x="2" y="3"/>
                      <a:pt x="2" y="4"/>
                      <a:pt x="1" y="4"/>
                    </a:cubicBezTo>
                    <a:cubicBezTo>
                      <a:pt x="1" y="4"/>
                      <a:pt x="1" y="4"/>
                      <a:pt x="0" y="4"/>
                    </a:cubicBezTo>
                    <a:cubicBezTo>
                      <a:pt x="0" y="4"/>
                      <a:pt x="0" y="4"/>
                      <a:pt x="0" y="4"/>
                    </a:cubicBezTo>
                    <a:cubicBezTo>
                      <a:pt x="0" y="4"/>
                      <a:pt x="0" y="5"/>
                      <a:pt x="0" y="5"/>
                    </a:cubicBezTo>
                    <a:cubicBezTo>
                      <a:pt x="0" y="5"/>
                      <a:pt x="0" y="5"/>
                      <a:pt x="0" y="6"/>
                    </a:cubicBezTo>
                    <a:cubicBezTo>
                      <a:pt x="0" y="6"/>
                      <a:pt x="0" y="6"/>
                      <a:pt x="0" y="7"/>
                    </a:cubicBezTo>
                    <a:cubicBezTo>
                      <a:pt x="0" y="7"/>
                      <a:pt x="0" y="8"/>
                      <a:pt x="0" y="8"/>
                    </a:cubicBezTo>
                    <a:cubicBezTo>
                      <a:pt x="0" y="9"/>
                      <a:pt x="0" y="9"/>
                      <a:pt x="0" y="10"/>
                    </a:cubicBezTo>
                    <a:cubicBezTo>
                      <a:pt x="0" y="10"/>
                      <a:pt x="0" y="10"/>
                      <a:pt x="0" y="1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82" name="Freeform 273">
                <a:extLst>
                  <a:ext uri="{FF2B5EF4-FFF2-40B4-BE49-F238E27FC236}">
                    <a16:creationId xmlns:a16="http://schemas.microsoft.com/office/drawing/2014/main" id="{4692EB49-B296-65BA-4528-C4D78BA51E22}"/>
                  </a:ext>
                </a:extLst>
              </p:cNvPr>
              <p:cNvSpPr>
                <a:spLocks/>
              </p:cNvSpPr>
              <p:nvPr/>
            </p:nvSpPr>
            <p:spPr bwMode="auto">
              <a:xfrm>
                <a:off x="8824914" y="2740026"/>
                <a:ext cx="11113" cy="11113"/>
              </a:xfrm>
              <a:custGeom>
                <a:avLst/>
                <a:gdLst>
                  <a:gd name="T0" fmla="*/ 0 w 1"/>
                  <a:gd name="T1" fmla="*/ 1 h 1"/>
                  <a:gd name="T2" fmla="*/ 1 w 1"/>
                  <a:gd name="T3" fmla="*/ 1 h 1"/>
                  <a:gd name="T4" fmla="*/ 1 w 1"/>
                  <a:gd name="T5" fmla="*/ 0 h 1"/>
                  <a:gd name="T6" fmla="*/ 0 w 1"/>
                  <a:gd name="T7" fmla="*/ 0 h 1"/>
                  <a:gd name="T8" fmla="*/ 0 w 1"/>
                  <a:gd name="T9" fmla="*/ 1 h 1"/>
                  <a:gd name="T10" fmla="*/ 0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0" y="1"/>
                    </a:moveTo>
                    <a:cubicBezTo>
                      <a:pt x="0" y="1"/>
                      <a:pt x="1" y="1"/>
                      <a:pt x="1" y="1"/>
                    </a:cubicBezTo>
                    <a:cubicBezTo>
                      <a:pt x="1" y="0"/>
                      <a:pt x="1" y="0"/>
                      <a:pt x="1" y="0"/>
                    </a:cubicBezTo>
                    <a:cubicBezTo>
                      <a:pt x="1" y="0"/>
                      <a:pt x="0" y="0"/>
                      <a:pt x="0" y="0"/>
                    </a:cubicBezTo>
                    <a:cubicBezTo>
                      <a:pt x="0" y="0"/>
                      <a:pt x="0" y="1"/>
                      <a:pt x="0" y="1"/>
                    </a:cubicBezTo>
                    <a:cubicBezTo>
                      <a:pt x="0" y="1"/>
                      <a:pt x="0" y="1"/>
                      <a:pt x="0"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83" name="Freeform 274">
                <a:extLst>
                  <a:ext uri="{FF2B5EF4-FFF2-40B4-BE49-F238E27FC236}">
                    <a16:creationId xmlns:a16="http://schemas.microsoft.com/office/drawing/2014/main" id="{B7097383-E809-F756-D13B-DA2115033DE5}"/>
                  </a:ext>
                </a:extLst>
              </p:cNvPr>
              <p:cNvSpPr>
                <a:spLocks/>
              </p:cNvSpPr>
              <p:nvPr/>
            </p:nvSpPr>
            <p:spPr bwMode="auto">
              <a:xfrm>
                <a:off x="8867776" y="2816226"/>
                <a:ext cx="22225" cy="11113"/>
              </a:xfrm>
              <a:custGeom>
                <a:avLst/>
                <a:gdLst>
                  <a:gd name="T0" fmla="*/ 1 w 2"/>
                  <a:gd name="T1" fmla="*/ 1 h 1"/>
                  <a:gd name="T2" fmla="*/ 2 w 2"/>
                  <a:gd name="T3" fmla="*/ 1 h 1"/>
                  <a:gd name="T4" fmla="*/ 1 w 2"/>
                  <a:gd name="T5" fmla="*/ 0 h 1"/>
                  <a:gd name="T6" fmla="*/ 1 w 2"/>
                  <a:gd name="T7" fmla="*/ 0 h 1"/>
                  <a:gd name="T8" fmla="*/ 0 w 2"/>
                  <a:gd name="T9" fmla="*/ 0 h 1"/>
                  <a:gd name="T10" fmla="*/ 0 w 2"/>
                  <a:gd name="T11" fmla="*/ 0 h 1"/>
                  <a:gd name="T12" fmla="*/ 0 w 2"/>
                  <a:gd name="T13" fmla="*/ 1 h 1"/>
                  <a:gd name="T14" fmla="*/ 1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1" y="1"/>
                    </a:moveTo>
                    <a:cubicBezTo>
                      <a:pt x="1" y="1"/>
                      <a:pt x="2" y="1"/>
                      <a:pt x="2" y="1"/>
                    </a:cubicBezTo>
                    <a:cubicBezTo>
                      <a:pt x="2" y="1"/>
                      <a:pt x="1" y="1"/>
                      <a:pt x="1" y="0"/>
                    </a:cubicBezTo>
                    <a:cubicBezTo>
                      <a:pt x="1" y="0"/>
                      <a:pt x="1" y="0"/>
                      <a:pt x="1" y="0"/>
                    </a:cubicBezTo>
                    <a:cubicBezTo>
                      <a:pt x="1" y="0"/>
                      <a:pt x="1" y="0"/>
                      <a:pt x="0" y="0"/>
                    </a:cubicBezTo>
                    <a:cubicBezTo>
                      <a:pt x="0" y="0"/>
                      <a:pt x="0" y="0"/>
                      <a:pt x="0" y="0"/>
                    </a:cubicBezTo>
                    <a:cubicBezTo>
                      <a:pt x="0" y="1"/>
                      <a:pt x="0" y="1"/>
                      <a:pt x="0" y="1"/>
                    </a:cubicBezTo>
                    <a:cubicBezTo>
                      <a:pt x="0" y="1"/>
                      <a:pt x="1" y="1"/>
                      <a:pt x="1"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84" name="Freeform 275">
                <a:extLst>
                  <a:ext uri="{FF2B5EF4-FFF2-40B4-BE49-F238E27FC236}">
                    <a16:creationId xmlns:a16="http://schemas.microsoft.com/office/drawing/2014/main" id="{C6A5579D-BBF9-5FFF-390A-F0E206F665DB}"/>
                  </a:ext>
                </a:extLst>
              </p:cNvPr>
              <p:cNvSpPr>
                <a:spLocks/>
              </p:cNvSpPr>
              <p:nvPr/>
            </p:nvSpPr>
            <p:spPr bwMode="auto">
              <a:xfrm>
                <a:off x="8836026" y="2795589"/>
                <a:ext cx="22225" cy="9525"/>
              </a:xfrm>
              <a:custGeom>
                <a:avLst/>
                <a:gdLst>
                  <a:gd name="T0" fmla="*/ 1 w 2"/>
                  <a:gd name="T1" fmla="*/ 0 h 1"/>
                  <a:gd name="T2" fmla="*/ 2 w 2"/>
                  <a:gd name="T3" fmla="*/ 0 h 1"/>
                  <a:gd name="T4" fmla="*/ 1 w 2"/>
                  <a:gd name="T5" fmla="*/ 0 h 1"/>
                  <a:gd name="T6" fmla="*/ 1 w 2"/>
                  <a:gd name="T7" fmla="*/ 0 h 1"/>
                </a:gdLst>
                <a:ahLst/>
                <a:cxnLst>
                  <a:cxn ang="0">
                    <a:pos x="T0" y="T1"/>
                  </a:cxn>
                  <a:cxn ang="0">
                    <a:pos x="T2" y="T3"/>
                  </a:cxn>
                  <a:cxn ang="0">
                    <a:pos x="T4" y="T5"/>
                  </a:cxn>
                  <a:cxn ang="0">
                    <a:pos x="T6" y="T7"/>
                  </a:cxn>
                </a:cxnLst>
                <a:rect l="0" t="0" r="r" b="b"/>
                <a:pathLst>
                  <a:path w="2" h="1">
                    <a:moveTo>
                      <a:pt x="1" y="0"/>
                    </a:moveTo>
                    <a:cubicBezTo>
                      <a:pt x="1" y="1"/>
                      <a:pt x="1" y="0"/>
                      <a:pt x="2" y="0"/>
                    </a:cubicBezTo>
                    <a:cubicBezTo>
                      <a:pt x="2" y="0"/>
                      <a:pt x="2" y="0"/>
                      <a:pt x="1" y="0"/>
                    </a:cubicBezTo>
                    <a:cubicBezTo>
                      <a:pt x="1" y="0"/>
                      <a:pt x="0" y="0"/>
                      <a:pt x="1"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85" name="Freeform 276">
                <a:extLst>
                  <a:ext uri="{FF2B5EF4-FFF2-40B4-BE49-F238E27FC236}">
                    <a16:creationId xmlns:a16="http://schemas.microsoft.com/office/drawing/2014/main" id="{8EF86FC3-21AA-244A-AF02-1078C2E89FDB}"/>
                  </a:ext>
                </a:extLst>
              </p:cNvPr>
              <p:cNvSpPr>
                <a:spLocks/>
              </p:cNvSpPr>
              <p:nvPr/>
            </p:nvSpPr>
            <p:spPr bwMode="auto">
              <a:xfrm>
                <a:off x="7875589" y="2849564"/>
                <a:ext cx="11113" cy="20638"/>
              </a:xfrm>
              <a:custGeom>
                <a:avLst/>
                <a:gdLst>
                  <a:gd name="T0" fmla="*/ 0 w 1"/>
                  <a:gd name="T1" fmla="*/ 0 h 2"/>
                  <a:gd name="T2" fmla="*/ 0 w 1"/>
                  <a:gd name="T3" fmla="*/ 0 h 2"/>
                  <a:gd name="T4" fmla="*/ 0 w 1"/>
                  <a:gd name="T5" fmla="*/ 1 h 2"/>
                  <a:gd name="T6" fmla="*/ 0 w 1"/>
                  <a:gd name="T7" fmla="*/ 2 h 2"/>
                  <a:gd name="T8" fmla="*/ 1 w 1"/>
                  <a:gd name="T9" fmla="*/ 1 h 2"/>
                  <a:gd name="T10" fmla="*/ 1 w 1"/>
                  <a:gd name="T11" fmla="*/ 0 h 2"/>
                  <a:gd name="T12" fmla="*/ 0 w 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0"/>
                    </a:moveTo>
                    <a:cubicBezTo>
                      <a:pt x="0" y="0"/>
                      <a:pt x="0" y="0"/>
                      <a:pt x="0" y="0"/>
                    </a:cubicBezTo>
                    <a:cubicBezTo>
                      <a:pt x="0" y="1"/>
                      <a:pt x="0" y="1"/>
                      <a:pt x="0" y="1"/>
                    </a:cubicBezTo>
                    <a:cubicBezTo>
                      <a:pt x="0" y="1"/>
                      <a:pt x="0" y="2"/>
                      <a:pt x="0" y="2"/>
                    </a:cubicBezTo>
                    <a:cubicBezTo>
                      <a:pt x="0" y="2"/>
                      <a:pt x="0" y="1"/>
                      <a:pt x="1" y="1"/>
                    </a:cubicBezTo>
                    <a:cubicBezTo>
                      <a:pt x="1" y="1"/>
                      <a:pt x="1" y="1"/>
                      <a:pt x="1" y="0"/>
                    </a:cubicBezTo>
                    <a:cubicBezTo>
                      <a:pt x="1" y="0"/>
                      <a:pt x="1"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86" name="Freeform 277">
                <a:extLst>
                  <a:ext uri="{FF2B5EF4-FFF2-40B4-BE49-F238E27FC236}">
                    <a16:creationId xmlns:a16="http://schemas.microsoft.com/office/drawing/2014/main" id="{B656A74D-8222-EC33-F6FC-6A4935D92267}"/>
                  </a:ext>
                </a:extLst>
              </p:cNvPr>
              <p:cNvSpPr>
                <a:spLocks/>
              </p:cNvSpPr>
              <p:nvPr/>
            </p:nvSpPr>
            <p:spPr bwMode="auto">
              <a:xfrm>
                <a:off x="4981576" y="708026"/>
                <a:ext cx="42863" cy="22225"/>
              </a:xfrm>
              <a:custGeom>
                <a:avLst/>
                <a:gdLst>
                  <a:gd name="T0" fmla="*/ 1 w 4"/>
                  <a:gd name="T1" fmla="*/ 1 h 2"/>
                  <a:gd name="T2" fmla="*/ 2 w 4"/>
                  <a:gd name="T3" fmla="*/ 1 h 2"/>
                  <a:gd name="T4" fmla="*/ 2 w 4"/>
                  <a:gd name="T5" fmla="*/ 1 h 2"/>
                  <a:gd name="T6" fmla="*/ 3 w 4"/>
                  <a:gd name="T7" fmla="*/ 1 h 2"/>
                  <a:gd name="T8" fmla="*/ 4 w 4"/>
                  <a:gd name="T9" fmla="*/ 1 h 2"/>
                  <a:gd name="T10" fmla="*/ 4 w 4"/>
                  <a:gd name="T11" fmla="*/ 0 h 2"/>
                  <a:gd name="T12" fmla="*/ 3 w 4"/>
                  <a:gd name="T13" fmla="*/ 0 h 2"/>
                  <a:gd name="T14" fmla="*/ 1 w 4"/>
                  <a:gd name="T15" fmla="*/ 0 h 2"/>
                  <a:gd name="T16" fmla="*/ 0 w 4"/>
                  <a:gd name="T17" fmla="*/ 0 h 2"/>
                  <a:gd name="T18" fmla="*/ 1 w 4"/>
                  <a:gd name="T19" fmla="*/ 1 h 2"/>
                  <a:gd name="T20" fmla="*/ 1 w 4"/>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1" y="1"/>
                    </a:moveTo>
                    <a:cubicBezTo>
                      <a:pt x="1" y="1"/>
                      <a:pt x="1" y="1"/>
                      <a:pt x="2" y="1"/>
                    </a:cubicBezTo>
                    <a:cubicBezTo>
                      <a:pt x="2" y="1"/>
                      <a:pt x="2" y="1"/>
                      <a:pt x="2" y="1"/>
                    </a:cubicBezTo>
                    <a:cubicBezTo>
                      <a:pt x="3" y="2"/>
                      <a:pt x="3" y="1"/>
                      <a:pt x="3" y="1"/>
                    </a:cubicBezTo>
                    <a:cubicBezTo>
                      <a:pt x="4" y="1"/>
                      <a:pt x="4" y="1"/>
                      <a:pt x="4" y="1"/>
                    </a:cubicBezTo>
                    <a:cubicBezTo>
                      <a:pt x="4" y="1"/>
                      <a:pt x="4" y="0"/>
                      <a:pt x="4" y="0"/>
                    </a:cubicBezTo>
                    <a:cubicBezTo>
                      <a:pt x="4" y="0"/>
                      <a:pt x="3" y="0"/>
                      <a:pt x="3" y="0"/>
                    </a:cubicBezTo>
                    <a:cubicBezTo>
                      <a:pt x="2" y="0"/>
                      <a:pt x="2" y="0"/>
                      <a:pt x="1" y="0"/>
                    </a:cubicBezTo>
                    <a:cubicBezTo>
                      <a:pt x="1" y="0"/>
                      <a:pt x="1" y="0"/>
                      <a:pt x="0" y="0"/>
                    </a:cubicBezTo>
                    <a:cubicBezTo>
                      <a:pt x="0" y="0"/>
                      <a:pt x="0" y="1"/>
                      <a:pt x="1" y="1"/>
                    </a:cubicBezTo>
                    <a:cubicBezTo>
                      <a:pt x="1" y="1"/>
                      <a:pt x="1" y="1"/>
                      <a:pt x="1"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87" name="Freeform 278">
                <a:extLst>
                  <a:ext uri="{FF2B5EF4-FFF2-40B4-BE49-F238E27FC236}">
                    <a16:creationId xmlns:a16="http://schemas.microsoft.com/office/drawing/2014/main" id="{2D97BA47-F85A-44E8-3A76-60027E15D49A}"/>
                  </a:ext>
                </a:extLst>
              </p:cNvPr>
              <p:cNvSpPr>
                <a:spLocks/>
              </p:cNvSpPr>
              <p:nvPr/>
            </p:nvSpPr>
            <p:spPr bwMode="auto">
              <a:xfrm>
                <a:off x="5046664" y="708026"/>
                <a:ext cx="22225" cy="11113"/>
              </a:xfrm>
              <a:custGeom>
                <a:avLst/>
                <a:gdLst>
                  <a:gd name="T0" fmla="*/ 0 w 2"/>
                  <a:gd name="T1" fmla="*/ 1 h 1"/>
                  <a:gd name="T2" fmla="*/ 1 w 2"/>
                  <a:gd name="T3" fmla="*/ 1 h 1"/>
                  <a:gd name="T4" fmla="*/ 1 w 2"/>
                  <a:gd name="T5" fmla="*/ 1 h 1"/>
                  <a:gd name="T6" fmla="*/ 2 w 2"/>
                  <a:gd name="T7" fmla="*/ 0 h 1"/>
                  <a:gd name="T8" fmla="*/ 2 w 2"/>
                  <a:gd name="T9" fmla="*/ 0 h 1"/>
                  <a:gd name="T10" fmla="*/ 1 w 2"/>
                  <a:gd name="T11" fmla="*/ 0 h 1"/>
                  <a:gd name="T12" fmla="*/ 0 w 2"/>
                  <a:gd name="T13" fmla="*/ 0 h 1"/>
                  <a:gd name="T14" fmla="*/ 0 w 2"/>
                  <a:gd name="T15" fmla="*/ 1 h 1"/>
                  <a:gd name="T16" fmla="*/ 0 w 2"/>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1">
                    <a:moveTo>
                      <a:pt x="0" y="1"/>
                    </a:moveTo>
                    <a:cubicBezTo>
                      <a:pt x="0" y="1"/>
                      <a:pt x="0" y="1"/>
                      <a:pt x="1" y="1"/>
                    </a:cubicBezTo>
                    <a:cubicBezTo>
                      <a:pt x="1" y="1"/>
                      <a:pt x="1" y="1"/>
                      <a:pt x="1" y="1"/>
                    </a:cubicBezTo>
                    <a:cubicBezTo>
                      <a:pt x="2" y="1"/>
                      <a:pt x="2" y="1"/>
                      <a:pt x="2" y="0"/>
                    </a:cubicBezTo>
                    <a:cubicBezTo>
                      <a:pt x="2" y="0"/>
                      <a:pt x="2" y="0"/>
                      <a:pt x="2" y="0"/>
                    </a:cubicBezTo>
                    <a:cubicBezTo>
                      <a:pt x="1" y="0"/>
                      <a:pt x="1" y="0"/>
                      <a:pt x="1" y="0"/>
                    </a:cubicBezTo>
                    <a:cubicBezTo>
                      <a:pt x="0" y="0"/>
                      <a:pt x="0" y="0"/>
                      <a:pt x="0" y="0"/>
                    </a:cubicBezTo>
                    <a:cubicBezTo>
                      <a:pt x="0" y="0"/>
                      <a:pt x="0" y="0"/>
                      <a:pt x="0" y="1"/>
                    </a:cubicBezTo>
                    <a:cubicBezTo>
                      <a:pt x="0" y="1"/>
                      <a:pt x="0" y="1"/>
                      <a:pt x="0"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88" name="Freeform 279">
                <a:extLst>
                  <a:ext uri="{FF2B5EF4-FFF2-40B4-BE49-F238E27FC236}">
                    <a16:creationId xmlns:a16="http://schemas.microsoft.com/office/drawing/2014/main" id="{D6181E11-5A2D-AE5D-C060-287892FFC6AF}"/>
                  </a:ext>
                </a:extLst>
              </p:cNvPr>
              <p:cNvSpPr>
                <a:spLocks/>
              </p:cNvSpPr>
              <p:nvPr/>
            </p:nvSpPr>
            <p:spPr bwMode="auto">
              <a:xfrm>
                <a:off x="5100639" y="708026"/>
                <a:ext cx="11113" cy="11113"/>
              </a:xfrm>
              <a:custGeom>
                <a:avLst/>
                <a:gdLst>
                  <a:gd name="T0" fmla="*/ 1 w 1"/>
                  <a:gd name="T1" fmla="*/ 1 h 1"/>
                  <a:gd name="T2" fmla="*/ 1 w 1"/>
                  <a:gd name="T3" fmla="*/ 1 h 1"/>
                  <a:gd name="T4" fmla="*/ 1 w 1"/>
                  <a:gd name="T5" fmla="*/ 1 h 1"/>
                  <a:gd name="T6" fmla="*/ 0 w 1"/>
                  <a:gd name="T7" fmla="*/ 0 h 1"/>
                  <a:gd name="T8" fmla="*/ 0 w 1"/>
                  <a:gd name="T9" fmla="*/ 1 h 1"/>
                  <a:gd name="T10" fmla="*/ 1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1" y="1"/>
                    </a:moveTo>
                    <a:cubicBezTo>
                      <a:pt x="1" y="1"/>
                      <a:pt x="1" y="1"/>
                      <a:pt x="1" y="1"/>
                    </a:cubicBezTo>
                    <a:cubicBezTo>
                      <a:pt x="1" y="1"/>
                      <a:pt x="1" y="1"/>
                      <a:pt x="1" y="1"/>
                    </a:cubicBezTo>
                    <a:cubicBezTo>
                      <a:pt x="1" y="1"/>
                      <a:pt x="1" y="0"/>
                      <a:pt x="0" y="0"/>
                    </a:cubicBezTo>
                    <a:cubicBezTo>
                      <a:pt x="0" y="0"/>
                      <a:pt x="0" y="1"/>
                      <a:pt x="0" y="1"/>
                    </a:cubicBezTo>
                    <a:cubicBezTo>
                      <a:pt x="0" y="1"/>
                      <a:pt x="0" y="1"/>
                      <a:pt x="1"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89" name="Freeform 280">
                <a:extLst>
                  <a:ext uri="{FF2B5EF4-FFF2-40B4-BE49-F238E27FC236}">
                    <a16:creationId xmlns:a16="http://schemas.microsoft.com/office/drawing/2014/main" id="{FBFB47F1-BDFF-18D6-EDD0-78595E10FFE3}"/>
                  </a:ext>
                </a:extLst>
              </p:cNvPr>
              <p:cNvSpPr>
                <a:spLocks/>
              </p:cNvSpPr>
              <p:nvPr/>
            </p:nvSpPr>
            <p:spPr bwMode="auto">
              <a:xfrm>
                <a:off x="5132389" y="696914"/>
                <a:ext cx="22225" cy="11113"/>
              </a:xfrm>
              <a:custGeom>
                <a:avLst/>
                <a:gdLst>
                  <a:gd name="T0" fmla="*/ 0 w 2"/>
                  <a:gd name="T1" fmla="*/ 1 h 1"/>
                  <a:gd name="T2" fmla="*/ 1 w 2"/>
                  <a:gd name="T3" fmla="*/ 1 h 1"/>
                  <a:gd name="T4" fmla="*/ 2 w 2"/>
                  <a:gd name="T5" fmla="*/ 0 h 1"/>
                  <a:gd name="T6" fmla="*/ 1 w 2"/>
                  <a:gd name="T7" fmla="*/ 0 h 1"/>
                  <a:gd name="T8" fmla="*/ 0 w 2"/>
                  <a:gd name="T9" fmla="*/ 0 h 1"/>
                  <a:gd name="T10" fmla="*/ 0 w 2"/>
                  <a:gd name="T11" fmla="*/ 1 h 1"/>
                </a:gdLst>
                <a:ahLst/>
                <a:cxnLst>
                  <a:cxn ang="0">
                    <a:pos x="T0" y="T1"/>
                  </a:cxn>
                  <a:cxn ang="0">
                    <a:pos x="T2" y="T3"/>
                  </a:cxn>
                  <a:cxn ang="0">
                    <a:pos x="T4" y="T5"/>
                  </a:cxn>
                  <a:cxn ang="0">
                    <a:pos x="T6" y="T7"/>
                  </a:cxn>
                  <a:cxn ang="0">
                    <a:pos x="T8" y="T9"/>
                  </a:cxn>
                  <a:cxn ang="0">
                    <a:pos x="T10" y="T11"/>
                  </a:cxn>
                </a:cxnLst>
                <a:rect l="0" t="0" r="r" b="b"/>
                <a:pathLst>
                  <a:path w="2" h="1">
                    <a:moveTo>
                      <a:pt x="0" y="1"/>
                    </a:moveTo>
                    <a:cubicBezTo>
                      <a:pt x="0" y="1"/>
                      <a:pt x="1" y="1"/>
                      <a:pt x="1" y="1"/>
                    </a:cubicBezTo>
                    <a:cubicBezTo>
                      <a:pt x="1" y="0"/>
                      <a:pt x="2" y="1"/>
                      <a:pt x="2" y="0"/>
                    </a:cubicBezTo>
                    <a:cubicBezTo>
                      <a:pt x="2" y="0"/>
                      <a:pt x="1" y="0"/>
                      <a:pt x="1" y="0"/>
                    </a:cubicBezTo>
                    <a:cubicBezTo>
                      <a:pt x="0" y="0"/>
                      <a:pt x="0" y="0"/>
                      <a:pt x="0" y="0"/>
                    </a:cubicBezTo>
                    <a:cubicBezTo>
                      <a:pt x="0" y="0"/>
                      <a:pt x="0" y="0"/>
                      <a:pt x="0"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90" name="Freeform 281">
                <a:extLst>
                  <a:ext uri="{FF2B5EF4-FFF2-40B4-BE49-F238E27FC236}">
                    <a16:creationId xmlns:a16="http://schemas.microsoft.com/office/drawing/2014/main" id="{A00873B8-39AD-12A7-53DD-6A92EC650D64}"/>
                  </a:ext>
                </a:extLst>
              </p:cNvPr>
              <p:cNvSpPr>
                <a:spLocks/>
              </p:cNvSpPr>
              <p:nvPr/>
            </p:nvSpPr>
            <p:spPr bwMode="auto">
              <a:xfrm>
                <a:off x="5132389" y="708026"/>
                <a:ext cx="22225" cy="11113"/>
              </a:xfrm>
              <a:custGeom>
                <a:avLst/>
                <a:gdLst>
                  <a:gd name="T0" fmla="*/ 0 w 2"/>
                  <a:gd name="T1" fmla="*/ 1 h 1"/>
                  <a:gd name="T2" fmla="*/ 1 w 2"/>
                  <a:gd name="T3" fmla="*/ 1 h 1"/>
                  <a:gd name="T4" fmla="*/ 1 w 2"/>
                  <a:gd name="T5" fmla="*/ 1 h 1"/>
                  <a:gd name="T6" fmla="*/ 2 w 2"/>
                  <a:gd name="T7" fmla="*/ 1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cubicBezTo>
                      <a:pt x="0" y="1"/>
                      <a:pt x="0" y="1"/>
                      <a:pt x="1" y="1"/>
                    </a:cubicBezTo>
                    <a:cubicBezTo>
                      <a:pt x="1" y="1"/>
                      <a:pt x="1" y="1"/>
                      <a:pt x="1" y="1"/>
                    </a:cubicBezTo>
                    <a:cubicBezTo>
                      <a:pt x="1" y="1"/>
                      <a:pt x="2" y="1"/>
                      <a:pt x="2" y="1"/>
                    </a:cubicBezTo>
                    <a:cubicBezTo>
                      <a:pt x="2" y="0"/>
                      <a:pt x="1" y="0"/>
                      <a:pt x="0"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91" name="Freeform 282">
                <a:extLst>
                  <a:ext uri="{FF2B5EF4-FFF2-40B4-BE49-F238E27FC236}">
                    <a16:creationId xmlns:a16="http://schemas.microsoft.com/office/drawing/2014/main" id="{26C3BDEF-3B22-77F3-A230-2F2B530E8533}"/>
                  </a:ext>
                </a:extLst>
              </p:cNvPr>
              <p:cNvSpPr>
                <a:spLocks/>
              </p:cNvSpPr>
              <p:nvPr/>
            </p:nvSpPr>
            <p:spPr bwMode="auto">
              <a:xfrm>
                <a:off x="5068889" y="719139"/>
                <a:ext cx="20638" cy="11113"/>
              </a:xfrm>
              <a:custGeom>
                <a:avLst/>
                <a:gdLst>
                  <a:gd name="T0" fmla="*/ 1 w 2"/>
                  <a:gd name="T1" fmla="*/ 1 h 1"/>
                  <a:gd name="T2" fmla="*/ 2 w 2"/>
                  <a:gd name="T3" fmla="*/ 1 h 1"/>
                  <a:gd name="T4" fmla="*/ 2 w 2"/>
                  <a:gd name="T5" fmla="*/ 1 h 1"/>
                  <a:gd name="T6" fmla="*/ 1 w 2"/>
                  <a:gd name="T7" fmla="*/ 0 h 1"/>
                  <a:gd name="T8" fmla="*/ 0 w 2"/>
                  <a:gd name="T9" fmla="*/ 1 h 1"/>
                  <a:gd name="T10" fmla="*/ 1 w 2"/>
                  <a:gd name="T11" fmla="*/ 1 h 1"/>
                </a:gdLst>
                <a:ahLst/>
                <a:cxnLst>
                  <a:cxn ang="0">
                    <a:pos x="T0" y="T1"/>
                  </a:cxn>
                  <a:cxn ang="0">
                    <a:pos x="T2" y="T3"/>
                  </a:cxn>
                  <a:cxn ang="0">
                    <a:pos x="T4" y="T5"/>
                  </a:cxn>
                  <a:cxn ang="0">
                    <a:pos x="T6" y="T7"/>
                  </a:cxn>
                  <a:cxn ang="0">
                    <a:pos x="T8" y="T9"/>
                  </a:cxn>
                  <a:cxn ang="0">
                    <a:pos x="T10" y="T11"/>
                  </a:cxn>
                </a:cxnLst>
                <a:rect l="0" t="0" r="r" b="b"/>
                <a:pathLst>
                  <a:path w="2" h="1">
                    <a:moveTo>
                      <a:pt x="1" y="1"/>
                    </a:moveTo>
                    <a:cubicBezTo>
                      <a:pt x="2" y="1"/>
                      <a:pt x="2" y="1"/>
                      <a:pt x="2" y="1"/>
                    </a:cubicBezTo>
                    <a:cubicBezTo>
                      <a:pt x="2" y="1"/>
                      <a:pt x="2" y="1"/>
                      <a:pt x="2" y="1"/>
                    </a:cubicBezTo>
                    <a:cubicBezTo>
                      <a:pt x="2" y="1"/>
                      <a:pt x="2" y="0"/>
                      <a:pt x="1" y="0"/>
                    </a:cubicBezTo>
                    <a:cubicBezTo>
                      <a:pt x="1" y="0"/>
                      <a:pt x="0" y="0"/>
                      <a:pt x="0" y="1"/>
                    </a:cubicBezTo>
                    <a:cubicBezTo>
                      <a:pt x="0" y="1"/>
                      <a:pt x="1" y="1"/>
                      <a:pt x="1"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92" name="Freeform 283">
                <a:extLst>
                  <a:ext uri="{FF2B5EF4-FFF2-40B4-BE49-F238E27FC236}">
                    <a16:creationId xmlns:a16="http://schemas.microsoft.com/office/drawing/2014/main" id="{C166FE37-F8FF-D64F-4C10-8A503354EDBD}"/>
                  </a:ext>
                </a:extLst>
              </p:cNvPr>
              <p:cNvSpPr>
                <a:spLocks/>
              </p:cNvSpPr>
              <p:nvPr/>
            </p:nvSpPr>
            <p:spPr bwMode="auto">
              <a:xfrm>
                <a:off x="5154614" y="708026"/>
                <a:ext cx="31750" cy="22225"/>
              </a:xfrm>
              <a:custGeom>
                <a:avLst/>
                <a:gdLst>
                  <a:gd name="T0" fmla="*/ 1 w 3"/>
                  <a:gd name="T1" fmla="*/ 2 h 2"/>
                  <a:gd name="T2" fmla="*/ 2 w 3"/>
                  <a:gd name="T3" fmla="*/ 2 h 2"/>
                  <a:gd name="T4" fmla="*/ 2 w 3"/>
                  <a:gd name="T5" fmla="*/ 2 h 2"/>
                  <a:gd name="T6" fmla="*/ 3 w 3"/>
                  <a:gd name="T7" fmla="*/ 1 h 2"/>
                  <a:gd name="T8" fmla="*/ 3 w 3"/>
                  <a:gd name="T9" fmla="*/ 1 h 2"/>
                  <a:gd name="T10" fmla="*/ 3 w 3"/>
                  <a:gd name="T11" fmla="*/ 1 h 2"/>
                  <a:gd name="T12" fmla="*/ 2 w 3"/>
                  <a:gd name="T13" fmla="*/ 1 h 2"/>
                  <a:gd name="T14" fmla="*/ 1 w 3"/>
                  <a:gd name="T15" fmla="*/ 1 h 2"/>
                  <a:gd name="T16" fmla="*/ 0 w 3"/>
                  <a:gd name="T17" fmla="*/ 1 h 2"/>
                  <a:gd name="T18" fmla="*/ 1 w 3"/>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1" y="2"/>
                    </a:moveTo>
                    <a:cubicBezTo>
                      <a:pt x="1" y="2"/>
                      <a:pt x="2" y="2"/>
                      <a:pt x="2" y="2"/>
                    </a:cubicBezTo>
                    <a:cubicBezTo>
                      <a:pt x="2" y="2"/>
                      <a:pt x="2" y="2"/>
                      <a:pt x="2" y="2"/>
                    </a:cubicBezTo>
                    <a:cubicBezTo>
                      <a:pt x="2" y="1"/>
                      <a:pt x="3" y="2"/>
                      <a:pt x="3" y="1"/>
                    </a:cubicBezTo>
                    <a:cubicBezTo>
                      <a:pt x="3" y="1"/>
                      <a:pt x="3" y="1"/>
                      <a:pt x="3" y="1"/>
                    </a:cubicBezTo>
                    <a:cubicBezTo>
                      <a:pt x="3" y="1"/>
                      <a:pt x="3" y="1"/>
                      <a:pt x="3" y="1"/>
                    </a:cubicBezTo>
                    <a:cubicBezTo>
                      <a:pt x="3" y="0"/>
                      <a:pt x="2" y="1"/>
                      <a:pt x="2" y="1"/>
                    </a:cubicBezTo>
                    <a:cubicBezTo>
                      <a:pt x="2" y="1"/>
                      <a:pt x="1" y="1"/>
                      <a:pt x="1" y="1"/>
                    </a:cubicBezTo>
                    <a:cubicBezTo>
                      <a:pt x="1" y="1"/>
                      <a:pt x="0" y="1"/>
                      <a:pt x="0" y="1"/>
                    </a:cubicBezTo>
                    <a:cubicBezTo>
                      <a:pt x="0" y="2"/>
                      <a:pt x="1" y="2"/>
                      <a:pt x="1"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93" name="Freeform 284">
                <a:extLst>
                  <a:ext uri="{FF2B5EF4-FFF2-40B4-BE49-F238E27FC236}">
                    <a16:creationId xmlns:a16="http://schemas.microsoft.com/office/drawing/2014/main" id="{BD9939A0-9973-730A-4294-5018CEFCFCF3}"/>
                  </a:ext>
                </a:extLst>
              </p:cNvPr>
              <p:cNvSpPr>
                <a:spLocks/>
              </p:cNvSpPr>
              <p:nvPr/>
            </p:nvSpPr>
            <p:spPr bwMode="auto">
              <a:xfrm>
                <a:off x="5208589" y="708026"/>
                <a:ext cx="42863" cy="11113"/>
              </a:xfrm>
              <a:custGeom>
                <a:avLst/>
                <a:gdLst>
                  <a:gd name="T0" fmla="*/ 1 w 4"/>
                  <a:gd name="T1" fmla="*/ 1 h 1"/>
                  <a:gd name="T2" fmla="*/ 2 w 4"/>
                  <a:gd name="T3" fmla="*/ 1 h 1"/>
                  <a:gd name="T4" fmla="*/ 3 w 4"/>
                  <a:gd name="T5" fmla="*/ 1 h 1"/>
                  <a:gd name="T6" fmla="*/ 4 w 4"/>
                  <a:gd name="T7" fmla="*/ 1 h 1"/>
                  <a:gd name="T8" fmla="*/ 3 w 4"/>
                  <a:gd name="T9" fmla="*/ 0 h 1"/>
                  <a:gd name="T10" fmla="*/ 2 w 4"/>
                  <a:gd name="T11" fmla="*/ 0 h 1"/>
                  <a:gd name="T12" fmla="*/ 0 w 4"/>
                  <a:gd name="T13" fmla="*/ 0 h 1"/>
                  <a:gd name="T14" fmla="*/ 0 w 4"/>
                  <a:gd name="T15" fmla="*/ 1 h 1"/>
                  <a:gd name="T16" fmla="*/ 1 w 4"/>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
                    <a:moveTo>
                      <a:pt x="1" y="1"/>
                    </a:moveTo>
                    <a:cubicBezTo>
                      <a:pt x="1" y="1"/>
                      <a:pt x="2" y="1"/>
                      <a:pt x="2" y="1"/>
                    </a:cubicBezTo>
                    <a:cubicBezTo>
                      <a:pt x="2" y="1"/>
                      <a:pt x="3" y="1"/>
                      <a:pt x="3" y="1"/>
                    </a:cubicBezTo>
                    <a:cubicBezTo>
                      <a:pt x="3" y="1"/>
                      <a:pt x="4" y="1"/>
                      <a:pt x="4" y="1"/>
                    </a:cubicBezTo>
                    <a:cubicBezTo>
                      <a:pt x="4" y="0"/>
                      <a:pt x="3" y="0"/>
                      <a:pt x="3" y="0"/>
                    </a:cubicBezTo>
                    <a:cubicBezTo>
                      <a:pt x="2" y="0"/>
                      <a:pt x="2" y="0"/>
                      <a:pt x="2" y="0"/>
                    </a:cubicBezTo>
                    <a:cubicBezTo>
                      <a:pt x="1" y="0"/>
                      <a:pt x="1" y="0"/>
                      <a:pt x="0" y="0"/>
                    </a:cubicBezTo>
                    <a:cubicBezTo>
                      <a:pt x="0" y="0"/>
                      <a:pt x="0" y="1"/>
                      <a:pt x="0" y="1"/>
                    </a:cubicBezTo>
                    <a:cubicBezTo>
                      <a:pt x="1" y="1"/>
                      <a:pt x="1" y="1"/>
                      <a:pt x="1"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94" name="Freeform 285">
                <a:extLst>
                  <a:ext uri="{FF2B5EF4-FFF2-40B4-BE49-F238E27FC236}">
                    <a16:creationId xmlns:a16="http://schemas.microsoft.com/office/drawing/2014/main" id="{58AF1D79-881E-E31D-F9A9-C40283D64D0C}"/>
                  </a:ext>
                </a:extLst>
              </p:cNvPr>
              <p:cNvSpPr>
                <a:spLocks/>
              </p:cNvSpPr>
              <p:nvPr/>
            </p:nvSpPr>
            <p:spPr bwMode="auto">
              <a:xfrm>
                <a:off x="5262564" y="696914"/>
                <a:ext cx="31750" cy="22225"/>
              </a:xfrm>
              <a:custGeom>
                <a:avLst/>
                <a:gdLst>
                  <a:gd name="T0" fmla="*/ 2 w 3"/>
                  <a:gd name="T1" fmla="*/ 1 h 2"/>
                  <a:gd name="T2" fmla="*/ 3 w 3"/>
                  <a:gd name="T3" fmla="*/ 1 h 2"/>
                  <a:gd name="T4" fmla="*/ 3 w 3"/>
                  <a:gd name="T5" fmla="*/ 1 h 2"/>
                  <a:gd name="T6" fmla="*/ 2 w 3"/>
                  <a:gd name="T7" fmla="*/ 0 h 2"/>
                  <a:gd name="T8" fmla="*/ 1 w 3"/>
                  <a:gd name="T9" fmla="*/ 0 h 2"/>
                  <a:gd name="T10" fmla="*/ 1 w 3"/>
                  <a:gd name="T11" fmla="*/ 1 h 2"/>
                  <a:gd name="T12" fmla="*/ 0 w 3"/>
                  <a:gd name="T13" fmla="*/ 1 h 2"/>
                  <a:gd name="T14" fmla="*/ 2 w 3"/>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2" y="1"/>
                    </a:moveTo>
                    <a:cubicBezTo>
                      <a:pt x="2" y="1"/>
                      <a:pt x="3" y="2"/>
                      <a:pt x="3" y="1"/>
                    </a:cubicBezTo>
                    <a:cubicBezTo>
                      <a:pt x="3" y="1"/>
                      <a:pt x="3" y="1"/>
                      <a:pt x="3" y="1"/>
                    </a:cubicBezTo>
                    <a:cubicBezTo>
                      <a:pt x="3" y="0"/>
                      <a:pt x="3" y="0"/>
                      <a:pt x="2" y="0"/>
                    </a:cubicBezTo>
                    <a:cubicBezTo>
                      <a:pt x="2" y="0"/>
                      <a:pt x="2" y="0"/>
                      <a:pt x="1" y="0"/>
                    </a:cubicBezTo>
                    <a:cubicBezTo>
                      <a:pt x="1" y="0"/>
                      <a:pt x="1" y="0"/>
                      <a:pt x="1" y="1"/>
                    </a:cubicBezTo>
                    <a:cubicBezTo>
                      <a:pt x="0" y="1"/>
                      <a:pt x="0" y="1"/>
                      <a:pt x="0" y="1"/>
                    </a:cubicBezTo>
                    <a:cubicBezTo>
                      <a:pt x="0" y="2"/>
                      <a:pt x="1" y="1"/>
                      <a:pt x="2"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95" name="Freeform 286">
                <a:extLst>
                  <a:ext uri="{FF2B5EF4-FFF2-40B4-BE49-F238E27FC236}">
                    <a16:creationId xmlns:a16="http://schemas.microsoft.com/office/drawing/2014/main" id="{7DDE2C25-62FE-236B-359B-F37D6D584E7B}"/>
                  </a:ext>
                </a:extLst>
              </p:cNvPr>
              <p:cNvSpPr>
                <a:spLocks/>
              </p:cNvSpPr>
              <p:nvPr/>
            </p:nvSpPr>
            <p:spPr bwMode="auto">
              <a:xfrm>
                <a:off x="5759451" y="696914"/>
                <a:ext cx="96838" cy="33338"/>
              </a:xfrm>
              <a:custGeom>
                <a:avLst/>
                <a:gdLst>
                  <a:gd name="T0" fmla="*/ 2 w 9"/>
                  <a:gd name="T1" fmla="*/ 2 h 3"/>
                  <a:gd name="T2" fmla="*/ 4 w 9"/>
                  <a:gd name="T3" fmla="*/ 2 h 3"/>
                  <a:gd name="T4" fmla="*/ 5 w 9"/>
                  <a:gd name="T5" fmla="*/ 2 h 3"/>
                  <a:gd name="T6" fmla="*/ 6 w 9"/>
                  <a:gd name="T7" fmla="*/ 2 h 3"/>
                  <a:gd name="T8" fmla="*/ 8 w 9"/>
                  <a:gd name="T9" fmla="*/ 2 h 3"/>
                  <a:gd name="T10" fmla="*/ 9 w 9"/>
                  <a:gd name="T11" fmla="*/ 2 h 3"/>
                  <a:gd name="T12" fmla="*/ 9 w 9"/>
                  <a:gd name="T13" fmla="*/ 1 h 3"/>
                  <a:gd name="T14" fmla="*/ 8 w 9"/>
                  <a:gd name="T15" fmla="*/ 0 h 3"/>
                  <a:gd name="T16" fmla="*/ 6 w 9"/>
                  <a:gd name="T17" fmla="*/ 0 h 3"/>
                  <a:gd name="T18" fmla="*/ 5 w 9"/>
                  <a:gd name="T19" fmla="*/ 0 h 3"/>
                  <a:gd name="T20" fmla="*/ 3 w 9"/>
                  <a:gd name="T21" fmla="*/ 0 h 3"/>
                  <a:gd name="T22" fmla="*/ 2 w 9"/>
                  <a:gd name="T23" fmla="*/ 1 h 3"/>
                  <a:gd name="T24" fmla="*/ 1 w 9"/>
                  <a:gd name="T25" fmla="*/ 1 h 3"/>
                  <a:gd name="T26" fmla="*/ 0 w 9"/>
                  <a:gd name="T27" fmla="*/ 1 h 3"/>
                  <a:gd name="T28" fmla="*/ 1 w 9"/>
                  <a:gd name="T29" fmla="*/ 2 h 3"/>
                  <a:gd name="T30" fmla="*/ 2 w 9"/>
                  <a:gd name="T3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3">
                    <a:moveTo>
                      <a:pt x="2" y="2"/>
                    </a:moveTo>
                    <a:cubicBezTo>
                      <a:pt x="3" y="2"/>
                      <a:pt x="3" y="2"/>
                      <a:pt x="4" y="2"/>
                    </a:cubicBezTo>
                    <a:cubicBezTo>
                      <a:pt x="4" y="2"/>
                      <a:pt x="4" y="2"/>
                      <a:pt x="5" y="2"/>
                    </a:cubicBezTo>
                    <a:cubicBezTo>
                      <a:pt x="5" y="2"/>
                      <a:pt x="6" y="2"/>
                      <a:pt x="6" y="2"/>
                    </a:cubicBezTo>
                    <a:cubicBezTo>
                      <a:pt x="7" y="2"/>
                      <a:pt x="7" y="2"/>
                      <a:pt x="8" y="2"/>
                    </a:cubicBezTo>
                    <a:cubicBezTo>
                      <a:pt x="8" y="2"/>
                      <a:pt x="8" y="2"/>
                      <a:pt x="9" y="2"/>
                    </a:cubicBezTo>
                    <a:cubicBezTo>
                      <a:pt x="9" y="1"/>
                      <a:pt x="9" y="1"/>
                      <a:pt x="9" y="1"/>
                    </a:cubicBezTo>
                    <a:cubicBezTo>
                      <a:pt x="8" y="0"/>
                      <a:pt x="8" y="0"/>
                      <a:pt x="8" y="0"/>
                    </a:cubicBezTo>
                    <a:cubicBezTo>
                      <a:pt x="7" y="0"/>
                      <a:pt x="7" y="0"/>
                      <a:pt x="6" y="0"/>
                    </a:cubicBezTo>
                    <a:cubicBezTo>
                      <a:pt x="5" y="0"/>
                      <a:pt x="5" y="0"/>
                      <a:pt x="5" y="0"/>
                    </a:cubicBezTo>
                    <a:cubicBezTo>
                      <a:pt x="4" y="0"/>
                      <a:pt x="4" y="0"/>
                      <a:pt x="3" y="0"/>
                    </a:cubicBezTo>
                    <a:cubicBezTo>
                      <a:pt x="3" y="0"/>
                      <a:pt x="3" y="1"/>
                      <a:pt x="2" y="1"/>
                    </a:cubicBezTo>
                    <a:cubicBezTo>
                      <a:pt x="2" y="1"/>
                      <a:pt x="1" y="1"/>
                      <a:pt x="1" y="1"/>
                    </a:cubicBezTo>
                    <a:cubicBezTo>
                      <a:pt x="1" y="1"/>
                      <a:pt x="0" y="1"/>
                      <a:pt x="0" y="1"/>
                    </a:cubicBezTo>
                    <a:cubicBezTo>
                      <a:pt x="0" y="1"/>
                      <a:pt x="0" y="2"/>
                      <a:pt x="1" y="2"/>
                    </a:cubicBezTo>
                    <a:cubicBezTo>
                      <a:pt x="1" y="3"/>
                      <a:pt x="1" y="2"/>
                      <a:pt x="2"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96" name="Freeform 287">
                <a:extLst>
                  <a:ext uri="{FF2B5EF4-FFF2-40B4-BE49-F238E27FC236}">
                    <a16:creationId xmlns:a16="http://schemas.microsoft.com/office/drawing/2014/main" id="{6BFC7D7D-131A-7DDF-5A87-B464B3C753F1}"/>
                  </a:ext>
                </a:extLst>
              </p:cNvPr>
              <p:cNvSpPr>
                <a:spLocks/>
              </p:cNvSpPr>
              <p:nvPr/>
            </p:nvSpPr>
            <p:spPr bwMode="auto">
              <a:xfrm>
                <a:off x="5802314" y="719139"/>
                <a:ext cx="130175" cy="42863"/>
              </a:xfrm>
              <a:custGeom>
                <a:avLst/>
                <a:gdLst>
                  <a:gd name="T0" fmla="*/ 3 w 12"/>
                  <a:gd name="T1" fmla="*/ 0 h 4"/>
                  <a:gd name="T2" fmla="*/ 1 w 12"/>
                  <a:gd name="T3" fmla="*/ 1 h 4"/>
                  <a:gd name="T4" fmla="*/ 0 w 12"/>
                  <a:gd name="T5" fmla="*/ 1 h 4"/>
                  <a:gd name="T6" fmla="*/ 1 w 12"/>
                  <a:gd name="T7" fmla="*/ 2 h 4"/>
                  <a:gd name="T8" fmla="*/ 2 w 12"/>
                  <a:gd name="T9" fmla="*/ 2 h 4"/>
                  <a:gd name="T10" fmla="*/ 3 w 12"/>
                  <a:gd name="T11" fmla="*/ 2 h 4"/>
                  <a:gd name="T12" fmla="*/ 4 w 12"/>
                  <a:gd name="T13" fmla="*/ 2 h 4"/>
                  <a:gd name="T14" fmla="*/ 5 w 12"/>
                  <a:gd name="T15" fmla="*/ 2 h 4"/>
                  <a:gd name="T16" fmla="*/ 7 w 12"/>
                  <a:gd name="T17" fmla="*/ 3 h 4"/>
                  <a:gd name="T18" fmla="*/ 8 w 12"/>
                  <a:gd name="T19" fmla="*/ 3 h 4"/>
                  <a:gd name="T20" fmla="*/ 10 w 12"/>
                  <a:gd name="T21" fmla="*/ 3 h 4"/>
                  <a:gd name="T22" fmla="*/ 12 w 12"/>
                  <a:gd name="T23" fmla="*/ 3 h 4"/>
                  <a:gd name="T24" fmla="*/ 12 w 12"/>
                  <a:gd name="T25" fmla="*/ 3 h 4"/>
                  <a:gd name="T26" fmla="*/ 12 w 12"/>
                  <a:gd name="T27" fmla="*/ 2 h 4"/>
                  <a:gd name="T28" fmla="*/ 11 w 12"/>
                  <a:gd name="T29" fmla="*/ 2 h 4"/>
                  <a:gd name="T30" fmla="*/ 11 w 12"/>
                  <a:gd name="T31" fmla="*/ 1 h 4"/>
                  <a:gd name="T32" fmla="*/ 10 w 12"/>
                  <a:gd name="T33" fmla="*/ 1 h 4"/>
                  <a:gd name="T34" fmla="*/ 9 w 12"/>
                  <a:gd name="T35" fmla="*/ 1 h 4"/>
                  <a:gd name="T36" fmla="*/ 8 w 12"/>
                  <a:gd name="T37" fmla="*/ 1 h 4"/>
                  <a:gd name="T38" fmla="*/ 7 w 12"/>
                  <a:gd name="T39" fmla="*/ 0 h 4"/>
                  <a:gd name="T40" fmla="*/ 6 w 12"/>
                  <a:gd name="T41" fmla="*/ 0 h 4"/>
                  <a:gd name="T42" fmla="*/ 5 w 12"/>
                  <a:gd name="T43" fmla="*/ 0 h 4"/>
                  <a:gd name="T44" fmla="*/ 3 w 12"/>
                  <a:gd name="T4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 h="4">
                    <a:moveTo>
                      <a:pt x="3" y="0"/>
                    </a:moveTo>
                    <a:cubicBezTo>
                      <a:pt x="2" y="0"/>
                      <a:pt x="2" y="0"/>
                      <a:pt x="1" y="1"/>
                    </a:cubicBezTo>
                    <a:cubicBezTo>
                      <a:pt x="1" y="1"/>
                      <a:pt x="0" y="1"/>
                      <a:pt x="0" y="1"/>
                    </a:cubicBezTo>
                    <a:cubicBezTo>
                      <a:pt x="0" y="2"/>
                      <a:pt x="1" y="2"/>
                      <a:pt x="1" y="2"/>
                    </a:cubicBezTo>
                    <a:cubicBezTo>
                      <a:pt x="1" y="2"/>
                      <a:pt x="2" y="2"/>
                      <a:pt x="2" y="2"/>
                    </a:cubicBezTo>
                    <a:cubicBezTo>
                      <a:pt x="3" y="2"/>
                      <a:pt x="3" y="2"/>
                      <a:pt x="3" y="2"/>
                    </a:cubicBezTo>
                    <a:cubicBezTo>
                      <a:pt x="3" y="2"/>
                      <a:pt x="4" y="2"/>
                      <a:pt x="4" y="2"/>
                    </a:cubicBezTo>
                    <a:cubicBezTo>
                      <a:pt x="5" y="2"/>
                      <a:pt x="5" y="2"/>
                      <a:pt x="5" y="2"/>
                    </a:cubicBezTo>
                    <a:cubicBezTo>
                      <a:pt x="6" y="2"/>
                      <a:pt x="6" y="3"/>
                      <a:pt x="7" y="3"/>
                    </a:cubicBezTo>
                    <a:cubicBezTo>
                      <a:pt x="7" y="3"/>
                      <a:pt x="8" y="3"/>
                      <a:pt x="8" y="3"/>
                    </a:cubicBezTo>
                    <a:cubicBezTo>
                      <a:pt x="9" y="3"/>
                      <a:pt x="9" y="3"/>
                      <a:pt x="10" y="3"/>
                    </a:cubicBezTo>
                    <a:cubicBezTo>
                      <a:pt x="11" y="3"/>
                      <a:pt x="11" y="4"/>
                      <a:pt x="12" y="3"/>
                    </a:cubicBezTo>
                    <a:cubicBezTo>
                      <a:pt x="12" y="3"/>
                      <a:pt x="12" y="3"/>
                      <a:pt x="12" y="3"/>
                    </a:cubicBezTo>
                    <a:cubicBezTo>
                      <a:pt x="12" y="2"/>
                      <a:pt x="12" y="2"/>
                      <a:pt x="12" y="2"/>
                    </a:cubicBezTo>
                    <a:cubicBezTo>
                      <a:pt x="12" y="2"/>
                      <a:pt x="12" y="2"/>
                      <a:pt x="11" y="2"/>
                    </a:cubicBezTo>
                    <a:cubicBezTo>
                      <a:pt x="11" y="2"/>
                      <a:pt x="11" y="1"/>
                      <a:pt x="11" y="1"/>
                    </a:cubicBezTo>
                    <a:cubicBezTo>
                      <a:pt x="11" y="1"/>
                      <a:pt x="10" y="1"/>
                      <a:pt x="10" y="1"/>
                    </a:cubicBezTo>
                    <a:cubicBezTo>
                      <a:pt x="9" y="1"/>
                      <a:pt x="9" y="1"/>
                      <a:pt x="9" y="1"/>
                    </a:cubicBezTo>
                    <a:cubicBezTo>
                      <a:pt x="8" y="1"/>
                      <a:pt x="8" y="1"/>
                      <a:pt x="8" y="1"/>
                    </a:cubicBezTo>
                    <a:cubicBezTo>
                      <a:pt x="7" y="1"/>
                      <a:pt x="7" y="1"/>
                      <a:pt x="7" y="0"/>
                    </a:cubicBezTo>
                    <a:cubicBezTo>
                      <a:pt x="7" y="0"/>
                      <a:pt x="7" y="0"/>
                      <a:pt x="6" y="0"/>
                    </a:cubicBezTo>
                    <a:cubicBezTo>
                      <a:pt x="6" y="0"/>
                      <a:pt x="5" y="0"/>
                      <a:pt x="5" y="0"/>
                    </a:cubicBezTo>
                    <a:cubicBezTo>
                      <a:pt x="4" y="0"/>
                      <a:pt x="4" y="0"/>
                      <a:pt x="3"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97" name="Freeform 288">
                <a:extLst>
                  <a:ext uri="{FF2B5EF4-FFF2-40B4-BE49-F238E27FC236}">
                    <a16:creationId xmlns:a16="http://schemas.microsoft.com/office/drawing/2014/main" id="{B441CD80-15ED-2C5A-9D1E-421E6FFC2134}"/>
                  </a:ext>
                </a:extLst>
              </p:cNvPr>
              <p:cNvSpPr>
                <a:spLocks/>
              </p:cNvSpPr>
              <p:nvPr/>
            </p:nvSpPr>
            <p:spPr bwMode="auto">
              <a:xfrm>
                <a:off x="5953126" y="730251"/>
                <a:ext cx="87313" cy="42863"/>
              </a:xfrm>
              <a:custGeom>
                <a:avLst/>
                <a:gdLst>
                  <a:gd name="T0" fmla="*/ 1 w 8"/>
                  <a:gd name="T1" fmla="*/ 4 h 4"/>
                  <a:gd name="T2" fmla="*/ 2 w 8"/>
                  <a:gd name="T3" fmla="*/ 4 h 4"/>
                  <a:gd name="T4" fmla="*/ 3 w 8"/>
                  <a:gd name="T5" fmla="*/ 3 h 4"/>
                  <a:gd name="T6" fmla="*/ 5 w 8"/>
                  <a:gd name="T7" fmla="*/ 3 h 4"/>
                  <a:gd name="T8" fmla="*/ 7 w 8"/>
                  <a:gd name="T9" fmla="*/ 3 h 4"/>
                  <a:gd name="T10" fmla="*/ 8 w 8"/>
                  <a:gd name="T11" fmla="*/ 3 h 4"/>
                  <a:gd name="T12" fmla="*/ 8 w 8"/>
                  <a:gd name="T13" fmla="*/ 2 h 4"/>
                  <a:gd name="T14" fmla="*/ 6 w 8"/>
                  <a:gd name="T15" fmla="*/ 2 h 4"/>
                  <a:gd name="T16" fmla="*/ 6 w 8"/>
                  <a:gd name="T17" fmla="*/ 2 h 4"/>
                  <a:gd name="T18" fmla="*/ 4 w 8"/>
                  <a:gd name="T19" fmla="*/ 1 h 4"/>
                  <a:gd name="T20" fmla="*/ 3 w 8"/>
                  <a:gd name="T21" fmla="*/ 1 h 4"/>
                  <a:gd name="T22" fmla="*/ 3 w 8"/>
                  <a:gd name="T23" fmla="*/ 2 h 4"/>
                  <a:gd name="T24" fmla="*/ 3 w 8"/>
                  <a:gd name="T25" fmla="*/ 1 h 4"/>
                  <a:gd name="T26" fmla="*/ 1 w 8"/>
                  <a:gd name="T27" fmla="*/ 1 h 4"/>
                  <a:gd name="T28" fmla="*/ 0 w 8"/>
                  <a:gd name="T29" fmla="*/ 2 h 4"/>
                  <a:gd name="T30" fmla="*/ 0 w 8"/>
                  <a:gd name="T31" fmla="*/ 3 h 4"/>
                  <a:gd name="T32" fmla="*/ 1 w 8"/>
                  <a:gd name="T3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4">
                    <a:moveTo>
                      <a:pt x="1" y="4"/>
                    </a:moveTo>
                    <a:cubicBezTo>
                      <a:pt x="1" y="4"/>
                      <a:pt x="2" y="4"/>
                      <a:pt x="2" y="4"/>
                    </a:cubicBezTo>
                    <a:cubicBezTo>
                      <a:pt x="2" y="4"/>
                      <a:pt x="3" y="3"/>
                      <a:pt x="3" y="3"/>
                    </a:cubicBezTo>
                    <a:cubicBezTo>
                      <a:pt x="4" y="3"/>
                      <a:pt x="4" y="3"/>
                      <a:pt x="5" y="3"/>
                    </a:cubicBezTo>
                    <a:cubicBezTo>
                      <a:pt x="6" y="3"/>
                      <a:pt x="7" y="4"/>
                      <a:pt x="7" y="3"/>
                    </a:cubicBezTo>
                    <a:cubicBezTo>
                      <a:pt x="8" y="3"/>
                      <a:pt x="8" y="3"/>
                      <a:pt x="8" y="3"/>
                    </a:cubicBezTo>
                    <a:cubicBezTo>
                      <a:pt x="8" y="3"/>
                      <a:pt x="8" y="2"/>
                      <a:pt x="8" y="2"/>
                    </a:cubicBezTo>
                    <a:cubicBezTo>
                      <a:pt x="7" y="2"/>
                      <a:pt x="7" y="2"/>
                      <a:pt x="6" y="2"/>
                    </a:cubicBezTo>
                    <a:cubicBezTo>
                      <a:pt x="6" y="2"/>
                      <a:pt x="6" y="2"/>
                      <a:pt x="6" y="2"/>
                    </a:cubicBezTo>
                    <a:cubicBezTo>
                      <a:pt x="5" y="2"/>
                      <a:pt x="5" y="1"/>
                      <a:pt x="4" y="1"/>
                    </a:cubicBezTo>
                    <a:cubicBezTo>
                      <a:pt x="4" y="1"/>
                      <a:pt x="4" y="1"/>
                      <a:pt x="3" y="1"/>
                    </a:cubicBezTo>
                    <a:cubicBezTo>
                      <a:pt x="3" y="1"/>
                      <a:pt x="3" y="2"/>
                      <a:pt x="3" y="2"/>
                    </a:cubicBezTo>
                    <a:cubicBezTo>
                      <a:pt x="2" y="1"/>
                      <a:pt x="3" y="1"/>
                      <a:pt x="3" y="1"/>
                    </a:cubicBezTo>
                    <a:cubicBezTo>
                      <a:pt x="2" y="0"/>
                      <a:pt x="1" y="1"/>
                      <a:pt x="1" y="1"/>
                    </a:cubicBezTo>
                    <a:cubicBezTo>
                      <a:pt x="1" y="1"/>
                      <a:pt x="0" y="2"/>
                      <a:pt x="0" y="2"/>
                    </a:cubicBezTo>
                    <a:cubicBezTo>
                      <a:pt x="0" y="2"/>
                      <a:pt x="0" y="3"/>
                      <a:pt x="0" y="3"/>
                    </a:cubicBezTo>
                    <a:cubicBezTo>
                      <a:pt x="1" y="4"/>
                      <a:pt x="1" y="4"/>
                      <a:pt x="1" y="4"/>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98" name="Freeform 289">
                <a:extLst>
                  <a:ext uri="{FF2B5EF4-FFF2-40B4-BE49-F238E27FC236}">
                    <a16:creationId xmlns:a16="http://schemas.microsoft.com/office/drawing/2014/main" id="{01B29B7F-13F1-4028-F228-A8113C7BDDC7}"/>
                  </a:ext>
                </a:extLst>
              </p:cNvPr>
              <p:cNvSpPr>
                <a:spLocks/>
              </p:cNvSpPr>
              <p:nvPr/>
            </p:nvSpPr>
            <p:spPr bwMode="auto">
              <a:xfrm>
                <a:off x="6708776" y="804864"/>
                <a:ext cx="161925" cy="44450"/>
              </a:xfrm>
              <a:custGeom>
                <a:avLst/>
                <a:gdLst>
                  <a:gd name="T0" fmla="*/ 1 w 15"/>
                  <a:gd name="T1" fmla="*/ 2 h 4"/>
                  <a:gd name="T2" fmla="*/ 1 w 15"/>
                  <a:gd name="T3" fmla="*/ 3 h 4"/>
                  <a:gd name="T4" fmla="*/ 2 w 15"/>
                  <a:gd name="T5" fmla="*/ 3 h 4"/>
                  <a:gd name="T6" fmla="*/ 3 w 15"/>
                  <a:gd name="T7" fmla="*/ 3 h 4"/>
                  <a:gd name="T8" fmla="*/ 4 w 15"/>
                  <a:gd name="T9" fmla="*/ 3 h 4"/>
                  <a:gd name="T10" fmla="*/ 5 w 15"/>
                  <a:gd name="T11" fmla="*/ 4 h 4"/>
                  <a:gd name="T12" fmla="*/ 5 w 15"/>
                  <a:gd name="T13" fmla="*/ 4 h 4"/>
                  <a:gd name="T14" fmla="*/ 5 w 15"/>
                  <a:gd name="T15" fmla="*/ 4 h 4"/>
                  <a:gd name="T16" fmla="*/ 7 w 15"/>
                  <a:gd name="T17" fmla="*/ 4 h 4"/>
                  <a:gd name="T18" fmla="*/ 8 w 15"/>
                  <a:gd name="T19" fmla="*/ 4 h 4"/>
                  <a:gd name="T20" fmla="*/ 10 w 15"/>
                  <a:gd name="T21" fmla="*/ 3 h 4"/>
                  <a:gd name="T22" fmla="*/ 11 w 15"/>
                  <a:gd name="T23" fmla="*/ 3 h 4"/>
                  <a:gd name="T24" fmla="*/ 12 w 15"/>
                  <a:gd name="T25" fmla="*/ 3 h 4"/>
                  <a:gd name="T26" fmla="*/ 13 w 15"/>
                  <a:gd name="T27" fmla="*/ 4 h 4"/>
                  <a:gd name="T28" fmla="*/ 14 w 15"/>
                  <a:gd name="T29" fmla="*/ 3 h 4"/>
                  <a:gd name="T30" fmla="*/ 15 w 15"/>
                  <a:gd name="T31" fmla="*/ 3 h 4"/>
                  <a:gd name="T32" fmla="*/ 15 w 15"/>
                  <a:gd name="T33" fmla="*/ 2 h 4"/>
                  <a:gd name="T34" fmla="*/ 14 w 15"/>
                  <a:gd name="T35" fmla="*/ 2 h 4"/>
                  <a:gd name="T36" fmla="*/ 12 w 15"/>
                  <a:gd name="T37" fmla="*/ 2 h 4"/>
                  <a:gd name="T38" fmla="*/ 11 w 15"/>
                  <a:gd name="T39" fmla="*/ 1 h 4"/>
                  <a:gd name="T40" fmla="*/ 9 w 15"/>
                  <a:gd name="T41" fmla="*/ 1 h 4"/>
                  <a:gd name="T42" fmla="*/ 8 w 15"/>
                  <a:gd name="T43" fmla="*/ 1 h 4"/>
                  <a:gd name="T44" fmla="*/ 7 w 15"/>
                  <a:gd name="T45" fmla="*/ 1 h 4"/>
                  <a:gd name="T46" fmla="*/ 6 w 15"/>
                  <a:gd name="T47" fmla="*/ 1 h 4"/>
                  <a:gd name="T48" fmla="*/ 6 w 15"/>
                  <a:gd name="T49" fmla="*/ 1 h 4"/>
                  <a:gd name="T50" fmla="*/ 6 w 15"/>
                  <a:gd name="T51" fmla="*/ 2 h 4"/>
                  <a:gd name="T52" fmla="*/ 5 w 15"/>
                  <a:gd name="T53" fmla="*/ 1 h 4"/>
                  <a:gd name="T54" fmla="*/ 5 w 15"/>
                  <a:gd name="T55" fmla="*/ 1 h 4"/>
                  <a:gd name="T56" fmla="*/ 3 w 15"/>
                  <a:gd name="T57" fmla="*/ 1 h 4"/>
                  <a:gd name="T58" fmla="*/ 2 w 15"/>
                  <a:gd name="T59" fmla="*/ 0 h 4"/>
                  <a:gd name="T60" fmla="*/ 1 w 15"/>
                  <a:gd name="T61" fmla="*/ 0 h 4"/>
                  <a:gd name="T62" fmla="*/ 0 w 15"/>
                  <a:gd name="T63" fmla="*/ 1 h 4"/>
                  <a:gd name="T64" fmla="*/ 1 w 15"/>
                  <a:gd name="T6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 h="4">
                    <a:moveTo>
                      <a:pt x="1" y="2"/>
                    </a:moveTo>
                    <a:cubicBezTo>
                      <a:pt x="1" y="2"/>
                      <a:pt x="1" y="2"/>
                      <a:pt x="1" y="3"/>
                    </a:cubicBezTo>
                    <a:cubicBezTo>
                      <a:pt x="1" y="3"/>
                      <a:pt x="2" y="3"/>
                      <a:pt x="2" y="3"/>
                    </a:cubicBezTo>
                    <a:cubicBezTo>
                      <a:pt x="2" y="3"/>
                      <a:pt x="3" y="3"/>
                      <a:pt x="3" y="3"/>
                    </a:cubicBezTo>
                    <a:cubicBezTo>
                      <a:pt x="3" y="3"/>
                      <a:pt x="3" y="3"/>
                      <a:pt x="4" y="3"/>
                    </a:cubicBezTo>
                    <a:cubicBezTo>
                      <a:pt x="4" y="3"/>
                      <a:pt x="4" y="3"/>
                      <a:pt x="5" y="4"/>
                    </a:cubicBezTo>
                    <a:cubicBezTo>
                      <a:pt x="5" y="4"/>
                      <a:pt x="5" y="4"/>
                      <a:pt x="5" y="4"/>
                    </a:cubicBezTo>
                    <a:cubicBezTo>
                      <a:pt x="5" y="4"/>
                      <a:pt x="5" y="4"/>
                      <a:pt x="5" y="4"/>
                    </a:cubicBezTo>
                    <a:cubicBezTo>
                      <a:pt x="6" y="4"/>
                      <a:pt x="6" y="4"/>
                      <a:pt x="7" y="4"/>
                    </a:cubicBezTo>
                    <a:cubicBezTo>
                      <a:pt x="7" y="4"/>
                      <a:pt x="8" y="4"/>
                      <a:pt x="8" y="4"/>
                    </a:cubicBezTo>
                    <a:cubicBezTo>
                      <a:pt x="9" y="4"/>
                      <a:pt x="9" y="4"/>
                      <a:pt x="10" y="3"/>
                    </a:cubicBezTo>
                    <a:cubicBezTo>
                      <a:pt x="10" y="3"/>
                      <a:pt x="10" y="3"/>
                      <a:pt x="11" y="3"/>
                    </a:cubicBezTo>
                    <a:cubicBezTo>
                      <a:pt x="11" y="3"/>
                      <a:pt x="12" y="3"/>
                      <a:pt x="12" y="3"/>
                    </a:cubicBezTo>
                    <a:cubicBezTo>
                      <a:pt x="12" y="4"/>
                      <a:pt x="13" y="4"/>
                      <a:pt x="13" y="4"/>
                    </a:cubicBezTo>
                    <a:cubicBezTo>
                      <a:pt x="13" y="4"/>
                      <a:pt x="14" y="4"/>
                      <a:pt x="14" y="3"/>
                    </a:cubicBezTo>
                    <a:cubicBezTo>
                      <a:pt x="14" y="3"/>
                      <a:pt x="15" y="3"/>
                      <a:pt x="15" y="3"/>
                    </a:cubicBezTo>
                    <a:cubicBezTo>
                      <a:pt x="15" y="3"/>
                      <a:pt x="15" y="2"/>
                      <a:pt x="15" y="2"/>
                    </a:cubicBezTo>
                    <a:cubicBezTo>
                      <a:pt x="14" y="2"/>
                      <a:pt x="14" y="2"/>
                      <a:pt x="14" y="2"/>
                    </a:cubicBezTo>
                    <a:cubicBezTo>
                      <a:pt x="13" y="2"/>
                      <a:pt x="13" y="2"/>
                      <a:pt x="12" y="2"/>
                    </a:cubicBezTo>
                    <a:cubicBezTo>
                      <a:pt x="12" y="2"/>
                      <a:pt x="11" y="2"/>
                      <a:pt x="11" y="1"/>
                    </a:cubicBezTo>
                    <a:cubicBezTo>
                      <a:pt x="10" y="1"/>
                      <a:pt x="10" y="1"/>
                      <a:pt x="9" y="1"/>
                    </a:cubicBezTo>
                    <a:cubicBezTo>
                      <a:pt x="9" y="1"/>
                      <a:pt x="8" y="1"/>
                      <a:pt x="8" y="1"/>
                    </a:cubicBezTo>
                    <a:cubicBezTo>
                      <a:pt x="7" y="1"/>
                      <a:pt x="7" y="1"/>
                      <a:pt x="7" y="1"/>
                    </a:cubicBezTo>
                    <a:cubicBezTo>
                      <a:pt x="6" y="1"/>
                      <a:pt x="6" y="0"/>
                      <a:pt x="6" y="1"/>
                    </a:cubicBezTo>
                    <a:cubicBezTo>
                      <a:pt x="6" y="1"/>
                      <a:pt x="6" y="1"/>
                      <a:pt x="6" y="1"/>
                    </a:cubicBezTo>
                    <a:cubicBezTo>
                      <a:pt x="6" y="1"/>
                      <a:pt x="6" y="2"/>
                      <a:pt x="6" y="2"/>
                    </a:cubicBezTo>
                    <a:cubicBezTo>
                      <a:pt x="6" y="2"/>
                      <a:pt x="6" y="2"/>
                      <a:pt x="5" y="1"/>
                    </a:cubicBezTo>
                    <a:cubicBezTo>
                      <a:pt x="5" y="1"/>
                      <a:pt x="5" y="1"/>
                      <a:pt x="5" y="1"/>
                    </a:cubicBezTo>
                    <a:cubicBezTo>
                      <a:pt x="4" y="1"/>
                      <a:pt x="4" y="1"/>
                      <a:pt x="3" y="1"/>
                    </a:cubicBezTo>
                    <a:cubicBezTo>
                      <a:pt x="3" y="1"/>
                      <a:pt x="3" y="1"/>
                      <a:pt x="2" y="0"/>
                    </a:cubicBezTo>
                    <a:cubicBezTo>
                      <a:pt x="2" y="0"/>
                      <a:pt x="1" y="0"/>
                      <a:pt x="1" y="0"/>
                    </a:cubicBezTo>
                    <a:cubicBezTo>
                      <a:pt x="1" y="1"/>
                      <a:pt x="0" y="1"/>
                      <a:pt x="0" y="1"/>
                    </a:cubicBezTo>
                    <a:cubicBezTo>
                      <a:pt x="0" y="1"/>
                      <a:pt x="1" y="2"/>
                      <a:pt x="1"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299" name="Freeform 290">
                <a:extLst>
                  <a:ext uri="{FF2B5EF4-FFF2-40B4-BE49-F238E27FC236}">
                    <a16:creationId xmlns:a16="http://schemas.microsoft.com/office/drawing/2014/main" id="{1B8F2FFB-61CD-04B1-0FC1-0EA9A790D3D0}"/>
                  </a:ext>
                </a:extLst>
              </p:cNvPr>
              <p:cNvSpPr>
                <a:spLocks/>
              </p:cNvSpPr>
              <p:nvPr/>
            </p:nvSpPr>
            <p:spPr bwMode="auto">
              <a:xfrm>
                <a:off x="6892926" y="827089"/>
                <a:ext cx="96838" cy="33338"/>
              </a:xfrm>
              <a:custGeom>
                <a:avLst/>
                <a:gdLst>
                  <a:gd name="T0" fmla="*/ 0 w 9"/>
                  <a:gd name="T1" fmla="*/ 1 h 3"/>
                  <a:gd name="T2" fmla="*/ 1 w 9"/>
                  <a:gd name="T3" fmla="*/ 1 h 3"/>
                  <a:gd name="T4" fmla="*/ 2 w 9"/>
                  <a:gd name="T5" fmla="*/ 1 h 3"/>
                  <a:gd name="T6" fmla="*/ 4 w 9"/>
                  <a:gd name="T7" fmla="*/ 1 h 3"/>
                  <a:gd name="T8" fmla="*/ 5 w 9"/>
                  <a:gd name="T9" fmla="*/ 2 h 3"/>
                  <a:gd name="T10" fmla="*/ 6 w 9"/>
                  <a:gd name="T11" fmla="*/ 2 h 3"/>
                  <a:gd name="T12" fmla="*/ 7 w 9"/>
                  <a:gd name="T13" fmla="*/ 2 h 3"/>
                  <a:gd name="T14" fmla="*/ 9 w 9"/>
                  <a:gd name="T15" fmla="*/ 2 h 3"/>
                  <a:gd name="T16" fmla="*/ 9 w 9"/>
                  <a:gd name="T17" fmla="*/ 1 h 3"/>
                  <a:gd name="T18" fmla="*/ 8 w 9"/>
                  <a:gd name="T19" fmla="*/ 1 h 3"/>
                  <a:gd name="T20" fmla="*/ 7 w 9"/>
                  <a:gd name="T21" fmla="*/ 1 h 3"/>
                  <a:gd name="T22" fmla="*/ 6 w 9"/>
                  <a:gd name="T23" fmla="*/ 1 h 3"/>
                  <a:gd name="T24" fmla="*/ 4 w 9"/>
                  <a:gd name="T25" fmla="*/ 0 h 3"/>
                  <a:gd name="T26" fmla="*/ 3 w 9"/>
                  <a:gd name="T27" fmla="*/ 0 h 3"/>
                  <a:gd name="T28" fmla="*/ 2 w 9"/>
                  <a:gd name="T29" fmla="*/ 0 h 3"/>
                  <a:gd name="T30" fmla="*/ 1 w 9"/>
                  <a:gd name="T31" fmla="*/ 1 h 3"/>
                  <a:gd name="T32" fmla="*/ 0 w 9"/>
                  <a:gd name="T33" fmla="*/ 0 h 3"/>
                  <a:gd name="T34" fmla="*/ 0 w 9"/>
                  <a:gd name="T35" fmla="*/ 0 h 3"/>
                  <a:gd name="T36" fmla="*/ 0 w 9"/>
                  <a:gd name="T3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 h="3">
                    <a:moveTo>
                      <a:pt x="0" y="1"/>
                    </a:moveTo>
                    <a:cubicBezTo>
                      <a:pt x="0" y="1"/>
                      <a:pt x="1" y="1"/>
                      <a:pt x="1" y="1"/>
                    </a:cubicBezTo>
                    <a:cubicBezTo>
                      <a:pt x="2" y="1"/>
                      <a:pt x="2" y="1"/>
                      <a:pt x="2" y="1"/>
                    </a:cubicBezTo>
                    <a:cubicBezTo>
                      <a:pt x="3" y="1"/>
                      <a:pt x="3" y="1"/>
                      <a:pt x="4" y="1"/>
                    </a:cubicBezTo>
                    <a:cubicBezTo>
                      <a:pt x="4" y="2"/>
                      <a:pt x="5" y="2"/>
                      <a:pt x="5" y="2"/>
                    </a:cubicBezTo>
                    <a:cubicBezTo>
                      <a:pt x="5" y="2"/>
                      <a:pt x="6" y="2"/>
                      <a:pt x="6" y="2"/>
                    </a:cubicBezTo>
                    <a:cubicBezTo>
                      <a:pt x="7" y="2"/>
                      <a:pt x="7" y="2"/>
                      <a:pt x="7" y="2"/>
                    </a:cubicBezTo>
                    <a:cubicBezTo>
                      <a:pt x="8" y="2"/>
                      <a:pt x="9" y="3"/>
                      <a:pt x="9" y="2"/>
                    </a:cubicBezTo>
                    <a:cubicBezTo>
                      <a:pt x="9" y="2"/>
                      <a:pt x="9" y="1"/>
                      <a:pt x="9" y="1"/>
                    </a:cubicBezTo>
                    <a:cubicBezTo>
                      <a:pt x="9" y="1"/>
                      <a:pt x="8" y="1"/>
                      <a:pt x="8" y="1"/>
                    </a:cubicBezTo>
                    <a:cubicBezTo>
                      <a:pt x="7" y="1"/>
                      <a:pt x="7" y="1"/>
                      <a:pt x="7" y="1"/>
                    </a:cubicBezTo>
                    <a:cubicBezTo>
                      <a:pt x="6" y="1"/>
                      <a:pt x="6" y="1"/>
                      <a:pt x="6" y="1"/>
                    </a:cubicBezTo>
                    <a:cubicBezTo>
                      <a:pt x="5" y="1"/>
                      <a:pt x="5" y="0"/>
                      <a:pt x="4" y="0"/>
                    </a:cubicBezTo>
                    <a:cubicBezTo>
                      <a:pt x="4" y="0"/>
                      <a:pt x="4" y="0"/>
                      <a:pt x="3" y="0"/>
                    </a:cubicBezTo>
                    <a:cubicBezTo>
                      <a:pt x="3" y="0"/>
                      <a:pt x="3" y="0"/>
                      <a:pt x="2" y="0"/>
                    </a:cubicBezTo>
                    <a:cubicBezTo>
                      <a:pt x="2" y="0"/>
                      <a:pt x="2" y="1"/>
                      <a:pt x="1" y="1"/>
                    </a:cubicBezTo>
                    <a:cubicBezTo>
                      <a:pt x="1" y="1"/>
                      <a:pt x="1" y="0"/>
                      <a:pt x="0" y="0"/>
                    </a:cubicBezTo>
                    <a:cubicBezTo>
                      <a:pt x="0" y="0"/>
                      <a:pt x="0" y="0"/>
                      <a:pt x="0" y="0"/>
                    </a:cubicBezTo>
                    <a:cubicBezTo>
                      <a:pt x="0" y="1"/>
                      <a:pt x="0" y="1"/>
                      <a:pt x="0"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00" name="Freeform 291">
                <a:extLst>
                  <a:ext uri="{FF2B5EF4-FFF2-40B4-BE49-F238E27FC236}">
                    <a16:creationId xmlns:a16="http://schemas.microsoft.com/office/drawing/2014/main" id="{A2B7BB4D-35AC-8DD3-84C5-F438F544B9F1}"/>
                  </a:ext>
                </a:extLst>
              </p:cNvPr>
              <p:cNvSpPr>
                <a:spLocks/>
              </p:cNvSpPr>
              <p:nvPr/>
            </p:nvSpPr>
            <p:spPr bwMode="auto">
              <a:xfrm>
                <a:off x="5921376" y="784226"/>
                <a:ext cx="11113" cy="11113"/>
              </a:xfrm>
              <a:custGeom>
                <a:avLst/>
                <a:gdLst>
                  <a:gd name="T0" fmla="*/ 0 w 1"/>
                  <a:gd name="T1" fmla="*/ 0 h 1"/>
                  <a:gd name="T2" fmla="*/ 0 w 1"/>
                  <a:gd name="T3" fmla="*/ 1 h 1"/>
                  <a:gd name="T4" fmla="*/ 1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1" y="1"/>
                    </a:cubicBezTo>
                    <a:cubicBezTo>
                      <a:pt x="1" y="1"/>
                      <a:pt x="1" y="1"/>
                      <a:pt x="1" y="0"/>
                    </a:cubicBezTo>
                    <a:cubicBezTo>
                      <a:pt x="1"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01" name="Freeform 292">
                <a:extLst>
                  <a:ext uri="{FF2B5EF4-FFF2-40B4-BE49-F238E27FC236}">
                    <a16:creationId xmlns:a16="http://schemas.microsoft.com/office/drawing/2014/main" id="{1A710DD0-2C0F-072F-D7BD-CF088835CC68}"/>
                  </a:ext>
                </a:extLst>
              </p:cNvPr>
              <p:cNvSpPr>
                <a:spLocks/>
              </p:cNvSpPr>
              <p:nvPr/>
            </p:nvSpPr>
            <p:spPr bwMode="auto">
              <a:xfrm>
                <a:off x="6688139" y="815976"/>
                <a:ext cx="11113" cy="22225"/>
              </a:xfrm>
              <a:custGeom>
                <a:avLst/>
                <a:gdLst>
                  <a:gd name="T0" fmla="*/ 1 w 1"/>
                  <a:gd name="T1" fmla="*/ 2 h 2"/>
                  <a:gd name="T2" fmla="*/ 1 w 1"/>
                  <a:gd name="T3" fmla="*/ 2 h 2"/>
                  <a:gd name="T4" fmla="*/ 1 w 1"/>
                  <a:gd name="T5" fmla="*/ 1 h 2"/>
                  <a:gd name="T6" fmla="*/ 1 w 1"/>
                  <a:gd name="T7" fmla="*/ 1 h 2"/>
                  <a:gd name="T8" fmla="*/ 1 w 1"/>
                  <a:gd name="T9" fmla="*/ 1 h 2"/>
                  <a:gd name="T10" fmla="*/ 0 w 1"/>
                  <a:gd name="T11" fmla="*/ 1 h 2"/>
                  <a:gd name="T12" fmla="*/ 0 w 1"/>
                  <a:gd name="T13" fmla="*/ 1 h 2"/>
                  <a:gd name="T14" fmla="*/ 1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1" y="2"/>
                    </a:moveTo>
                    <a:cubicBezTo>
                      <a:pt x="1" y="2"/>
                      <a:pt x="1" y="2"/>
                      <a:pt x="1" y="2"/>
                    </a:cubicBezTo>
                    <a:cubicBezTo>
                      <a:pt x="1" y="2"/>
                      <a:pt x="1" y="2"/>
                      <a:pt x="1" y="1"/>
                    </a:cubicBezTo>
                    <a:cubicBezTo>
                      <a:pt x="1" y="1"/>
                      <a:pt x="1" y="1"/>
                      <a:pt x="1" y="1"/>
                    </a:cubicBezTo>
                    <a:cubicBezTo>
                      <a:pt x="1" y="1"/>
                      <a:pt x="1" y="1"/>
                      <a:pt x="1" y="1"/>
                    </a:cubicBezTo>
                    <a:cubicBezTo>
                      <a:pt x="0" y="1"/>
                      <a:pt x="0" y="0"/>
                      <a:pt x="0" y="1"/>
                    </a:cubicBezTo>
                    <a:cubicBezTo>
                      <a:pt x="0" y="1"/>
                      <a:pt x="0" y="1"/>
                      <a:pt x="0" y="1"/>
                    </a:cubicBezTo>
                    <a:cubicBezTo>
                      <a:pt x="0" y="1"/>
                      <a:pt x="0" y="2"/>
                      <a:pt x="1"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02" name="Freeform 293">
                <a:extLst>
                  <a:ext uri="{FF2B5EF4-FFF2-40B4-BE49-F238E27FC236}">
                    <a16:creationId xmlns:a16="http://schemas.microsoft.com/office/drawing/2014/main" id="{E09AA603-876B-0CE9-1BD7-555E776B1828}"/>
                  </a:ext>
                </a:extLst>
              </p:cNvPr>
              <p:cNvSpPr>
                <a:spLocks/>
              </p:cNvSpPr>
              <p:nvPr/>
            </p:nvSpPr>
            <p:spPr bwMode="auto">
              <a:xfrm>
                <a:off x="6827839" y="860426"/>
                <a:ext cx="22225" cy="9525"/>
              </a:xfrm>
              <a:custGeom>
                <a:avLst/>
                <a:gdLst>
                  <a:gd name="T0" fmla="*/ 0 w 2"/>
                  <a:gd name="T1" fmla="*/ 0 h 1"/>
                  <a:gd name="T2" fmla="*/ 0 w 2"/>
                  <a:gd name="T3" fmla="*/ 1 h 1"/>
                  <a:gd name="T4" fmla="*/ 1 w 2"/>
                  <a:gd name="T5" fmla="*/ 1 h 1"/>
                  <a:gd name="T6" fmla="*/ 2 w 2"/>
                  <a:gd name="T7" fmla="*/ 1 h 1"/>
                  <a:gd name="T8" fmla="*/ 1 w 2"/>
                  <a:gd name="T9" fmla="*/ 0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cubicBezTo>
                      <a:pt x="0" y="0"/>
                      <a:pt x="0" y="0"/>
                      <a:pt x="0" y="1"/>
                    </a:cubicBezTo>
                    <a:cubicBezTo>
                      <a:pt x="1" y="1"/>
                      <a:pt x="1" y="1"/>
                      <a:pt x="1" y="1"/>
                    </a:cubicBezTo>
                    <a:cubicBezTo>
                      <a:pt x="1" y="1"/>
                      <a:pt x="2" y="1"/>
                      <a:pt x="2" y="1"/>
                    </a:cubicBezTo>
                    <a:cubicBezTo>
                      <a:pt x="2" y="0"/>
                      <a:pt x="1" y="0"/>
                      <a:pt x="1" y="0"/>
                    </a:cubicBezTo>
                    <a:cubicBezTo>
                      <a:pt x="1"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03" name="Freeform 294">
                <a:extLst>
                  <a:ext uri="{FF2B5EF4-FFF2-40B4-BE49-F238E27FC236}">
                    <a16:creationId xmlns:a16="http://schemas.microsoft.com/office/drawing/2014/main" id="{82F52CAA-65C9-68D6-AD1D-CE75242CB2C5}"/>
                  </a:ext>
                </a:extLst>
              </p:cNvPr>
              <p:cNvSpPr>
                <a:spLocks/>
              </p:cNvSpPr>
              <p:nvPr/>
            </p:nvSpPr>
            <p:spPr bwMode="auto">
              <a:xfrm>
                <a:off x="6850064" y="869951"/>
                <a:ext cx="74613" cy="22225"/>
              </a:xfrm>
              <a:custGeom>
                <a:avLst/>
                <a:gdLst>
                  <a:gd name="T0" fmla="*/ 1 w 7"/>
                  <a:gd name="T1" fmla="*/ 0 h 2"/>
                  <a:gd name="T2" fmla="*/ 1 w 7"/>
                  <a:gd name="T3" fmla="*/ 0 h 2"/>
                  <a:gd name="T4" fmla="*/ 0 w 7"/>
                  <a:gd name="T5" fmla="*/ 1 h 2"/>
                  <a:gd name="T6" fmla="*/ 1 w 7"/>
                  <a:gd name="T7" fmla="*/ 1 h 2"/>
                  <a:gd name="T8" fmla="*/ 2 w 7"/>
                  <a:gd name="T9" fmla="*/ 1 h 2"/>
                  <a:gd name="T10" fmla="*/ 3 w 7"/>
                  <a:gd name="T11" fmla="*/ 1 h 2"/>
                  <a:gd name="T12" fmla="*/ 4 w 7"/>
                  <a:gd name="T13" fmla="*/ 1 h 2"/>
                  <a:gd name="T14" fmla="*/ 5 w 7"/>
                  <a:gd name="T15" fmla="*/ 2 h 2"/>
                  <a:gd name="T16" fmla="*/ 7 w 7"/>
                  <a:gd name="T17" fmla="*/ 1 h 2"/>
                  <a:gd name="T18" fmla="*/ 6 w 7"/>
                  <a:gd name="T19" fmla="*/ 1 h 2"/>
                  <a:gd name="T20" fmla="*/ 5 w 7"/>
                  <a:gd name="T21" fmla="*/ 1 h 2"/>
                  <a:gd name="T22" fmla="*/ 3 w 7"/>
                  <a:gd name="T23" fmla="*/ 0 h 2"/>
                  <a:gd name="T24" fmla="*/ 2 w 7"/>
                  <a:gd name="T25" fmla="*/ 0 h 2"/>
                  <a:gd name="T26" fmla="*/ 1 w 7"/>
                  <a:gd name="T2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2">
                    <a:moveTo>
                      <a:pt x="1" y="0"/>
                    </a:moveTo>
                    <a:cubicBezTo>
                      <a:pt x="1" y="0"/>
                      <a:pt x="1" y="0"/>
                      <a:pt x="1" y="0"/>
                    </a:cubicBezTo>
                    <a:cubicBezTo>
                      <a:pt x="0" y="0"/>
                      <a:pt x="0" y="1"/>
                      <a:pt x="0" y="1"/>
                    </a:cubicBezTo>
                    <a:cubicBezTo>
                      <a:pt x="0" y="1"/>
                      <a:pt x="1" y="1"/>
                      <a:pt x="1" y="1"/>
                    </a:cubicBezTo>
                    <a:cubicBezTo>
                      <a:pt x="1" y="1"/>
                      <a:pt x="1" y="1"/>
                      <a:pt x="2" y="1"/>
                    </a:cubicBezTo>
                    <a:cubicBezTo>
                      <a:pt x="2" y="1"/>
                      <a:pt x="3" y="1"/>
                      <a:pt x="3" y="1"/>
                    </a:cubicBezTo>
                    <a:cubicBezTo>
                      <a:pt x="3" y="1"/>
                      <a:pt x="4" y="1"/>
                      <a:pt x="4" y="1"/>
                    </a:cubicBezTo>
                    <a:cubicBezTo>
                      <a:pt x="4" y="2"/>
                      <a:pt x="5" y="2"/>
                      <a:pt x="5" y="2"/>
                    </a:cubicBezTo>
                    <a:cubicBezTo>
                      <a:pt x="6" y="2"/>
                      <a:pt x="7" y="2"/>
                      <a:pt x="7" y="1"/>
                    </a:cubicBezTo>
                    <a:cubicBezTo>
                      <a:pt x="7" y="1"/>
                      <a:pt x="6" y="1"/>
                      <a:pt x="6" y="1"/>
                    </a:cubicBezTo>
                    <a:cubicBezTo>
                      <a:pt x="6" y="1"/>
                      <a:pt x="5" y="1"/>
                      <a:pt x="5" y="1"/>
                    </a:cubicBezTo>
                    <a:cubicBezTo>
                      <a:pt x="4" y="1"/>
                      <a:pt x="4" y="0"/>
                      <a:pt x="3" y="0"/>
                    </a:cubicBezTo>
                    <a:cubicBezTo>
                      <a:pt x="3" y="0"/>
                      <a:pt x="3" y="0"/>
                      <a:pt x="2" y="0"/>
                    </a:cubicBezTo>
                    <a:cubicBezTo>
                      <a:pt x="2" y="0"/>
                      <a:pt x="2" y="0"/>
                      <a:pt x="1"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04" name="Freeform 295">
                <a:extLst>
                  <a:ext uri="{FF2B5EF4-FFF2-40B4-BE49-F238E27FC236}">
                    <a16:creationId xmlns:a16="http://schemas.microsoft.com/office/drawing/2014/main" id="{601D77BA-3C56-33EA-84C5-B6D2FFDD625B}"/>
                  </a:ext>
                </a:extLst>
              </p:cNvPr>
              <p:cNvSpPr>
                <a:spLocks/>
              </p:cNvSpPr>
              <p:nvPr/>
            </p:nvSpPr>
            <p:spPr bwMode="auto">
              <a:xfrm>
                <a:off x="7551739" y="968376"/>
                <a:ext cx="11113" cy="9525"/>
              </a:xfrm>
              <a:custGeom>
                <a:avLst/>
                <a:gdLst>
                  <a:gd name="T0" fmla="*/ 0 w 1"/>
                  <a:gd name="T1" fmla="*/ 1 h 1"/>
                  <a:gd name="T2" fmla="*/ 1 w 1"/>
                  <a:gd name="T3" fmla="*/ 1 h 1"/>
                  <a:gd name="T4" fmla="*/ 1 w 1"/>
                  <a:gd name="T5" fmla="*/ 0 h 1"/>
                  <a:gd name="T6" fmla="*/ 0 w 1"/>
                  <a:gd name="T7" fmla="*/ 0 h 1"/>
                  <a:gd name="T8" fmla="*/ 0 w 1"/>
                  <a:gd name="T9" fmla="*/ 1 h 1"/>
                  <a:gd name="T10" fmla="*/ 0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0" y="1"/>
                    </a:moveTo>
                    <a:cubicBezTo>
                      <a:pt x="1" y="1"/>
                      <a:pt x="1" y="1"/>
                      <a:pt x="1" y="1"/>
                    </a:cubicBezTo>
                    <a:cubicBezTo>
                      <a:pt x="1" y="1"/>
                      <a:pt x="1" y="0"/>
                      <a:pt x="1" y="0"/>
                    </a:cubicBezTo>
                    <a:cubicBezTo>
                      <a:pt x="1" y="0"/>
                      <a:pt x="0" y="0"/>
                      <a:pt x="0" y="0"/>
                    </a:cubicBezTo>
                    <a:cubicBezTo>
                      <a:pt x="0" y="0"/>
                      <a:pt x="0" y="1"/>
                      <a:pt x="0" y="1"/>
                    </a:cubicBezTo>
                    <a:cubicBezTo>
                      <a:pt x="0" y="1"/>
                      <a:pt x="0" y="1"/>
                      <a:pt x="0"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05" name="Freeform 296">
                <a:extLst>
                  <a:ext uri="{FF2B5EF4-FFF2-40B4-BE49-F238E27FC236}">
                    <a16:creationId xmlns:a16="http://schemas.microsoft.com/office/drawing/2014/main" id="{4AB2EE9F-D5C1-D766-5BC7-2F6798872066}"/>
                  </a:ext>
                </a:extLst>
              </p:cNvPr>
              <p:cNvSpPr>
                <a:spLocks/>
              </p:cNvSpPr>
              <p:nvPr/>
            </p:nvSpPr>
            <p:spPr bwMode="auto">
              <a:xfrm>
                <a:off x="8004176" y="1377951"/>
                <a:ext cx="22225" cy="33338"/>
              </a:xfrm>
              <a:custGeom>
                <a:avLst/>
                <a:gdLst>
                  <a:gd name="T0" fmla="*/ 0 w 2"/>
                  <a:gd name="T1" fmla="*/ 1 h 3"/>
                  <a:gd name="T2" fmla="*/ 1 w 2"/>
                  <a:gd name="T3" fmla="*/ 1 h 3"/>
                  <a:gd name="T4" fmla="*/ 1 w 2"/>
                  <a:gd name="T5" fmla="*/ 2 h 3"/>
                  <a:gd name="T6" fmla="*/ 2 w 2"/>
                  <a:gd name="T7" fmla="*/ 2 h 3"/>
                  <a:gd name="T8" fmla="*/ 2 w 2"/>
                  <a:gd name="T9" fmla="*/ 1 h 3"/>
                  <a:gd name="T10" fmla="*/ 1 w 2"/>
                  <a:gd name="T11" fmla="*/ 1 h 3"/>
                  <a:gd name="T12" fmla="*/ 0 w 2"/>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0" y="1"/>
                    </a:moveTo>
                    <a:cubicBezTo>
                      <a:pt x="0" y="1"/>
                      <a:pt x="0" y="1"/>
                      <a:pt x="1" y="1"/>
                    </a:cubicBezTo>
                    <a:cubicBezTo>
                      <a:pt x="1" y="2"/>
                      <a:pt x="1" y="2"/>
                      <a:pt x="1" y="2"/>
                    </a:cubicBezTo>
                    <a:cubicBezTo>
                      <a:pt x="2" y="2"/>
                      <a:pt x="2" y="3"/>
                      <a:pt x="2" y="2"/>
                    </a:cubicBezTo>
                    <a:cubicBezTo>
                      <a:pt x="2" y="2"/>
                      <a:pt x="2" y="2"/>
                      <a:pt x="2" y="1"/>
                    </a:cubicBezTo>
                    <a:cubicBezTo>
                      <a:pt x="2" y="1"/>
                      <a:pt x="1" y="1"/>
                      <a:pt x="1" y="1"/>
                    </a:cubicBezTo>
                    <a:cubicBezTo>
                      <a:pt x="1" y="1"/>
                      <a:pt x="1" y="0"/>
                      <a:pt x="0"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06" name="Freeform 297">
                <a:extLst>
                  <a:ext uri="{FF2B5EF4-FFF2-40B4-BE49-F238E27FC236}">
                    <a16:creationId xmlns:a16="http://schemas.microsoft.com/office/drawing/2014/main" id="{F618BC2A-1B05-4F0C-0A21-9FF0727D4D8B}"/>
                  </a:ext>
                </a:extLst>
              </p:cNvPr>
              <p:cNvSpPr>
                <a:spLocks/>
              </p:cNvSpPr>
              <p:nvPr/>
            </p:nvSpPr>
            <p:spPr bwMode="auto">
              <a:xfrm>
                <a:off x="8048626" y="1389064"/>
                <a:ext cx="20638" cy="22225"/>
              </a:xfrm>
              <a:custGeom>
                <a:avLst/>
                <a:gdLst>
                  <a:gd name="T0" fmla="*/ 0 w 2"/>
                  <a:gd name="T1" fmla="*/ 0 h 2"/>
                  <a:gd name="T2" fmla="*/ 0 w 2"/>
                  <a:gd name="T3" fmla="*/ 1 h 2"/>
                  <a:gd name="T4" fmla="*/ 1 w 2"/>
                  <a:gd name="T5" fmla="*/ 1 h 2"/>
                  <a:gd name="T6" fmla="*/ 1 w 2"/>
                  <a:gd name="T7" fmla="*/ 1 h 2"/>
                  <a:gd name="T8" fmla="*/ 2 w 2"/>
                  <a:gd name="T9" fmla="*/ 2 h 2"/>
                  <a:gd name="T10" fmla="*/ 1 w 2"/>
                  <a:gd name="T11" fmla="*/ 1 h 2"/>
                  <a:gd name="T12" fmla="*/ 0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0"/>
                    </a:moveTo>
                    <a:cubicBezTo>
                      <a:pt x="0" y="0"/>
                      <a:pt x="0" y="1"/>
                      <a:pt x="0" y="1"/>
                    </a:cubicBezTo>
                    <a:cubicBezTo>
                      <a:pt x="1" y="1"/>
                      <a:pt x="1" y="1"/>
                      <a:pt x="1" y="1"/>
                    </a:cubicBezTo>
                    <a:cubicBezTo>
                      <a:pt x="1" y="1"/>
                      <a:pt x="1" y="1"/>
                      <a:pt x="1" y="1"/>
                    </a:cubicBezTo>
                    <a:cubicBezTo>
                      <a:pt x="1" y="2"/>
                      <a:pt x="1" y="2"/>
                      <a:pt x="2" y="2"/>
                    </a:cubicBezTo>
                    <a:cubicBezTo>
                      <a:pt x="2" y="2"/>
                      <a:pt x="1" y="1"/>
                      <a:pt x="1" y="1"/>
                    </a:cubicBezTo>
                    <a:cubicBezTo>
                      <a:pt x="1" y="0"/>
                      <a:pt x="1"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07" name="Freeform 298">
                <a:extLst>
                  <a:ext uri="{FF2B5EF4-FFF2-40B4-BE49-F238E27FC236}">
                    <a16:creationId xmlns:a16="http://schemas.microsoft.com/office/drawing/2014/main" id="{FC0C5A29-280E-D7EA-F331-5C8B2D6E4F54}"/>
                  </a:ext>
                </a:extLst>
              </p:cNvPr>
              <p:cNvSpPr>
                <a:spLocks/>
              </p:cNvSpPr>
              <p:nvPr/>
            </p:nvSpPr>
            <p:spPr bwMode="auto">
              <a:xfrm>
                <a:off x="8220076" y="1454151"/>
                <a:ext cx="33338" cy="11113"/>
              </a:xfrm>
              <a:custGeom>
                <a:avLst/>
                <a:gdLst>
                  <a:gd name="T0" fmla="*/ 1 w 3"/>
                  <a:gd name="T1" fmla="*/ 1 h 1"/>
                  <a:gd name="T2" fmla="*/ 2 w 3"/>
                  <a:gd name="T3" fmla="*/ 1 h 1"/>
                  <a:gd name="T4" fmla="*/ 2 w 3"/>
                  <a:gd name="T5" fmla="*/ 1 h 1"/>
                  <a:gd name="T6" fmla="*/ 3 w 3"/>
                  <a:gd name="T7" fmla="*/ 0 h 1"/>
                  <a:gd name="T8" fmla="*/ 2 w 3"/>
                  <a:gd name="T9" fmla="*/ 0 h 1"/>
                  <a:gd name="T10" fmla="*/ 1 w 3"/>
                  <a:gd name="T11" fmla="*/ 0 h 1"/>
                  <a:gd name="T12" fmla="*/ 1 w 3"/>
                  <a:gd name="T13" fmla="*/ 0 h 1"/>
                  <a:gd name="T14" fmla="*/ 1 w 3"/>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
                    <a:moveTo>
                      <a:pt x="1" y="1"/>
                    </a:moveTo>
                    <a:cubicBezTo>
                      <a:pt x="1" y="1"/>
                      <a:pt x="2" y="1"/>
                      <a:pt x="2" y="1"/>
                    </a:cubicBezTo>
                    <a:cubicBezTo>
                      <a:pt x="2" y="1"/>
                      <a:pt x="2" y="1"/>
                      <a:pt x="2" y="1"/>
                    </a:cubicBezTo>
                    <a:cubicBezTo>
                      <a:pt x="2" y="0"/>
                      <a:pt x="3" y="0"/>
                      <a:pt x="3" y="0"/>
                    </a:cubicBezTo>
                    <a:cubicBezTo>
                      <a:pt x="3" y="0"/>
                      <a:pt x="2" y="0"/>
                      <a:pt x="2" y="0"/>
                    </a:cubicBezTo>
                    <a:cubicBezTo>
                      <a:pt x="2" y="0"/>
                      <a:pt x="1" y="0"/>
                      <a:pt x="1" y="0"/>
                    </a:cubicBezTo>
                    <a:cubicBezTo>
                      <a:pt x="1" y="0"/>
                      <a:pt x="1" y="0"/>
                      <a:pt x="1" y="0"/>
                    </a:cubicBezTo>
                    <a:cubicBezTo>
                      <a:pt x="0" y="0"/>
                      <a:pt x="1" y="1"/>
                      <a:pt x="1"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08" name="Freeform 299">
                <a:extLst>
                  <a:ext uri="{FF2B5EF4-FFF2-40B4-BE49-F238E27FC236}">
                    <a16:creationId xmlns:a16="http://schemas.microsoft.com/office/drawing/2014/main" id="{EF2965F3-98DB-726A-8D42-47B7D431DA9E}"/>
                  </a:ext>
                </a:extLst>
              </p:cNvPr>
              <p:cNvSpPr>
                <a:spLocks/>
              </p:cNvSpPr>
              <p:nvPr/>
            </p:nvSpPr>
            <p:spPr bwMode="auto">
              <a:xfrm>
                <a:off x="8264526" y="1465264"/>
                <a:ext cx="9525" cy="11113"/>
              </a:xfrm>
              <a:custGeom>
                <a:avLst/>
                <a:gdLst>
                  <a:gd name="T0" fmla="*/ 1 w 1"/>
                  <a:gd name="T1" fmla="*/ 1 h 1"/>
                  <a:gd name="T2" fmla="*/ 1 w 1"/>
                  <a:gd name="T3" fmla="*/ 0 h 1"/>
                  <a:gd name="T4" fmla="*/ 0 w 1"/>
                  <a:gd name="T5" fmla="*/ 0 h 1"/>
                  <a:gd name="T6" fmla="*/ 0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0"/>
                      <a:pt x="1" y="0"/>
                    </a:cubicBezTo>
                    <a:cubicBezTo>
                      <a:pt x="1" y="0"/>
                      <a:pt x="0" y="0"/>
                      <a:pt x="0" y="0"/>
                    </a:cubicBezTo>
                    <a:cubicBezTo>
                      <a:pt x="0" y="0"/>
                      <a:pt x="0" y="0"/>
                      <a:pt x="0" y="0"/>
                    </a:cubicBezTo>
                    <a:cubicBezTo>
                      <a:pt x="0" y="1"/>
                      <a:pt x="1" y="1"/>
                      <a:pt x="1"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09" name="Freeform 300">
                <a:extLst>
                  <a:ext uri="{FF2B5EF4-FFF2-40B4-BE49-F238E27FC236}">
                    <a16:creationId xmlns:a16="http://schemas.microsoft.com/office/drawing/2014/main" id="{66C23DCC-68AB-3E37-8EBD-04B50F52F9F5}"/>
                  </a:ext>
                </a:extLst>
              </p:cNvPr>
              <p:cNvSpPr>
                <a:spLocks/>
              </p:cNvSpPr>
              <p:nvPr/>
            </p:nvSpPr>
            <p:spPr bwMode="auto">
              <a:xfrm>
                <a:off x="8372476" y="1476376"/>
                <a:ext cx="9525" cy="11113"/>
              </a:xfrm>
              <a:custGeom>
                <a:avLst/>
                <a:gdLst>
                  <a:gd name="T0" fmla="*/ 1 w 1"/>
                  <a:gd name="T1" fmla="*/ 1 h 1"/>
                  <a:gd name="T2" fmla="*/ 0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0"/>
                      <a:pt x="0" y="0"/>
                    </a:cubicBezTo>
                    <a:cubicBezTo>
                      <a:pt x="0" y="0"/>
                      <a:pt x="0" y="1"/>
                      <a:pt x="0" y="1"/>
                    </a:cubicBezTo>
                    <a:cubicBezTo>
                      <a:pt x="0" y="1"/>
                      <a:pt x="0" y="1"/>
                      <a:pt x="1"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10" name="Freeform 301">
                <a:extLst>
                  <a:ext uri="{FF2B5EF4-FFF2-40B4-BE49-F238E27FC236}">
                    <a16:creationId xmlns:a16="http://schemas.microsoft.com/office/drawing/2014/main" id="{1DF4D50C-0312-C555-A695-F3430D57C125}"/>
                  </a:ext>
                </a:extLst>
              </p:cNvPr>
              <p:cNvSpPr>
                <a:spLocks/>
              </p:cNvSpPr>
              <p:nvPr/>
            </p:nvSpPr>
            <p:spPr bwMode="auto">
              <a:xfrm>
                <a:off x="7886701" y="1508126"/>
                <a:ext cx="9525" cy="11113"/>
              </a:xfrm>
              <a:custGeom>
                <a:avLst/>
                <a:gdLst>
                  <a:gd name="T0" fmla="*/ 0 w 1"/>
                  <a:gd name="T1" fmla="*/ 0 h 1"/>
                  <a:gd name="T2" fmla="*/ 0 w 1"/>
                  <a:gd name="T3" fmla="*/ 1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1"/>
                      <a:pt x="0" y="1"/>
                    </a:cubicBezTo>
                    <a:cubicBezTo>
                      <a:pt x="0" y="1"/>
                      <a:pt x="0" y="1"/>
                      <a:pt x="0" y="1"/>
                    </a:cubicBezTo>
                    <a:cubicBezTo>
                      <a:pt x="0" y="0"/>
                      <a:pt x="1" y="0"/>
                      <a:pt x="1" y="0"/>
                    </a:cubicBezTo>
                    <a:cubicBezTo>
                      <a:pt x="1"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11" name="Freeform 302">
                <a:extLst>
                  <a:ext uri="{FF2B5EF4-FFF2-40B4-BE49-F238E27FC236}">
                    <a16:creationId xmlns:a16="http://schemas.microsoft.com/office/drawing/2014/main" id="{6F3EA54B-4AE3-FD74-231B-042FA3F42FFF}"/>
                  </a:ext>
                </a:extLst>
              </p:cNvPr>
              <p:cNvSpPr>
                <a:spLocks/>
              </p:cNvSpPr>
              <p:nvPr/>
            </p:nvSpPr>
            <p:spPr bwMode="auto">
              <a:xfrm>
                <a:off x="7886701" y="1519239"/>
                <a:ext cx="31750" cy="22225"/>
              </a:xfrm>
              <a:custGeom>
                <a:avLst/>
                <a:gdLst>
                  <a:gd name="T0" fmla="*/ 2 w 3"/>
                  <a:gd name="T1" fmla="*/ 1 h 2"/>
                  <a:gd name="T2" fmla="*/ 2 w 3"/>
                  <a:gd name="T3" fmla="*/ 0 h 2"/>
                  <a:gd name="T4" fmla="*/ 2 w 3"/>
                  <a:gd name="T5" fmla="*/ 0 h 2"/>
                  <a:gd name="T6" fmla="*/ 1 w 3"/>
                  <a:gd name="T7" fmla="*/ 0 h 2"/>
                  <a:gd name="T8" fmla="*/ 1 w 3"/>
                  <a:gd name="T9" fmla="*/ 1 h 2"/>
                  <a:gd name="T10" fmla="*/ 1 w 3"/>
                  <a:gd name="T11" fmla="*/ 2 h 2"/>
                  <a:gd name="T12" fmla="*/ 1 w 3"/>
                  <a:gd name="T13" fmla="*/ 2 h 2"/>
                  <a:gd name="T14" fmla="*/ 2 w 3"/>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2" y="1"/>
                    </a:moveTo>
                    <a:cubicBezTo>
                      <a:pt x="3" y="1"/>
                      <a:pt x="2" y="1"/>
                      <a:pt x="2" y="0"/>
                    </a:cubicBezTo>
                    <a:cubicBezTo>
                      <a:pt x="2" y="0"/>
                      <a:pt x="2" y="0"/>
                      <a:pt x="2" y="0"/>
                    </a:cubicBezTo>
                    <a:cubicBezTo>
                      <a:pt x="1" y="0"/>
                      <a:pt x="1" y="0"/>
                      <a:pt x="1" y="0"/>
                    </a:cubicBezTo>
                    <a:cubicBezTo>
                      <a:pt x="1" y="0"/>
                      <a:pt x="1" y="1"/>
                      <a:pt x="1" y="1"/>
                    </a:cubicBezTo>
                    <a:cubicBezTo>
                      <a:pt x="1" y="1"/>
                      <a:pt x="0" y="2"/>
                      <a:pt x="1" y="2"/>
                    </a:cubicBezTo>
                    <a:cubicBezTo>
                      <a:pt x="1" y="2"/>
                      <a:pt x="1" y="2"/>
                      <a:pt x="1" y="2"/>
                    </a:cubicBezTo>
                    <a:cubicBezTo>
                      <a:pt x="2" y="1"/>
                      <a:pt x="2" y="2"/>
                      <a:pt x="2"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12" name="Freeform 303">
                <a:extLst>
                  <a:ext uri="{FF2B5EF4-FFF2-40B4-BE49-F238E27FC236}">
                    <a16:creationId xmlns:a16="http://schemas.microsoft.com/office/drawing/2014/main" id="{9649B998-4484-768F-1ACA-2B54B1916828}"/>
                  </a:ext>
                </a:extLst>
              </p:cNvPr>
              <p:cNvSpPr>
                <a:spLocks/>
              </p:cNvSpPr>
              <p:nvPr/>
            </p:nvSpPr>
            <p:spPr bwMode="auto">
              <a:xfrm>
                <a:off x="7896226" y="1550989"/>
                <a:ext cx="11113" cy="11113"/>
              </a:xfrm>
              <a:custGeom>
                <a:avLst/>
                <a:gdLst>
                  <a:gd name="T0" fmla="*/ 0 w 1"/>
                  <a:gd name="T1" fmla="*/ 0 h 1"/>
                  <a:gd name="T2" fmla="*/ 0 w 1"/>
                  <a:gd name="T3" fmla="*/ 0 h 1"/>
                  <a:gd name="T4" fmla="*/ 1 w 1"/>
                  <a:gd name="T5" fmla="*/ 0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1" y="0"/>
                      <a:pt x="1" y="0"/>
                      <a:pt x="1" y="0"/>
                    </a:cubicBezTo>
                    <a:cubicBezTo>
                      <a:pt x="1" y="1"/>
                      <a:pt x="1" y="0"/>
                      <a:pt x="1" y="0"/>
                    </a:cubicBezTo>
                    <a:cubicBezTo>
                      <a:pt x="1" y="0"/>
                      <a:pt x="1"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13" name="Freeform 305">
                <a:extLst>
                  <a:ext uri="{FF2B5EF4-FFF2-40B4-BE49-F238E27FC236}">
                    <a16:creationId xmlns:a16="http://schemas.microsoft.com/office/drawing/2014/main" id="{F5E0B8FD-6A01-DBF0-220F-150E88B0AF7B}"/>
                  </a:ext>
                </a:extLst>
              </p:cNvPr>
              <p:cNvSpPr>
                <a:spLocks/>
              </p:cNvSpPr>
              <p:nvPr/>
            </p:nvSpPr>
            <p:spPr bwMode="auto">
              <a:xfrm>
                <a:off x="5348289" y="187642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14" name="Freeform 306">
                <a:extLst>
                  <a:ext uri="{FF2B5EF4-FFF2-40B4-BE49-F238E27FC236}">
                    <a16:creationId xmlns:a16="http://schemas.microsoft.com/office/drawing/2014/main" id="{E3EFE3A2-99FC-4C74-B30A-8F255C12F9FD}"/>
                  </a:ext>
                </a:extLst>
              </p:cNvPr>
              <p:cNvSpPr>
                <a:spLocks/>
              </p:cNvSpPr>
              <p:nvPr/>
            </p:nvSpPr>
            <p:spPr bwMode="auto">
              <a:xfrm>
                <a:off x="5284789" y="181133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15" name="Freeform 307">
                <a:extLst>
                  <a:ext uri="{FF2B5EF4-FFF2-40B4-BE49-F238E27FC236}">
                    <a16:creationId xmlns:a16="http://schemas.microsoft.com/office/drawing/2014/main" id="{9CBE97EA-CE98-F950-1020-C6AD195777E1}"/>
                  </a:ext>
                </a:extLst>
              </p:cNvPr>
              <p:cNvSpPr>
                <a:spLocks/>
              </p:cNvSpPr>
              <p:nvPr/>
            </p:nvSpPr>
            <p:spPr bwMode="auto">
              <a:xfrm>
                <a:off x="6330951" y="1465264"/>
                <a:ext cx="788988" cy="334963"/>
              </a:xfrm>
              <a:custGeom>
                <a:avLst/>
                <a:gdLst>
                  <a:gd name="T0" fmla="*/ 58 w 73"/>
                  <a:gd name="T1" fmla="*/ 27 h 31"/>
                  <a:gd name="T2" fmla="*/ 59 w 73"/>
                  <a:gd name="T3" fmla="*/ 25 h 31"/>
                  <a:gd name="T4" fmla="*/ 58 w 73"/>
                  <a:gd name="T5" fmla="*/ 23 h 31"/>
                  <a:gd name="T6" fmla="*/ 57 w 73"/>
                  <a:gd name="T7" fmla="*/ 21 h 31"/>
                  <a:gd name="T8" fmla="*/ 60 w 73"/>
                  <a:gd name="T9" fmla="*/ 21 h 31"/>
                  <a:gd name="T10" fmla="*/ 62 w 73"/>
                  <a:gd name="T11" fmla="*/ 21 h 31"/>
                  <a:gd name="T12" fmla="*/ 64 w 73"/>
                  <a:gd name="T13" fmla="*/ 20 h 31"/>
                  <a:gd name="T14" fmla="*/ 66 w 73"/>
                  <a:gd name="T15" fmla="*/ 17 h 31"/>
                  <a:gd name="T16" fmla="*/ 69 w 73"/>
                  <a:gd name="T17" fmla="*/ 16 h 31"/>
                  <a:gd name="T18" fmla="*/ 71 w 73"/>
                  <a:gd name="T19" fmla="*/ 16 h 31"/>
                  <a:gd name="T20" fmla="*/ 73 w 73"/>
                  <a:gd name="T21" fmla="*/ 17 h 31"/>
                  <a:gd name="T22" fmla="*/ 72 w 73"/>
                  <a:gd name="T23" fmla="*/ 15 h 31"/>
                  <a:gd name="T24" fmla="*/ 69 w 73"/>
                  <a:gd name="T25" fmla="*/ 13 h 31"/>
                  <a:gd name="T26" fmla="*/ 66 w 73"/>
                  <a:gd name="T27" fmla="*/ 13 h 31"/>
                  <a:gd name="T28" fmla="*/ 64 w 73"/>
                  <a:gd name="T29" fmla="*/ 13 h 31"/>
                  <a:gd name="T30" fmla="*/ 61 w 73"/>
                  <a:gd name="T31" fmla="*/ 12 h 31"/>
                  <a:gd name="T32" fmla="*/ 61 w 73"/>
                  <a:gd name="T33" fmla="*/ 8 h 31"/>
                  <a:gd name="T34" fmla="*/ 59 w 73"/>
                  <a:gd name="T35" fmla="*/ 7 h 31"/>
                  <a:gd name="T36" fmla="*/ 55 w 73"/>
                  <a:gd name="T37" fmla="*/ 6 h 31"/>
                  <a:gd name="T38" fmla="*/ 49 w 73"/>
                  <a:gd name="T39" fmla="*/ 8 h 31"/>
                  <a:gd name="T40" fmla="*/ 43 w 73"/>
                  <a:gd name="T41" fmla="*/ 8 h 31"/>
                  <a:gd name="T42" fmla="*/ 40 w 73"/>
                  <a:gd name="T43" fmla="*/ 7 h 31"/>
                  <a:gd name="T44" fmla="*/ 36 w 73"/>
                  <a:gd name="T45" fmla="*/ 5 h 31"/>
                  <a:gd name="T46" fmla="*/ 30 w 73"/>
                  <a:gd name="T47" fmla="*/ 6 h 31"/>
                  <a:gd name="T48" fmla="*/ 28 w 73"/>
                  <a:gd name="T49" fmla="*/ 5 h 31"/>
                  <a:gd name="T50" fmla="*/ 24 w 73"/>
                  <a:gd name="T51" fmla="*/ 3 h 31"/>
                  <a:gd name="T52" fmla="*/ 20 w 73"/>
                  <a:gd name="T53" fmla="*/ 1 h 31"/>
                  <a:gd name="T54" fmla="*/ 17 w 73"/>
                  <a:gd name="T55" fmla="*/ 2 h 31"/>
                  <a:gd name="T56" fmla="*/ 19 w 73"/>
                  <a:gd name="T57" fmla="*/ 5 h 31"/>
                  <a:gd name="T58" fmla="*/ 18 w 73"/>
                  <a:gd name="T59" fmla="*/ 7 h 31"/>
                  <a:gd name="T60" fmla="*/ 14 w 73"/>
                  <a:gd name="T61" fmla="*/ 6 h 31"/>
                  <a:gd name="T62" fmla="*/ 10 w 73"/>
                  <a:gd name="T63" fmla="*/ 5 h 31"/>
                  <a:gd name="T64" fmla="*/ 7 w 73"/>
                  <a:gd name="T65" fmla="*/ 4 h 31"/>
                  <a:gd name="T66" fmla="*/ 6 w 73"/>
                  <a:gd name="T67" fmla="*/ 4 h 31"/>
                  <a:gd name="T68" fmla="*/ 2 w 73"/>
                  <a:gd name="T69" fmla="*/ 6 h 31"/>
                  <a:gd name="T70" fmla="*/ 0 w 73"/>
                  <a:gd name="T71" fmla="*/ 8 h 31"/>
                  <a:gd name="T72" fmla="*/ 2 w 73"/>
                  <a:gd name="T73" fmla="*/ 11 h 31"/>
                  <a:gd name="T74" fmla="*/ 5 w 73"/>
                  <a:gd name="T75" fmla="*/ 13 h 31"/>
                  <a:gd name="T76" fmla="*/ 8 w 73"/>
                  <a:gd name="T77" fmla="*/ 16 h 31"/>
                  <a:gd name="T78" fmla="*/ 9 w 73"/>
                  <a:gd name="T79" fmla="*/ 18 h 31"/>
                  <a:gd name="T80" fmla="*/ 14 w 73"/>
                  <a:gd name="T81" fmla="*/ 19 h 31"/>
                  <a:gd name="T82" fmla="*/ 18 w 73"/>
                  <a:gd name="T83" fmla="*/ 21 h 31"/>
                  <a:gd name="T84" fmla="*/ 22 w 73"/>
                  <a:gd name="T85" fmla="*/ 24 h 31"/>
                  <a:gd name="T86" fmla="*/ 25 w 73"/>
                  <a:gd name="T87" fmla="*/ 27 h 31"/>
                  <a:gd name="T88" fmla="*/ 31 w 73"/>
                  <a:gd name="T89" fmla="*/ 28 h 31"/>
                  <a:gd name="T90" fmla="*/ 36 w 73"/>
                  <a:gd name="T91" fmla="*/ 28 h 31"/>
                  <a:gd name="T92" fmla="*/ 40 w 73"/>
                  <a:gd name="T93" fmla="*/ 29 h 31"/>
                  <a:gd name="T94" fmla="*/ 43 w 73"/>
                  <a:gd name="T95" fmla="*/ 30 h 31"/>
                  <a:gd name="T96" fmla="*/ 46 w 73"/>
                  <a:gd name="T97" fmla="*/ 30 h 31"/>
                  <a:gd name="T98" fmla="*/ 48 w 73"/>
                  <a:gd name="T99" fmla="*/ 30 h 31"/>
                  <a:gd name="T100" fmla="*/ 51 w 73"/>
                  <a:gd name="T101" fmla="*/ 29 h 31"/>
                  <a:gd name="T102" fmla="*/ 55 w 73"/>
                  <a:gd name="T103" fmla="*/ 2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3" h="31">
                    <a:moveTo>
                      <a:pt x="56" y="29"/>
                    </a:moveTo>
                    <a:cubicBezTo>
                      <a:pt x="57" y="28"/>
                      <a:pt x="57" y="28"/>
                      <a:pt x="57" y="28"/>
                    </a:cubicBezTo>
                    <a:cubicBezTo>
                      <a:pt x="57" y="27"/>
                      <a:pt x="57" y="27"/>
                      <a:pt x="58" y="27"/>
                    </a:cubicBezTo>
                    <a:cubicBezTo>
                      <a:pt x="58" y="27"/>
                      <a:pt x="58" y="26"/>
                      <a:pt x="58" y="26"/>
                    </a:cubicBezTo>
                    <a:cubicBezTo>
                      <a:pt x="58" y="26"/>
                      <a:pt x="58" y="26"/>
                      <a:pt x="58" y="26"/>
                    </a:cubicBezTo>
                    <a:cubicBezTo>
                      <a:pt x="59" y="25"/>
                      <a:pt x="59" y="25"/>
                      <a:pt x="59" y="25"/>
                    </a:cubicBezTo>
                    <a:cubicBezTo>
                      <a:pt x="60" y="25"/>
                      <a:pt x="60" y="25"/>
                      <a:pt x="60" y="24"/>
                    </a:cubicBezTo>
                    <a:cubicBezTo>
                      <a:pt x="60" y="24"/>
                      <a:pt x="59" y="24"/>
                      <a:pt x="59" y="24"/>
                    </a:cubicBezTo>
                    <a:cubicBezTo>
                      <a:pt x="59" y="23"/>
                      <a:pt x="59" y="23"/>
                      <a:pt x="58" y="23"/>
                    </a:cubicBezTo>
                    <a:cubicBezTo>
                      <a:pt x="58" y="23"/>
                      <a:pt x="58" y="23"/>
                      <a:pt x="57" y="23"/>
                    </a:cubicBezTo>
                    <a:cubicBezTo>
                      <a:pt x="57" y="22"/>
                      <a:pt x="57" y="22"/>
                      <a:pt x="57" y="22"/>
                    </a:cubicBezTo>
                    <a:cubicBezTo>
                      <a:pt x="57" y="22"/>
                      <a:pt x="57" y="21"/>
                      <a:pt x="57" y="21"/>
                    </a:cubicBezTo>
                    <a:cubicBezTo>
                      <a:pt x="57" y="21"/>
                      <a:pt x="58" y="21"/>
                      <a:pt x="58" y="21"/>
                    </a:cubicBezTo>
                    <a:cubicBezTo>
                      <a:pt x="59" y="20"/>
                      <a:pt x="59" y="20"/>
                      <a:pt x="59" y="21"/>
                    </a:cubicBezTo>
                    <a:cubicBezTo>
                      <a:pt x="60" y="21"/>
                      <a:pt x="60" y="21"/>
                      <a:pt x="60" y="21"/>
                    </a:cubicBezTo>
                    <a:cubicBezTo>
                      <a:pt x="60" y="21"/>
                      <a:pt x="61" y="21"/>
                      <a:pt x="61" y="22"/>
                    </a:cubicBezTo>
                    <a:cubicBezTo>
                      <a:pt x="61" y="22"/>
                      <a:pt x="61" y="22"/>
                      <a:pt x="62" y="22"/>
                    </a:cubicBezTo>
                    <a:cubicBezTo>
                      <a:pt x="62" y="22"/>
                      <a:pt x="62" y="21"/>
                      <a:pt x="62" y="21"/>
                    </a:cubicBezTo>
                    <a:cubicBezTo>
                      <a:pt x="63" y="21"/>
                      <a:pt x="63" y="21"/>
                      <a:pt x="63" y="20"/>
                    </a:cubicBezTo>
                    <a:cubicBezTo>
                      <a:pt x="63" y="20"/>
                      <a:pt x="63" y="20"/>
                      <a:pt x="63" y="20"/>
                    </a:cubicBezTo>
                    <a:cubicBezTo>
                      <a:pt x="64" y="19"/>
                      <a:pt x="64" y="20"/>
                      <a:pt x="64" y="20"/>
                    </a:cubicBezTo>
                    <a:cubicBezTo>
                      <a:pt x="65" y="20"/>
                      <a:pt x="65" y="20"/>
                      <a:pt x="66" y="19"/>
                    </a:cubicBezTo>
                    <a:cubicBezTo>
                      <a:pt x="66" y="19"/>
                      <a:pt x="66" y="19"/>
                      <a:pt x="66" y="18"/>
                    </a:cubicBezTo>
                    <a:cubicBezTo>
                      <a:pt x="66" y="18"/>
                      <a:pt x="66" y="18"/>
                      <a:pt x="66" y="17"/>
                    </a:cubicBezTo>
                    <a:cubicBezTo>
                      <a:pt x="67" y="17"/>
                      <a:pt x="67" y="17"/>
                      <a:pt x="67" y="17"/>
                    </a:cubicBezTo>
                    <a:cubicBezTo>
                      <a:pt x="68" y="17"/>
                      <a:pt x="68" y="17"/>
                      <a:pt x="68" y="16"/>
                    </a:cubicBezTo>
                    <a:cubicBezTo>
                      <a:pt x="69" y="16"/>
                      <a:pt x="69" y="16"/>
                      <a:pt x="69" y="16"/>
                    </a:cubicBezTo>
                    <a:cubicBezTo>
                      <a:pt x="69" y="16"/>
                      <a:pt x="69" y="16"/>
                      <a:pt x="69" y="16"/>
                    </a:cubicBezTo>
                    <a:cubicBezTo>
                      <a:pt x="70" y="16"/>
                      <a:pt x="70" y="16"/>
                      <a:pt x="70" y="16"/>
                    </a:cubicBezTo>
                    <a:cubicBezTo>
                      <a:pt x="70" y="16"/>
                      <a:pt x="70" y="16"/>
                      <a:pt x="71" y="16"/>
                    </a:cubicBezTo>
                    <a:cubicBezTo>
                      <a:pt x="71" y="16"/>
                      <a:pt x="71" y="16"/>
                      <a:pt x="72" y="17"/>
                    </a:cubicBezTo>
                    <a:cubicBezTo>
                      <a:pt x="72" y="17"/>
                      <a:pt x="73" y="18"/>
                      <a:pt x="73" y="17"/>
                    </a:cubicBezTo>
                    <a:cubicBezTo>
                      <a:pt x="73" y="17"/>
                      <a:pt x="73" y="17"/>
                      <a:pt x="73" y="17"/>
                    </a:cubicBezTo>
                    <a:cubicBezTo>
                      <a:pt x="73" y="16"/>
                      <a:pt x="73" y="16"/>
                      <a:pt x="72" y="16"/>
                    </a:cubicBezTo>
                    <a:cubicBezTo>
                      <a:pt x="72" y="16"/>
                      <a:pt x="72" y="16"/>
                      <a:pt x="72" y="16"/>
                    </a:cubicBezTo>
                    <a:cubicBezTo>
                      <a:pt x="72" y="15"/>
                      <a:pt x="72" y="15"/>
                      <a:pt x="72" y="15"/>
                    </a:cubicBezTo>
                    <a:cubicBezTo>
                      <a:pt x="72" y="14"/>
                      <a:pt x="72" y="14"/>
                      <a:pt x="71" y="14"/>
                    </a:cubicBezTo>
                    <a:cubicBezTo>
                      <a:pt x="71" y="14"/>
                      <a:pt x="70" y="14"/>
                      <a:pt x="70" y="14"/>
                    </a:cubicBezTo>
                    <a:cubicBezTo>
                      <a:pt x="69" y="14"/>
                      <a:pt x="69" y="13"/>
                      <a:pt x="69" y="13"/>
                    </a:cubicBezTo>
                    <a:cubicBezTo>
                      <a:pt x="68" y="13"/>
                      <a:pt x="68" y="13"/>
                      <a:pt x="68" y="12"/>
                    </a:cubicBezTo>
                    <a:cubicBezTo>
                      <a:pt x="67" y="12"/>
                      <a:pt x="67" y="12"/>
                      <a:pt x="67" y="12"/>
                    </a:cubicBezTo>
                    <a:cubicBezTo>
                      <a:pt x="67" y="13"/>
                      <a:pt x="67" y="13"/>
                      <a:pt x="66" y="13"/>
                    </a:cubicBezTo>
                    <a:cubicBezTo>
                      <a:pt x="66" y="13"/>
                      <a:pt x="66" y="13"/>
                      <a:pt x="66" y="13"/>
                    </a:cubicBezTo>
                    <a:cubicBezTo>
                      <a:pt x="65" y="13"/>
                      <a:pt x="65" y="13"/>
                      <a:pt x="64" y="13"/>
                    </a:cubicBezTo>
                    <a:cubicBezTo>
                      <a:pt x="64" y="13"/>
                      <a:pt x="64" y="13"/>
                      <a:pt x="64" y="13"/>
                    </a:cubicBezTo>
                    <a:cubicBezTo>
                      <a:pt x="63" y="13"/>
                      <a:pt x="63" y="13"/>
                      <a:pt x="63" y="13"/>
                    </a:cubicBezTo>
                    <a:cubicBezTo>
                      <a:pt x="63" y="13"/>
                      <a:pt x="63" y="13"/>
                      <a:pt x="62" y="13"/>
                    </a:cubicBezTo>
                    <a:cubicBezTo>
                      <a:pt x="62" y="13"/>
                      <a:pt x="61" y="13"/>
                      <a:pt x="61" y="12"/>
                    </a:cubicBezTo>
                    <a:cubicBezTo>
                      <a:pt x="61" y="12"/>
                      <a:pt x="61" y="12"/>
                      <a:pt x="61" y="11"/>
                    </a:cubicBezTo>
                    <a:cubicBezTo>
                      <a:pt x="61" y="11"/>
                      <a:pt x="61" y="10"/>
                      <a:pt x="61" y="10"/>
                    </a:cubicBezTo>
                    <a:cubicBezTo>
                      <a:pt x="61" y="9"/>
                      <a:pt x="61" y="9"/>
                      <a:pt x="61" y="8"/>
                    </a:cubicBezTo>
                    <a:cubicBezTo>
                      <a:pt x="61" y="8"/>
                      <a:pt x="61" y="8"/>
                      <a:pt x="61" y="7"/>
                    </a:cubicBezTo>
                    <a:cubicBezTo>
                      <a:pt x="61" y="7"/>
                      <a:pt x="61" y="7"/>
                      <a:pt x="61" y="7"/>
                    </a:cubicBezTo>
                    <a:cubicBezTo>
                      <a:pt x="60" y="7"/>
                      <a:pt x="60" y="7"/>
                      <a:pt x="59" y="7"/>
                    </a:cubicBezTo>
                    <a:cubicBezTo>
                      <a:pt x="59" y="7"/>
                      <a:pt x="58" y="7"/>
                      <a:pt x="58" y="7"/>
                    </a:cubicBezTo>
                    <a:cubicBezTo>
                      <a:pt x="57" y="7"/>
                      <a:pt x="57" y="7"/>
                      <a:pt x="56" y="6"/>
                    </a:cubicBezTo>
                    <a:cubicBezTo>
                      <a:pt x="56" y="6"/>
                      <a:pt x="55" y="6"/>
                      <a:pt x="55" y="6"/>
                    </a:cubicBezTo>
                    <a:cubicBezTo>
                      <a:pt x="54" y="6"/>
                      <a:pt x="54" y="6"/>
                      <a:pt x="53" y="7"/>
                    </a:cubicBezTo>
                    <a:cubicBezTo>
                      <a:pt x="52" y="7"/>
                      <a:pt x="52" y="7"/>
                      <a:pt x="51" y="8"/>
                    </a:cubicBezTo>
                    <a:cubicBezTo>
                      <a:pt x="50" y="8"/>
                      <a:pt x="50" y="8"/>
                      <a:pt x="49" y="8"/>
                    </a:cubicBezTo>
                    <a:cubicBezTo>
                      <a:pt x="48" y="8"/>
                      <a:pt x="48" y="8"/>
                      <a:pt x="47" y="8"/>
                    </a:cubicBezTo>
                    <a:cubicBezTo>
                      <a:pt x="46" y="8"/>
                      <a:pt x="46" y="8"/>
                      <a:pt x="45" y="8"/>
                    </a:cubicBezTo>
                    <a:cubicBezTo>
                      <a:pt x="44" y="8"/>
                      <a:pt x="44" y="9"/>
                      <a:pt x="43" y="8"/>
                    </a:cubicBezTo>
                    <a:cubicBezTo>
                      <a:pt x="42" y="8"/>
                      <a:pt x="42" y="8"/>
                      <a:pt x="42" y="7"/>
                    </a:cubicBezTo>
                    <a:cubicBezTo>
                      <a:pt x="41" y="7"/>
                      <a:pt x="41" y="7"/>
                      <a:pt x="41" y="7"/>
                    </a:cubicBezTo>
                    <a:cubicBezTo>
                      <a:pt x="41" y="6"/>
                      <a:pt x="40" y="7"/>
                      <a:pt x="40" y="7"/>
                    </a:cubicBezTo>
                    <a:cubicBezTo>
                      <a:pt x="39" y="7"/>
                      <a:pt x="39" y="6"/>
                      <a:pt x="38" y="6"/>
                    </a:cubicBezTo>
                    <a:cubicBezTo>
                      <a:pt x="38" y="6"/>
                      <a:pt x="38" y="6"/>
                      <a:pt x="37" y="6"/>
                    </a:cubicBezTo>
                    <a:cubicBezTo>
                      <a:pt x="37" y="6"/>
                      <a:pt x="36" y="5"/>
                      <a:pt x="36" y="5"/>
                    </a:cubicBezTo>
                    <a:cubicBezTo>
                      <a:pt x="35" y="5"/>
                      <a:pt x="35" y="5"/>
                      <a:pt x="34" y="5"/>
                    </a:cubicBezTo>
                    <a:cubicBezTo>
                      <a:pt x="33" y="6"/>
                      <a:pt x="33" y="6"/>
                      <a:pt x="32" y="6"/>
                    </a:cubicBezTo>
                    <a:cubicBezTo>
                      <a:pt x="32" y="6"/>
                      <a:pt x="31" y="7"/>
                      <a:pt x="30" y="6"/>
                    </a:cubicBezTo>
                    <a:cubicBezTo>
                      <a:pt x="30" y="6"/>
                      <a:pt x="30" y="6"/>
                      <a:pt x="30" y="6"/>
                    </a:cubicBezTo>
                    <a:cubicBezTo>
                      <a:pt x="29" y="5"/>
                      <a:pt x="29" y="6"/>
                      <a:pt x="28" y="5"/>
                    </a:cubicBezTo>
                    <a:cubicBezTo>
                      <a:pt x="28" y="5"/>
                      <a:pt x="28" y="5"/>
                      <a:pt x="28" y="5"/>
                    </a:cubicBezTo>
                    <a:cubicBezTo>
                      <a:pt x="28" y="4"/>
                      <a:pt x="27" y="4"/>
                      <a:pt x="27" y="4"/>
                    </a:cubicBezTo>
                    <a:cubicBezTo>
                      <a:pt x="26" y="3"/>
                      <a:pt x="26" y="3"/>
                      <a:pt x="26" y="3"/>
                    </a:cubicBezTo>
                    <a:cubicBezTo>
                      <a:pt x="25" y="3"/>
                      <a:pt x="25" y="3"/>
                      <a:pt x="24" y="3"/>
                    </a:cubicBezTo>
                    <a:cubicBezTo>
                      <a:pt x="24" y="3"/>
                      <a:pt x="23" y="2"/>
                      <a:pt x="22" y="2"/>
                    </a:cubicBezTo>
                    <a:cubicBezTo>
                      <a:pt x="22" y="2"/>
                      <a:pt x="21" y="2"/>
                      <a:pt x="21" y="1"/>
                    </a:cubicBezTo>
                    <a:cubicBezTo>
                      <a:pt x="20" y="1"/>
                      <a:pt x="20" y="1"/>
                      <a:pt x="20" y="1"/>
                    </a:cubicBezTo>
                    <a:cubicBezTo>
                      <a:pt x="20" y="0"/>
                      <a:pt x="19" y="1"/>
                      <a:pt x="19" y="1"/>
                    </a:cubicBezTo>
                    <a:cubicBezTo>
                      <a:pt x="19" y="1"/>
                      <a:pt x="19" y="1"/>
                      <a:pt x="18" y="1"/>
                    </a:cubicBezTo>
                    <a:cubicBezTo>
                      <a:pt x="18" y="1"/>
                      <a:pt x="17" y="2"/>
                      <a:pt x="17" y="2"/>
                    </a:cubicBezTo>
                    <a:cubicBezTo>
                      <a:pt x="17" y="2"/>
                      <a:pt x="17" y="3"/>
                      <a:pt x="17" y="3"/>
                    </a:cubicBezTo>
                    <a:cubicBezTo>
                      <a:pt x="18" y="4"/>
                      <a:pt x="18" y="4"/>
                      <a:pt x="18" y="4"/>
                    </a:cubicBezTo>
                    <a:cubicBezTo>
                      <a:pt x="19" y="5"/>
                      <a:pt x="19" y="5"/>
                      <a:pt x="19" y="5"/>
                    </a:cubicBezTo>
                    <a:cubicBezTo>
                      <a:pt x="19" y="5"/>
                      <a:pt x="19" y="5"/>
                      <a:pt x="19" y="6"/>
                    </a:cubicBezTo>
                    <a:cubicBezTo>
                      <a:pt x="19" y="6"/>
                      <a:pt x="19" y="6"/>
                      <a:pt x="19" y="7"/>
                    </a:cubicBezTo>
                    <a:cubicBezTo>
                      <a:pt x="19" y="7"/>
                      <a:pt x="18" y="7"/>
                      <a:pt x="18" y="7"/>
                    </a:cubicBezTo>
                    <a:cubicBezTo>
                      <a:pt x="17" y="7"/>
                      <a:pt x="17" y="7"/>
                      <a:pt x="17" y="7"/>
                    </a:cubicBezTo>
                    <a:cubicBezTo>
                      <a:pt x="16" y="7"/>
                      <a:pt x="16" y="7"/>
                      <a:pt x="16" y="7"/>
                    </a:cubicBezTo>
                    <a:cubicBezTo>
                      <a:pt x="15" y="7"/>
                      <a:pt x="15" y="6"/>
                      <a:pt x="14" y="6"/>
                    </a:cubicBezTo>
                    <a:cubicBezTo>
                      <a:pt x="13" y="6"/>
                      <a:pt x="13" y="7"/>
                      <a:pt x="12" y="7"/>
                    </a:cubicBezTo>
                    <a:cubicBezTo>
                      <a:pt x="12" y="6"/>
                      <a:pt x="12" y="6"/>
                      <a:pt x="11" y="6"/>
                    </a:cubicBezTo>
                    <a:cubicBezTo>
                      <a:pt x="11" y="6"/>
                      <a:pt x="11" y="5"/>
                      <a:pt x="10" y="5"/>
                    </a:cubicBezTo>
                    <a:cubicBezTo>
                      <a:pt x="10" y="5"/>
                      <a:pt x="9" y="5"/>
                      <a:pt x="9" y="5"/>
                    </a:cubicBezTo>
                    <a:cubicBezTo>
                      <a:pt x="8" y="5"/>
                      <a:pt x="8" y="5"/>
                      <a:pt x="8" y="5"/>
                    </a:cubicBezTo>
                    <a:cubicBezTo>
                      <a:pt x="7" y="5"/>
                      <a:pt x="7" y="5"/>
                      <a:pt x="7" y="4"/>
                    </a:cubicBezTo>
                    <a:cubicBezTo>
                      <a:pt x="8" y="4"/>
                      <a:pt x="8" y="4"/>
                      <a:pt x="8" y="4"/>
                    </a:cubicBezTo>
                    <a:cubicBezTo>
                      <a:pt x="8" y="3"/>
                      <a:pt x="8" y="3"/>
                      <a:pt x="7" y="3"/>
                    </a:cubicBezTo>
                    <a:cubicBezTo>
                      <a:pt x="7" y="3"/>
                      <a:pt x="7" y="4"/>
                      <a:pt x="6" y="4"/>
                    </a:cubicBezTo>
                    <a:cubicBezTo>
                      <a:pt x="6" y="5"/>
                      <a:pt x="5" y="5"/>
                      <a:pt x="5" y="5"/>
                    </a:cubicBezTo>
                    <a:cubicBezTo>
                      <a:pt x="4" y="5"/>
                      <a:pt x="4" y="5"/>
                      <a:pt x="3" y="5"/>
                    </a:cubicBezTo>
                    <a:cubicBezTo>
                      <a:pt x="3" y="6"/>
                      <a:pt x="3" y="6"/>
                      <a:pt x="2" y="6"/>
                    </a:cubicBezTo>
                    <a:cubicBezTo>
                      <a:pt x="2" y="6"/>
                      <a:pt x="2" y="6"/>
                      <a:pt x="1" y="7"/>
                    </a:cubicBezTo>
                    <a:cubicBezTo>
                      <a:pt x="1" y="7"/>
                      <a:pt x="0" y="8"/>
                      <a:pt x="0" y="8"/>
                    </a:cubicBezTo>
                    <a:cubicBezTo>
                      <a:pt x="0" y="8"/>
                      <a:pt x="0" y="8"/>
                      <a:pt x="0" y="8"/>
                    </a:cubicBezTo>
                    <a:cubicBezTo>
                      <a:pt x="0" y="9"/>
                      <a:pt x="0" y="9"/>
                      <a:pt x="0" y="9"/>
                    </a:cubicBezTo>
                    <a:cubicBezTo>
                      <a:pt x="0" y="10"/>
                      <a:pt x="1" y="9"/>
                      <a:pt x="1" y="10"/>
                    </a:cubicBezTo>
                    <a:cubicBezTo>
                      <a:pt x="2" y="10"/>
                      <a:pt x="2" y="11"/>
                      <a:pt x="2" y="11"/>
                    </a:cubicBezTo>
                    <a:cubicBezTo>
                      <a:pt x="2" y="12"/>
                      <a:pt x="2" y="12"/>
                      <a:pt x="3" y="13"/>
                    </a:cubicBezTo>
                    <a:cubicBezTo>
                      <a:pt x="3" y="13"/>
                      <a:pt x="3" y="13"/>
                      <a:pt x="4" y="14"/>
                    </a:cubicBezTo>
                    <a:cubicBezTo>
                      <a:pt x="4" y="14"/>
                      <a:pt x="5" y="13"/>
                      <a:pt x="5" y="13"/>
                    </a:cubicBezTo>
                    <a:cubicBezTo>
                      <a:pt x="6" y="13"/>
                      <a:pt x="6" y="14"/>
                      <a:pt x="7" y="14"/>
                    </a:cubicBezTo>
                    <a:cubicBezTo>
                      <a:pt x="7" y="15"/>
                      <a:pt x="8" y="15"/>
                      <a:pt x="8" y="15"/>
                    </a:cubicBezTo>
                    <a:cubicBezTo>
                      <a:pt x="8" y="16"/>
                      <a:pt x="8" y="16"/>
                      <a:pt x="8" y="16"/>
                    </a:cubicBezTo>
                    <a:cubicBezTo>
                      <a:pt x="8" y="16"/>
                      <a:pt x="8" y="16"/>
                      <a:pt x="8" y="16"/>
                    </a:cubicBezTo>
                    <a:cubicBezTo>
                      <a:pt x="9" y="16"/>
                      <a:pt x="8" y="17"/>
                      <a:pt x="9" y="17"/>
                    </a:cubicBezTo>
                    <a:cubicBezTo>
                      <a:pt x="9" y="18"/>
                      <a:pt x="9" y="18"/>
                      <a:pt x="9" y="18"/>
                    </a:cubicBezTo>
                    <a:cubicBezTo>
                      <a:pt x="10" y="19"/>
                      <a:pt x="10" y="18"/>
                      <a:pt x="11" y="18"/>
                    </a:cubicBezTo>
                    <a:cubicBezTo>
                      <a:pt x="12" y="18"/>
                      <a:pt x="12" y="18"/>
                      <a:pt x="13" y="18"/>
                    </a:cubicBezTo>
                    <a:cubicBezTo>
                      <a:pt x="13" y="18"/>
                      <a:pt x="14" y="18"/>
                      <a:pt x="14" y="19"/>
                    </a:cubicBezTo>
                    <a:cubicBezTo>
                      <a:pt x="15" y="19"/>
                      <a:pt x="15" y="19"/>
                      <a:pt x="15" y="20"/>
                    </a:cubicBezTo>
                    <a:cubicBezTo>
                      <a:pt x="16" y="20"/>
                      <a:pt x="16" y="20"/>
                      <a:pt x="16" y="20"/>
                    </a:cubicBezTo>
                    <a:cubicBezTo>
                      <a:pt x="17" y="21"/>
                      <a:pt x="17" y="21"/>
                      <a:pt x="18" y="21"/>
                    </a:cubicBezTo>
                    <a:cubicBezTo>
                      <a:pt x="18" y="22"/>
                      <a:pt x="18" y="22"/>
                      <a:pt x="19" y="22"/>
                    </a:cubicBezTo>
                    <a:cubicBezTo>
                      <a:pt x="20" y="22"/>
                      <a:pt x="20" y="22"/>
                      <a:pt x="20" y="23"/>
                    </a:cubicBezTo>
                    <a:cubicBezTo>
                      <a:pt x="21" y="23"/>
                      <a:pt x="21" y="23"/>
                      <a:pt x="22" y="24"/>
                    </a:cubicBezTo>
                    <a:cubicBezTo>
                      <a:pt x="22" y="24"/>
                      <a:pt x="22" y="24"/>
                      <a:pt x="22" y="25"/>
                    </a:cubicBezTo>
                    <a:cubicBezTo>
                      <a:pt x="23" y="25"/>
                      <a:pt x="23" y="26"/>
                      <a:pt x="24" y="26"/>
                    </a:cubicBezTo>
                    <a:cubicBezTo>
                      <a:pt x="25" y="27"/>
                      <a:pt x="25" y="27"/>
                      <a:pt x="25" y="27"/>
                    </a:cubicBezTo>
                    <a:cubicBezTo>
                      <a:pt x="26" y="28"/>
                      <a:pt x="26" y="28"/>
                      <a:pt x="26" y="28"/>
                    </a:cubicBezTo>
                    <a:cubicBezTo>
                      <a:pt x="27" y="28"/>
                      <a:pt x="28" y="28"/>
                      <a:pt x="29" y="28"/>
                    </a:cubicBezTo>
                    <a:cubicBezTo>
                      <a:pt x="30" y="28"/>
                      <a:pt x="30" y="28"/>
                      <a:pt x="31" y="28"/>
                    </a:cubicBezTo>
                    <a:cubicBezTo>
                      <a:pt x="32" y="28"/>
                      <a:pt x="32" y="28"/>
                      <a:pt x="33" y="28"/>
                    </a:cubicBezTo>
                    <a:cubicBezTo>
                      <a:pt x="34" y="28"/>
                      <a:pt x="34" y="28"/>
                      <a:pt x="35" y="28"/>
                    </a:cubicBezTo>
                    <a:cubicBezTo>
                      <a:pt x="35" y="28"/>
                      <a:pt x="36" y="28"/>
                      <a:pt x="36" y="28"/>
                    </a:cubicBezTo>
                    <a:cubicBezTo>
                      <a:pt x="37" y="28"/>
                      <a:pt x="37" y="28"/>
                      <a:pt x="37" y="28"/>
                    </a:cubicBezTo>
                    <a:cubicBezTo>
                      <a:pt x="38" y="28"/>
                      <a:pt x="38" y="28"/>
                      <a:pt x="39" y="29"/>
                    </a:cubicBezTo>
                    <a:cubicBezTo>
                      <a:pt x="39" y="29"/>
                      <a:pt x="39" y="29"/>
                      <a:pt x="40" y="29"/>
                    </a:cubicBezTo>
                    <a:cubicBezTo>
                      <a:pt x="40" y="29"/>
                      <a:pt x="40" y="29"/>
                      <a:pt x="41" y="29"/>
                    </a:cubicBezTo>
                    <a:cubicBezTo>
                      <a:pt x="41" y="29"/>
                      <a:pt x="41" y="29"/>
                      <a:pt x="42" y="30"/>
                    </a:cubicBezTo>
                    <a:cubicBezTo>
                      <a:pt x="42" y="30"/>
                      <a:pt x="42" y="30"/>
                      <a:pt x="43" y="30"/>
                    </a:cubicBezTo>
                    <a:cubicBezTo>
                      <a:pt x="43" y="30"/>
                      <a:pt x="44" y="30"/>
                      <a:pt x="44" y="30"/>
                    </a:cubicBezTo>
                    <a:cubicBezTo>
                      <a:pt x="45" y="30"/>
                      <a:pt x="45" y="30"/>
                      <a:pt x="45" y="30"/>
                    </a:cubicBezTo>
                    <a:cubicBezTo>
                      <a:pt x="45" y="30"/>
                      <a:pt x="46" y="30"/>
                      <a:pt x="46" y="30"/>
                    </a:cubicBezTo>
                    <a:cubicBezTo>
                      <a:pt x="46" y="30"/>
                      <a:pt x="46" y="31"/>
                      <a:pt x="46" y="31"/>
                    </a:cubicBezTo>
                    <a:cubicBezTo>
                      <a:pt x="47" y="31"/>
                      <a:pt x="47" y="31"/>
                      <a:pt x="47" y="31"/>
                    </a:cubicBezTo>
                    <a:cubicBezTo>
                      <a:pt x="48" y="31"/>
                      <a:pt x="48" y="30"/>
                      <a:pt x="48" y="30"/>
                    </a:cubicBezTo>
                    <a:cubicBezTo>
                      <a:pt x="49" y="30"/>
                      <a:pt x="49" y="30"/>
                      <a:pt x="49" y="29"/>
                    </a:cubicBezTo>
                    <a:cubicBezTo>
                      <a:pt x="50" y="29"/>
                      <a:pt x="50" y="29"/>
                      <a:pt x="50" y="29"/>
                    </a:cubicBezTo>
                    <a:cubicBezTo>
                      <a:pt x="50" y="29"/>
                      <a:pt x="51" y="29"/>
                      <a:pt x="51" y="29"/>
                    </a:cubicBezTo>
                    <a:cubicBezTo>
                      <a:pt x="51" y="28"/>
                      <a:pt x="52" y="29"/>
                      <a:pt x="52" y="29"/>
                    </a:cubicBezTo>
                    <a:cubicBezTo>
                      <a:pt x="52" y="29"/>
                      <a:pt x="53" y="29"/>
                      <a:pt x="53" y="29"/>
                    </a:cubicBezTo>
                    <a:cubicBezTo>
                      <a:pt x="54" y="28"/>
                      <a:pt x="54" y="28"/>
                      <a:pt x="55" y="28"/>
                    </a:cubicBezTo>
                    <a:cubicBezTo>
                      <a:pt x="55" y="28"/>
                      <a:pt x="56" y="29"/>
                      <a:pt x="56" y="29"/>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16" name="Freeform 308">
                <a:extLst>
                  <a:ext uri="{FF2B5EF4-FFF2-40B4-BE49-F238E27FC236}">
                    <a16:creationId xmlns:a16="http://schemas.microsoft.com/office/drawing/2014/main" id="{FA4E77E4-6573-A7D1-EC8A-223F219BD8DE}"/>
                  </a:ext>
                </a:extLst>
              </p:cNvPr>
              <p:cNvSpPr>
                <a:spLocks/>
              </p:cNvSpPr>
              <p:nvPr/>
            </p:nvSpPr>
            <p:spPr bwMode="auto">
              <a:xfrm>
                <a:off x="5921376" y="1811339"/>
                <a:ext cx="204788" cy="139700"/>
              </a:xfrm>
              <a:custGeom>
                <a:avLst/>
                <a:gdLst>
                  <a:gd name="T0" fmla="*/ 18 w 19"/>
                  <a:gd name="T1" fmla="*/ 8 h 13"/>
                  <a:gd name="T2" fmla="*/ 16 w 19"/>
                  <a:gd name="T3" fmla="*/ 8 h 13"/>
                  <a:gd name="T4" fmla="*/ 15 w 19"/>
                  <a:gd name="T5" fmla="*/ 7 h 13"/>
                  <a:gd name="T6" fmla="*/ 15 w 19"/>
                  <a:gd name="T7" fmla="*/ 6 h 13"/>
                  <a:gd name="T8" fmla="*/ 14 w 19"/>
                  <a:gd name="T9" fmla="*/ 4 h 13"/>
                  <a:gd name="T10" fmla="*/ 14 w 19"/>
                  <a:gd name="T11" fmla="*/ 4 h 13"/>
                  <a:gd name="T12" fmla="*/ 13 w 19"/>
                  <a:gd name="T13" fmla="*/ 4 h 13"/>
                  <a:gd name="T14" fmla="*/ 11 w 19"/>
                  <a:gd name="T15" fmla="*/ 4 h 13"/>
                  <a:gd name="T16" fmla="*/ 10 w 19"/>
                  <a:gd name="T17" fmla="*/ 4 h 13"/>
                  <a:gd name="T18" fmla="*/ 8 w 19"/>
                  <a:gd name="T19" fmla="*/ 4 h 13"/>
                  <a:gd name="T20" fmla="*/ 7 w 19"/>
                  <a:gd name="T21" fmla="*/ 4 h 13"/>
                  <a:gd name="T22" fmla="*/ 6 w 19"/>
                  <a:gd name="T23" fmla="*/ 4 h 13"/>
                  <a:gd name="T24" fmla="*/ 5 w 19"/>
                  <a:gd name="T25" fmla="*/ 3 h 13"/>
                  <a:gd name="T26" fmla="*/ 5 w 19"/>
                  <a:gd name="T27" fmla="*/ 3 h 13"/>
                  <a:gd name="T28" fmla="*/ 5 w 19"/>
                  <a:gd name="T29" fmla="*/ 2 h 13"/>
                  <a:gd name="T30" fmla="*/ 6 w 19"/>
                  <a:gd name="T31" fmla="*/ 2 h 13"/>
                  <a:gd name="T32" fmla="*/ 6 w 19"/>
                  <a:gd name="T33" fmla="*/ 1 h 13"/>
                  <a:gd name="T34" fmla="*/ 5 w 19"/>
                  <a:gd name="T35" fmla="*/ 1 h 13"/>
                  <a:gd name="T36" fmla="*/ 4 w 19"/>
                  <a:gd name="T37" fmla="*/ 1 h 13"/>
                  <a:gd name="T38" fmla="*/ 3 w 19"/>
                  <a:gd name="T39" fmla="*/ 2 h 13"/>
                  <a:gd name="T40" fmla="*/ 3 w 19"/>
                  <a:gd name="T41" fmla="*/ 2 h 13"/>
                  <a:gd name="T42" fmla="*/ 3 w 19"/>
                  <a:gd name="T43" fmla="*/ 3 h 13"/>
                  <a:gd name="T44" fmla="*/ 2 w 19"/>
                  <a:gd name="T45" fmla="*/ 4 h 13"/>
                  <a:gd name="T46" fmla="*/ 1 w 19"/>
                  <a:gd name="T47" fmla="*/ 5 h 13"/>
                  <a:gd name="T48" fmla="*/ 0 w 19"/>
                  <a:gd name="T49" fmla="*/ 5 h 13"/>
                  <a:gd name="T50" fmla="*/ 0 w 19"/>
                  <a:gd name="T51" fmla="*/ 7 h 13"/>
                  <a:gd name="T52" fmla="*/ 1 w 19"/>
                  <a:gd name="T53" fmla="*/ 7 h 13"/>
                  <a:gd name="T54" fmla="*/ 2 w 19"/>
                  <a:gd name="T55" fmla="*/ 7 h 13"/>
                  <a:gd name="T56" fmla="*/ 2 w 19"/>
                  <a:gd name="T57" fmla="*/ 8 h 13"/>
                  <a:gd name="T58" fmla="*/ 2 w 19"/>
                  <a:gd name="T59" fmla="*/ 9 h 13"/>
                  <a:gd name="T60" fmla="*/ 2 w 19"/>
                  <a:gd name="T61" fmla="*/ 10 h 13"/>
                  <a:gd name="T62" fmla="*/ 2 w 19"/>
                  <a:gd name="T63" fmla="*/ 11 h 13"/>
                  <a:gd name="T64" fmla="*/ 3 w 19"/>
                  <a:gd name="T65" fmla="*/ 11 h 13"/>
                  <a:gd name="T66" fmla="*/ 3 w 19"/>
                  <a:gd name="T67" fmla="*/ 11 h 13"/>
                  <a:gd name="T68" fmla="*/ 4 w 19"/>
                  <a:gd name="T69" fmla="*/ 11 h 13"/>
                  <a:gd name="T70" fmla="*/ 5 w 19"/>
                  <a:gd name="T71" fmla="*/ 11 h 13"/>
                  <a:gd name="T72" fmla="*/ 6 w 19"/>
                  <a:gd name="T73" fmla="*/ 11 h 13"/>
                  <a:gd name="T74" fmla="*/ 7 w 19"/>
                  <a:gd name="T75" fmla="*/ 9 h 13"/>
                  <a:gd name="T76" fmla="*/ 7 w 19"/>
                  <a:gd name="T77" fmla="*/ 9 h 13"/>
                  <a:gd name="T78" fmla="*/ 7 w 19"/>
                  <a:gd name="T79" fmla="*/ 8 h 13"/>
                  <a:gd name="T80" fmla="*/ 8 w 19"/>
                  <a:gd name="T81" fmla="*/ 8 h 13"/>
                  <a:gd name="T82" fmla="*/ 9 w 19"/>
                  <a:gd name="T83" fmla="*/ 8 h 13"/>
                  <a:gd name="T84" fmla="*/ 9 w 19"/>
                  <a:gd name="T85" fmla="*/ 8 h 13"/>
                  <a:gd name="T86" fmla="*/ 10 w 19"/>
                  <a:gd name="T87" fmla="*/ 9 h 13"/>
                  <a:gd name="T88" fmla="*/ 11 w 19"/>
                  <a:gd name="T89" fmla="*/ 10 h 13"/>
                  <a:gd name="T90" fmla="*/ 11 w 19"/>
                  <a:gd name="T91" fmla="*/ 11 h 13"/>
                  <a:gd name="T92" fmla="*/ 11 w 19"/>
                  <a:gd name="T93" fmla="*/ 12 h 13"/>
                  <a:gd name="T94" fmla="*/ 13 w 19"/>
                  <a:gd name="T95" fmla="*/ 12 h 13"/>
                  <a:gd name="T96" fmla="*/ 14 w 19"/>
                  <a:gd name="T97" fmla="*/ 11 h 13"/>
                  <a:gd name="T98" fmla="*/ 15 w 19"/>
                  <a:gd name="T99" fmla="*/ 10 h 13"/>
                  <a:gd name="T100" fmla="*/ 16 w 19"/>
                  <a:gd name="T101" fmla="*/ 10 h 13"/>
                  <a:gd name="T102" fmla="*/ 16 w 19"/>
                  <a:gd name="T103" fmla="*/ 11 h 13"/>
                  <a:gd name="T104" fmla="*/ 17 w 19"/>
                  <a:gd name="T105" fmla="*/ 11 h 13"/>
                  <a:gd name="T106" fmla="*/ 18 w 19"/>
                  <a:gd name="T107" fmla="*/ 11 h 13"/>
                  <a:gd name="T108" fmla="*/ 19 w 19"/>
                  <a:gd name="T109" fmla="*/ 10 h 13"/>
                  <a:gd name="T110" fmla="*/ 19 w 19"/>
                  <a:gd name="T111" fmla="*/ 9 h 13"/>
                  <a:gd name="T112" fmla="*/ 18 w 19"/>
                  <a:gd name="T113"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 h="13">
                    <a:moveTo>
                      <a:pt x="18" y="8"/>
                    </a:moveTo>
                    <a:cubicBezTo>
                      <a:pt x="18" y="7"/>
                      <a:pt x="17" y="8"/>
                      <a:pt x="16" y="8"/>
                    </a:cubicBezTo>
                    <a:cubicBezTo>
                      <a:pt x="16" y="8"/>
                      <a:pt x="15" y="8"/>
                      <a:pt x="15" y="7"/>
                    </a:cubicBezTo>
                    <a:cubicBezTo>
                      <a:pt x="15" y="7"/>
                      <a:pt x="15" y="6"/>
                      <a:pt x="15" y="6"/>
                    </a:cubicBezTo>
                    <a:cubicBezTo>
                      <a:pt x="15" y="5"/>
                      <a:pt x="15" y="5"/>
                      <a:pt x="14" y="4"/>
                    </a:cubicBezTo>
                    <a:cubicBezTo>
                      <a:pt x="14" y="4"/>
                      <a:pt x="14" y="4"/>
                      <a:pt x="14" y="4"/>
                    </a:cubicBezTo>
                    <a:cubicBezTo>
                      <a:pt x="14" y="5"/>
                      <a:pt x="13" y="4"/>
                      <a:pt x="13" y="4"/>
                    </a:cubicBezTo>
                    <a:cubicBezTo>
                      <a:pt x="12" y="4"/>
                      <a:pt x="12" y="4"/>
                      <a:pt x="11" y="4"/>
                    </a:cubicBezTo>
                    <a:cubicBezTo>
                      <a:pt x="11" y="4"/>
                      <a:pt x="10" y="4"/>
                      <a:pt x="10" y="4"/>
                    </a:cubicBezTo>
                    <a:cubicBezTo>
                      <a:pt x="9" y="4"/>
                      <a:pt x="9" y="5"/>
                      <a:pt x="8" y="4"/>
                    </a:cubicBezTo>
                    <a:cubicBezTo>
                      <a:pt x="8" y="4"/>
                      <a:pt x="7" y="4"/>
                      <a:pt x="7" y="4"/>
                    </a:cubicBezTo>
                    <a:cubicBezTo>
                      <a:pt x="6" y="4"/>
                      <a:pt x="6" y="4"/>
                      <a:pt x="6" y="4"/>
                    </a:cubicBezTo>
                    <a:cubicBezTo>
                      <a:pt x="5" y="3"/>
                      <a:pt x="5" y="3"/>
                      <a:pt x="5" y="3"/>
                    </a:cubicBezTo>
                    <a:cubicBezTo>
                      <a:pt x="5" y="3"/>
                      <a:pt x="5" y="3"/>
                      <a:pt x="5" y="3"/>
                    </a:cubicBezTo>
                    <a:cubicBezTo>
                      <a:pt x="5" y="2"/>
                      <a:pt x="5" y="2"/>
                      <a:pt x="5" y="2"/>
                    </a:cubicBezTo>
                    <a:cubicBezTo>
                      <a:pt x="5" y="2"/>
                      <a:pt x="5" y="2"/>
                      <a:pt x="6" y="2"/>
                    </a:cubicBezTo>
                    <a:cubicBezTo>
                      <a:pt x="6" y="1"/>
                      <a:pt x="6" y="1"/>
                      <a:pt x="6" y="1"/>
                    </a:cubicBezTo>
                    <a:cubicBezTo>
                      <a:pt x="5" y="1"/>
                      <a:pt x="5" y="1"/>
                      <a:pt x="5" y="1"/>
                    </a:cubicBezTo>
                    <a:cubicBezTo>
                      <a:pt x="4" y="0"/>
                      <a:pt x="4" y="1"/>
                      <a:pt x="4" y="1"/>
                    </a:cubicBezTo>
                    <a:cubicBezTo>
                      <a:pt x="3" y="1"/>
                      <a:pt x="3" y="1"/>
                      <a:pt x="3" y="2"/>
                    </a:cubicBezTo>
                    <a:cubicBezTo>
                      <a:pt x="3" y="2"/>
                      <a:pt x="3" y="2"/>
                      <a:pt x="3" y="2"/>
                    </a:cubicBezTo>
                    <a:cubicBezTo>
                      <a:pt x="3" y="3"/>
                      <a:pt x="3" y="3"/>
                      <a:pt x="3" y="3"/>
                    </a:cubicBezTo>
                    <a:cubicBezTo>
                      <a:pt x="3" y="3"/>
                      <a:pt x="2" y="3"/>
                      <a:pt x="2" y="4"/>
                    </a:cubicBezTo>
                    <a:cubicBezTo>
                      <a:pt x="1" y="4"/>
                      <a:pt x="1" y="4"/>
                      <a:pt x="1" y="5"/>
                    </a:cubicBezTo>
                    <a:cubicBezTo>
                      <a:pt x="1" y="5"/>
                      <a:pt x="0" y="5"/>
                      <a:pt x="0" y="5"/>
                    </a:cubicBezTo>
                    <a:cubicBezTo>
                      <a:pt x="0" y="6"/>
                      <a:pt x="0" y="6"/>
                      <a:pt x="0" y="7"/>
                    </a:cubicBezTo>
                    <a:cubicBezTo>
                      <a:pt x="1" y="7"/>
                      <a:pt x="1" y="7"/>
                      <a:pt x="1" y="7"/>
                    </a:cubicBezTo>
                    <a:cubicBezTo>
                      <a:pt x="2" y="7"/>
                      <a:pt x="2" y="7"/>
                      <a:pt x="2" y="7"/>
                    </a:cubicBezTo>
                    <a:cubicBezTo>
                      <a:pt x="2" y="7"/>
                      <a:pt x="2" y="8"/>
                      <a:pt x="2" y="8"/>
                    </a:cubicBezTo>
                    <a:cubicBezTo>
                      <a:pt x="3" y="8"/>
                      <a:pt x="3" y="9"/>
                      <a:pt x="2" y="9"/>
                    </a:cubicBezTo>
                    <a:cubicBezTo>
                      <a:pt x="2" y="9"/>
                      <a:pt x="2" y="9"/>
                      <a:pt x="2" y="10"/>
                    </a:cubicBezTo>
                    <a:cubicBezTo>
                      <a:pt x="2" y="10"/>
                      <a:pt x="2" y="10"/>
                      <a:pt x="2" y="11"/>
                    </a:cubicBezTo>
                    <a:cubicBezTo>
                      <a:pt x="2" y="11"/>
                      <a:pt x="2" y="11"/>
                      <a:pt x="3" y="11"/>
                    </a:cubicBezTo>
                    <a:cubicBezTo>
                      <a:pt x="3" y="11"/>
                      <a:pt x="3" y="11"/>
                      <a:pt x="3" y="11"/>
                    </a:cubicBezTo>
                    <a:cubicBezTo>
                      <a:pt x="3" y="11"/>
                      <a:pt x="4" y="11"/>
                      <a:pt x="4" y="11"/>
                    </a:cubicBezTo>
                    <a:cubicBezTo>
                      <a:pt x="4" y="11"/>
                      <a:pt x="4" y="11"/>
                      <a:pt x="5" y="11"/>
                    </a:cubicBezTo>
                    <a:cubicBezTo>
                      <a:pt x="5" y="11"/>
                      <a:pt x="5" y="11"/>
                      <a:pt x="6" y="11"/>
                    </a:cubicBezTo>
                    <a:cubicBezTo>
                      <a:pt x="6" y="10"/>
                      <a:pt x="7" y="10"/>
                      <a:pt x="7" y="9"/>
                    </a:cubicBezTo>
                    <a:cubicBezTo>
                      <a:pt x="7" y="9"/>
                      <a:pt x="7" y="9"/>
                      <a:pt x="7" y="9"/>
                    </a:cubicBezTo>
                    <a:cubicBezTo>
                      <a:pt x="7" y="8"/>
                      <a:pt x="7" y="8"/>
                      <a:pt x="7" y="8"/>
                    </a:cubicBezTo>
                    <a:cubicBezTo>
                      <a:pt x="7" y="8"/>
                      <a:pt x="7" y="8"/>
                      <a:pt x="8" y="8"/>
                    </a:cubicBezTo>
                    <a:cubicBezTo>
                      <a:pt x="8" y="8"/>
                      <a:pt x="8" y="8"/>
                      <a:pt x="9" y="8"/>
                    </a:cubicBezTo>
                    <a:cubicBezTo>
                      <a:pt x="9" y="8"/>
                      <a:pt x="9" y="8"/>
                      <a:pt x="9" y="8"/>
                    </a:cubicBezTo>
                    <a:cubicBezTo>
                      <a:pt x="10" y="9"/>
                      <a:pt x="10" y="9"/>
                      <a:pt x="10" y="9"/>
                    </a:cubicBezTo>
                    <a:cubicBezTo>
                      <a:pt x="10" y="9"/>
                      <a:pt x="10" y="9"/>
                      <a:pt x="11" y="10"/>
                    </a:cubicBezTo>
                    <a:cubicBezTo>
                      <a:pt x="11" y="10"/>
                      <a:pt x="10" y="11"/>
                      <a:pt x="11" y="11"/>
                    </a:cubicBezTo>
                    <a:cubicBezTo>
                      <a:pt x="11" y="12"/>
                      <a:pt x="11" y="12"/>
                      <a:pt x="11" y="12"/>
                    </a:cubicBezTo>
                    <a:cubicBezTo>
                      <a:pt x="12" y="13"/>
                      <a:pt x="12" y="12"/>
                      <a:pt x="13" y="12"/>
                    </a:cubicBezTo>
                    <a:cubicBezTo>
                      <a:pt x="13" y="12"/>
                      <a:pt x="13" y="11"/>
                      <a:pt x="14" y="11"/>
                    </a:cubicBezTo>
                    <a:cubicBezTo>
                      <a:pt x="14" y="11"/>
                      <a:pt x="14" y="10"/>
                      <a:pt x="15" y="10"/>
                    </a:cubicBezTo>
                    <a:cubicBezTo>
                      <a:pt x="15" y="10"/>
                      <a:pt x="15" y="10"/>
                      <a:pt x="16" y="10"/>
                    </a:cubicBezTo>
                    <a:cubicBezTo>
                      <a:pt x="16" y="10"/>
                      <a:pt x="16" y="10"/>
                      <a:pt x="16" y="11"/>
                    </a:cubicBezTo>
                    <a:cubicBezTo>
                      <a:pt x="16" y="11"/>
                      <a:pt x="17" y="11"/>
                      <a:pt x="17" y="11"/>
                    </a:cubicBezTo>
                    <a:cubicBezTo>
                      <a:pt x="18" y="11"/>
                      <a:pt x="18" y="11"/>
                      <a:pt x="18" y="11"/>
                    </a:cubicBezTo>
                    <a:cubicBezTo>
                      <a:pt x="19" y="11"/>
                      <a:pt x="19" y="11"/>
                      <a:pt x="19" y="10"/>
                    </a:cubicBezTo>
                    <a:cubicBezTo>
                      <a:pt x="19" y="10"/>
                      <a:pt x="19" y="9"/>
                      <a:pt x="19" y="9"/>
                    </a:cubicBezTo>
                    <a:cubicBezTo>
                      <a:pt x="19" y="8"/>
                      <a:pt x="19" y="8"/>
                      <a:pt x="18" y="8"/>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17" name="Freeform 309">
                <a:extLst>
                  <a:ext uri="{FF2B5EF4-FFF2-40B4-BE49-F238E27FC236}">
                    <a16:creationId xmlns:a16="http://schemas.microsoft.com/office/drawing/2014/main" id="{441954CA-496A-FCB1-8D5F-F3EB590F1981}"/>
                  </a:ext>
                </a:extLst>
              </p:cNvPr>
              <p:cNvSpPr>
                <a:spLocks/>
              </p:cNvSpPr>
              <p:nvPr/>
            </p:nvSpPr>
            <p:spPr bwMode="auto">
              <a:xfrm>
                <a:off x="6546851" y="2265364"/>
                <a:ext cx="141288" cy="184150"/>
              </a:xfrm>
              <a:custGeom>
                <a:avLst/>
                <a:gdLst>
                  <a:gd name="T0" fmla="*/ 12 w 13"/>
                  <a:gd name="T1" fmla="*/ 10 h 17"/>
                  <a:gd name="T2" fmla="*/ 11 w 13"/>
                  <a:gd name="T3" fmla="*/ 8 h 17"/>
                  <a:gd name="T4" fmla="*/ 10 w 13"/>
                  <a:gd name="T5" fmla="*/ 9 h 17"/>
                  <a:gd name="T6" fmla="*/ 9 w 13"/>
                  <a:gd name="T7" fmla="*/ 8 h 17"/>
                  <a:gd name="T8" fmla="*/ 9 w 13"/>
                  <a:gd name="T9" fmla="*/ 7 h 17"/>
                  <a:gd name="T10" fmla="*/ 11 w 13"/>
                  <a:gd name="T11" fmla="*/ 6 h 17"/>
                  <a:gd name="T12" fmla="*/ 11 w 13"/>
                  <a:gd name="T13" fmla="*/ 5 h 17"/>
                  <a:gd name="T14" fmla="*/ 10 w 13"/>
                  <a:gd name="T15" fmla="*/ 4 h 17"/>
                  <a:gd name="T16" fmla="*/ 6 w 13"/>
                  <a:gd name="T17" fmla="*/ 4 h 17"/>
                  <a:gd name="T18" fmla="*/ 4 w 13"/>
                  <a:gd name="T19" fmla="*/ 3 h 17"/>
                  <a:gd name="T20" fmla="*/ 4 w 13"/>
                  <a:gd name="T21" fmla="*/ 1 h 17"/>
                  <a:gd name="T22" fmla="*/ 3 w 13"/>
                  <a:gd name="T23" fmla="*/ 1 h 17"/>
                  <a:gd name="T24" fmla="*/ 1 w 13"/>
                  <a:gd name="T25" fmla="*/ 0 h 17"/>
                  <a:gd name="T26" fmla="*/ 1 w 13"/>
                  <a:gd name="T27" fmla="*/ 2 h 17"/>
                  <a:gd name="T28" fmla="*/ 2 w 13"/>
                  <a:gd name="T29" fmla="*/ 3 h 17"/>
                  <a:gd name="T30" fmla="*/ 2 w 13"/>
                  <a:gd name="T31" fmla="*/ 4 h 17"/>
                  <a:gd name="T32" fmla="*/ 1 w 13"/>
                  <a:gd name="T33" fmla="*/ 5 h 17"/>
                  <a:gd name="T34" fmla="*/ 2 w 13"/>
                  <a:gd name="T35" fmla="*/ 6 h 17"/>
                  <a:gd name="T36" fmla="*/ 2 w 13"/>
                  <a:gd name="T37" fmla="*/ 8 h 17"/>
                  <a:gd name="T38" fmla="*/ 3 w 13"/>
                  <a:gd name="T39" fmla="*/ 9 h 17"/>
                  <a:gd name="T40" fmla="*/ 4 w 13"/>
                  <a:gd name="T41" fmla="*/ 12 h 17"/>
                  <a:gd name="T42" fmla="*/ 3 w 13"/>
                  <a:gd name="T43" fmla="*/ 14 h 17"/>
                  <a:gd name="T44" fmla="*/ 5 w 13"/>
                  <a:gd name="T45" fmla="*/ 13 h 17"/>
                  <a:gd name="T46" fmla="*/ 6 w 13"/>
                  <a:gd name="T47" fmla="*/ 13 h 17"/>
                  <a:gd name="T48" fmla="*/ 8 w 13"/>
                  <a:gd name="T49" fmla="*/ 12 h 17"/>
                  <a:gd name="T50" fmla="*/ 8 w 13"/>
                  <a:gd name="T51" fmla="*/ 11 h 17"/>
                  <a:gd name="T52" fmla="*/ 9 w 13"/>
                  <a:gd name="T53" fmla="*/ 10 h 17"/>
                  <a:gd name="T54" fmla="*/ 10 w 13"/>
                  <a:gd name="T55" fmla="*/ 12 h 17"/>
                  <a:gd name="T56" fmla="*/ 11 w 13"/>
                  <a:gd name="T57" fmla="*/ 15 h 17"/>
                  <a:gd name="T58" fmla="*/ 12 w 13"/>
                  <a:gd name="T59" fmla="*/ 17 h 17"/>
                  <a:gd name="T60" fmla="*/ 13 w 13"/>
                  <a:gd name="T61" fmla="*/ 16 h 17"/>
                  <a:gd name="T62" fmla="*/ 13 w 13"/>
                  <a:gd name="T63" fmla="*/ 13 h 17"/>
                  <a:gd name="T64" fmla="*/ 13 w 13"/>
                  <a:gd name="T65"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 h="17">
                    <a:moveTo>
                      <a:pt x="13" y="11"/>
                    </a:moveTo>
                    <a:cubicBezTo>
                      <a:pt x="12" y="10"/>
                      <a:pt x="12" y="11"/>
                      <a:pt x="12" y="10"/>
                    </a:cubicBezTo>
                    <a:cubicBezTo>
                      <a:pt x="11" y="10"/>
                      <a:pt x="12" y="10"/>
                      <a:pt x="12" y="9"/>
                    </a:cubicBezTo>
                    <a:cubicBezTo>
                      <a:pt x="12" y="9"/>
                      <a:pt x="12" y="8"/>
                      <a:pt x="11" y="8"/>
                    </a:cubicBezTo>
                    <a:cubicBezTo>
                      <a:pt x="11" y="8"/>
                      <a:pt x="11" y="8"/>
                      <a:pt x="11" y="8"/>
                    </a:cubicBezTo>
                    <a:cubicBezTo>
                      <a:pt x="10" y="8"/>
                      <a:pt x="11" y="9"/>
                      <a:pt x="10" y="9"/>
                    </a:cubicBezTo>
                    <a:cubicBezTo>
                      <a:pt x="10" y="10"/>
                      <a:pt x="10" y="10"/>
                      <a:pt x="10" y="9"/>
                    </a:cubicBezTo>
                    <a:cubicBezTo>
                      <a:pt x="9" y="9"/>
                      <a:pt x="9" y="9"/>
                      <a:pt x="9" y="8"/>
                    </a:cubicBezTo>
                    <a:cubicBezTo>
                      <a:pt x="9" y="8"/>
                      <a:pt x="9" y="8"/>
                      <a:pt x="9" y="8"/>
                    </a:cubicBezTo>
                    <a:cubicBezTo>
                      <a:pt x="9" y="7"/>
                      <a:pt x="9" y="7"/>
                      <a:pt x="9" y="7"/>
                    </a:cubicBezTo>
                    <a:cubicBezTo>
                      <a:pt x="9" y="7"/>
                      <a:pt x="9" y="7"/>
                      <a:pt x="10" y="6"/>
                    </a:cubicBezTo>
                    <a:cubicBezTo>
                      <a:pt x="10" y="6"/>
                      <a:pt x="10" y="6"/>
                      <a:pt x="11" y="6"/>
                    </a:cubicBezTo>
                    <a:cubicBezTo>
                      <a:pt x="11" y="6"/>
                      <a:pt x="10" y="5"/>
                      <a:pt x="11" y="5"/>
                    </a:cubicBezTo>
                    <a:cubicBezTo>
                      <a:pt x="11" y="5"/>
                      <a:pt x="11" y="5"/>
                      <a:pt x="11" y="5"/>
                    </a:cubicBezTo>
                    <a:cubicBezTo>
                      <a:pt x="11" y="4"/>
                      <a:pt x="11" y="4"/>
                      <a:pt x="11" y="4"/>
                    </a:cubicBezTo>
                    <a:cubicBezTo>
                      <a:pt x="11" y="3"/>
                      <a:pt x="10" y="4"/>
                      <a:pt x="10" y="4"/>
                    </a:cubicBezTo>
                    <a:cubicBezTo>
                      <a:pt x="9" y="4"/>
                      <a:pt x="9" y="4"/>
                      <a:pt x="8" y="4"/>
                    </a:cubicBezTo>
                    <a:cubicBezTo>
                      <a:pt x="7" y="4"/>
                      <a:pt x="7" y="4"/>
                      <a:pt x="6" y="4"/>
                    </a:cubicBezTo>
                    <a:cubicBezTo>
                      <a:pt x="5" y="4"/>
                      <a:pt x="5" y="4"/>
                      <a:pt x="5" y="4"/>
                    </a:cubicBezTo>
                    <a:cubicBezTo>
                      <a:pt x="4" y="3"/>
                      <a:pt x="4" y="3"/>
                      <a:pt x="4" y="3"/>
                    </a:cubicBezTo>
                    <a:cubicBezTo>
                      <a:pt x="4" y="2"/>
                      <a:pt x="5" y="2"/>
                      <a:pt x="4" y="1"/>
                    </a:cubicBezTo>
                    <a:cubicBezTo>
                      <a:pt x="4" y="1"/>
                      <a:pt x="4" y="1"/>
                      <a:pt x="4" y="1"/>
                    </a:cubicBezTo>
                    <a:cubicBezTo>
                      <a:pt x="3" y="1"/>
                      <a:pt x="3" y="1"/>
                      <a:pt x="3" y="1"/>
                    </a:cubicBezTo>
                    <a:cubicBezTo>
                      <a:pt x="3" y="1"/>
                      <a:pt x="3" y="1"/>
                      <a:pt x="3" y="1"/>
                    </a:cubicBezTo>
                    <a:cubicBezTo>
                      <a:pt x="2" y="0"/>
                      <a:pt x="2" y="0"/>
                      <a:pt x="2" y="0"/>
                    </a:cubicBezTo>
                    <a:cubicBezTo>
                      <a:pt x="1" y="0"/>
                      <a:pt x="1" y="0"/>
                      <a:pt x="1" y="0"/>
                    </a:cubicBezTo>
                    <a:cubicBezTo>
                      <a:pt x="1" y="0"/>
                      <a:pt x="0" y="1"/>
                      <a:pt x="0" y="1"/>
                    </a:cubicBezTo>
                    <a:cubicBezTo>
                      <a:pt x="0" y="1"/>
                      <a:pt x="1" y="2"/>
                      <a:pt x="1" y="2"/>
                    </a:cubicBezTo>
                    <a:cubicBezTo>
                      <a:pt x="1" y="2"/>
                      <a:pt x="1" y="2"/>
                      <a:pt x="1" y="2"/>
                    </a:cubicBezTo>
                    <a:cubicBezTo>
                      <a:pt x="2" y="2"/>
                      <a:pt x="2" y="3"/>
                      <a:pt x="2" y="3"/>
                    </a:cubicBezTo>
                    <a:cubicBezTo>
                      <a:pt x="2" y="3"/>
                      <a:pt x="3" y="3"/>
                      <a:pt x="3" y="3"/>
                    </a:cubicBezTo>
                    <a:cubicBezTo>
                      <a:pt x="3" y="3"/>
                      <a:pt x="3" y="4"/>
                      <a:pt x="2" y="4"/>
                    </a:cubicBezTo>
                    <a:cubicBezTo>
                      <a:pt x="2" y="4"/>
                      <a:pt x="2" y="4"/>
                      <a:pt x="1" y="4"/>
                    </a:cubicBezTo>
                    <a:cubicBezTo>
                      <a:pt x="1" y="4"/>
                      <a:pt x="1" y="5"/>
                      <a:pt x="1" y="5"/>
                    </a:cubicBezTo>
                    <a:cubicBezTo>
                      <a:pt x="1" y="5"/>
                      <a:pt x="1" y="6"/>
                      <a:pt x="1" y="6"/>
                    </a:cubicBezTo>
                    <a:cubicBezTo>
                      <a:pt x="1" y="6"/>
                      <a:pt x="2" y="6"/>
                      <a:pt x="2" y="6"/>
                    </a:cubicBezTo>
                    <a:cubicBezTo>
                      <a:pt x="2" y="6"/>
                      <a:pt x="3" y="7"/>
                      <a:pt x="3" y="7"/>
                    </a:cubicBezTo>
                    <a:cubicBezTo>
                      <a:pt x="3" y="7"/>
                      <a:pt x="2" y="7"/>
                      <a:pt x="2" y="8"/>
                    </a:cubicBezTo>
                    <a:cubicBezTo>
                      <a:pt x="2" y="8"/>
                      <a:pt x="2" y="8"/>
                      <a:pt x="3" y="8"/>
                    </a:cubicBezTo>
                    <a:cubicBezTo>
                      <a:pt x="3" y="9"/>
                      <a:pt x="3" y="9"/>
                      <a:pt x="3" y="9"/>
                    </a:cubicBezTo>
                    <a:cubicBezTo>
                      <a:pt x="4" y="10"/>
                      <a:pt x="4" y="10"/>
                      <a:pt x="4" y="11"/>
                    </a:cubicBezTo>
                    <a:cubicBezTo>
                      <a:pt x="4" y="11"/>
                      <a:pt x="4" y="11"/>
                      <a:pt x="4" y="12"/>
                    </a:cubicBezTo>
                    <a:cubicBezTo>
                      <a:pt x="4" y="12"/>
                      <a:pt x="4" y="13"/>
                      <a:pt x="4" y="13"/>
                    </a:cubicBezTo>
                    <a:cubicBezTo>
                      <a:pt x="3" y="14"/>
                      <a:pt x="3" y="14"/>
                      <a:pt x="3" y="14"/>
                    </a:cubicBezTo>
                    <a:cubicBezTo>
                      <a:pt x="4" y="14"/>
                      <a:pt x="4" y="14"/>
                      <a:pt x="4" y="14"/>
                    </a:cubicBezTo>
                    <a:cubicBezTo>
                      <a:pt x="5" y="14"/>
                      <a:pt x="5" y="14"/>
                      <a:pt x="5" y="13"/>
                    </a:cubicBezTo>
                    <a:cubicBezTo>
                      <a:pt x="6" y="13"/>
                      <a:pt x="6" y="13"/>
                      <a:pt x="6" y="13"/>
                    </a:cubicBezTo>
                    <a:cubicBezTo>
                      <a:pt x="6" y="13"/>
                      <a:pt x="6" y="13"/>
                      <a:pt x="6" y="13"/>
                    </a:cubicBezTo>
                    <a:cubicBezTo>
                      <a:pt x="7" y="13"/>
                      <a:pt x="7" y="13"/>
                      <a:pt x="7" y="13"/>
                    </a:cubicBezTo>
                    <a:cubicBezTo>
                      <a:pt x="7" y="13"/>
                      <a:pt x="7" y="12"/>
                      <a:pt x="8" y="12"/>
                    </a:cubicBezTo>
                    <a:cubicBezTo>
                      <a:pt x="8" y="12"/>
                      <a:pt x="8" y="12"/>
                      <a:pt x="8" y="12"/>
                    </a:cubicBezTo>
                    <a:cubicBezTo>
                      <a:pt x="9" y="12"/>
                      <a:pt x="8" y="12"/>
                      <a:pt x="8" y="11"/>
                    </a:cubicBezTo>
                    <a:cubicBezTo>
                      <a:pt x="9" y="11"/>
                      <a:pt x="8" y="11"/>
                      <a:pt x="9" y="10"/>
                    </a:cubicBezTo>
                    <a:cubicBezTo>
                      <a:pt x="9" y="10"/>
                      <a:pt x="9" y="10"/>
                      <a:pt x="9" y="10"/>
                    </a:cubicBezTo>
                    <a:cubicBezTo>
                      <a:pt x="10" y="10"/>
                      <a:pt x="10" y="11"/>
                      <a:pt x="10" y="11"/>
                    </a:cubicBezTo>
                    <a:cubicBezTo>
                      <a:pt x="10" y="11"/>
                      <a:pt x="10" y="12"/>
                      <a:pt x="10" y="12"/>
                    </a:cubicBezTo>
                    <a:cubicBezTo>
                      <a:pt x="11" y="12"/>
                      <a:pt x="11" y="12"/>
                      <a:pt x="11" y="13"/>
                    </a:cubicBezTo>
                    <a:cubicBezTo>
                      <a:pt x="11" y="14"/>
                      <a:pt x="11" y="14"/>
                      <a:pt x="11" y="15"/>
                    </a:cubicBezTo>
                    <a:cubicBezTo>
                      <a:pt x="11" y="16"/>
                      <a:pt x="11" y="16"/>
                      <a:pt x="11" y="17"/>
                    </a:cubicBezTo>
                    <a:cubicBezTo>
                      <a:pt x="11" y="17"/>
                      <a:pt x="12" y="17"/>
                      <a:pt x="12" y="17"/>
                    </a:cubicBezTo>
                    <a:cubicBezTo>
                      <a:pt x="12" y="17"/>
                      <a:pt x="12" y="17"/>
                      <a:pt x="12" y="17"/>
                    </a:cubicBezTo>
                    <a:cubicBezTo>
                      <a:pt x="12" y="17"/>
                      <a:pt x="12" y="16"/>
                      <a:pt x="13" y="16"/>
                    </a:cubicBezTo>
                    <a:cubicBezTo>
                      <a:pt x="13" y="15"/>
                      <a:pt x="13" y="15"/>
                      <a:pt x="13" y="14"/>
                    </a:cubicBezTo>
                    <a:cubicBezTo>
                      <a:pt x="13" y="14"/>
                      <a:pt x="13" y="13"/>
                      <a:pt x="13" y="13"/>
                    </a:cubicBezTo>
                    <a:cubicBezTo>
                      <a:pt x="13" y="12"/>
                      <a:pt x="13" y="12"/>
                      <a:pt x="13" y="12"/>
                    </a:cubicBezTo>
                    <a:cubicBezTo>
                      <a:pt x="13" y="11"/>
                      <a:pt x="13" y="11"/>
                      <a:pt x="13" y="1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18" name="Freeform 310">
                <a:extLst>
                  <a:ext uri="{FF2B5EF4-FFF2-40B4-BE49-F238E27FC236}">
                    <a16:creationId xmlns:a16="http://schemas.microsoft.com/office/drawing/2014/main" id="{F0FA6D20-2522-6A8A-3484-F75D45E089C1}"/>
                  </a:ext>
                </a:extLst>
              </p:cNvPr>
              <p:cNvSpPr>
                <a:spLocks/>
              </p:cNvSpPr>
              <p:nvPr/>
            </p:nvSpPr>
            <p:spPr bwMode="auto">
              <a:xfrm>
                <a:off x="7486651" y="2038351"/>
                <a:ext cx="22225" cy="11113"/>
              </a:xfrm>
              <a:custGeom>
                <a:avLst/>
                <a:gdLst>
                  <a:gd name="T0" fmla="*/ 2 w 2"/>
                  <a:gd name="T1" fmla="*/ 1 h 1"/>
                  <a:gd name="T2" fmla="*/ 2 w 2"/>
                  <a:gd name="T3" fmla="*/ 0 h 1"/>
                  <a:gd name="T4" fmla="*/ 1 w 2"/>
                  <a:gd name="T5" fmla="*/ 0 h 1"/>
                  <a:gd name="T6" fmla="*/ 1 w 2"/>
                  <a:gd name="T7" fmla="*/ 1 h 1"/>
                  <a:gd name="T8" fmla="*/ 0 w 2"/>
                  <a:gd name="T9" fmla="*/ 1 h 1"/>
                  <a:gd name="T10" fmla="*/ 1 w 2"/>
                  <a:gd name="T11" fmla="*/ 1 h 1"/>
                  <a:gd name="T12" fmla="*/ 2 w 2"/>
                  <a:gd name="T13" fmla="*/ 1 h 1"/>
                  <a:gd name="T14" fmla="*/ 2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2" y="1"/>
                    </a:moveTo>
                    <a:cubicBezTo>
                      <a:pt x="2" y="1"/>
                      <a:pt x="2" y="1"/>
                      <a:pt x="2" y="0"/>
                    </a:cubicBezTo>
                    <a:cubicBezTo>
                      <a:pt x="2" y="0"/>
                      <a:pt x="1" y="0"/>
                      <a:pt x="1" y="0"/>
                    </a:cubicBezTo>
                    <a:cubicBezTo>
                      <a:pt x="1" y="0"/>
                      <a:pt x="1" y="0"/>
                      <a:pt x="1" y="1"/>
                    </a:cubicBezTo>
                    <a:cubicBezTo>
                      <a:pt x="0" y="1"/>
                      <a:pt x="0" y="1"/>
                      <a:pt x="0" y="1"/>
                    </a:cubicBezTo>
                    <a:cubicBezTo>
                      <a:pt x="1" y="1"/>
                      <a:pt x="1" y="1"/>
                      <a:pt x="1" y="1"/>
                    </a:cubicBezTo>
                    <a:cubicBezTo>
                      <a:pt x="1" y="1"/>
                      <a:pt x="1" y="1"/>
                      <a:pt x="2" y="1"/>
                    </a:cubicBezTo>
                    <a:cubicBezTo>
                      <a:pt x="2" y="1"/>
                      <a:pt x="2" y="1"/>
                      <a:pt x="2"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19" name="Freeform 311">
                <a:extLst>
                  <a:ext uri="{FF2B5EF4-FFF2-40B4-BE49-F238E27FC236}">
                    <a16:creationId xmlns:a16="http://schemas.microsoft.com/office/drawing/2014/main" id="{35581C45-9293-3318-8056-429EB8650438}"/>
                  </a:ext>
                </a:extLst>
              </p:cNvPr>
              <p:cNvSpPr>
                <a:spLocks/>
              </p:cNvSpPr>
              <p:nvPr/>
            </p:nvSpPr>
            <p:spPr bwMode="auto">
              <a:xfrm>
                <a:off x="7432676" y="1876426"/>
                <a:ext cx="119063" cy="161925"/>
              </a:xfrm>
              <a:custGeom>
                <a:avLst/>
                <a:gdLst>
                  <a:gd name="T0" fmla="*/ 1 w 11"/>
                  <a:gd name="T1" fmla="*/ 4 h 15"/>
                  <a:gd name="T2" fmla="*/ 2 w 11"/>
                  <a:gd name="T3" fmla="*/ 5 h 15"/>
                  <a:gd name="T4" fmla="*/ 1 w 11"/>
                  <a:gd name="T5" fmla="*/ 6 h 15"/>
                  <a:gd name="T6" fmla="*/ 1 w 11"/>
                  <a:gd name="T7" fmla="*/ 7 h 15"/>
                  <a:gd name="T8" fmla="*/ 2 w 11"/>
                  <a:gd name="T9" fmla="*/ 8 h 15"/>
                  <a:gd name="T10" fmla="*/ 3 w 11"/>
                  <a:gd name="T11" fmla="*/ 9 h 15"/>
                  <a:gd name="T12" fmla="*/ 3 w 11"/>
                  <a:gd name="T13" fmla="*/ 11 h 15"/>
                  <a:gd name="T14" fmla="*/ 3 w 11"/>
                  <a:gd name="T15" fmla="*/ 12 h 15"/>
                  <a:gd name="T16" fmla="*/ 3 w 11"/>
                  <a:gd name="T17" fmla="*/ 13 h 15"/>
                  <a:gd name="T18" fmla="*/ 4 w 11"/>
                  <a:gd name="T19" fmla="*/ 14 h 15"/>
                  <a:gd name="T20" fmla="*/ 5 w 11"/>
                  <a:gd name="T21" fmla="*/ 15 h 15"/>
                  <a:gd name="T22" fmla="*/ 6 w 11"/>
                  <a:gd name="T23" fmla="*/ 14 h 15"/>
                  <a:gd name="T24" fmla="*/ 5 w 11"/>
                  <a:gd name="T25" fmla="*/ 13 h 15"/>
                  <a:gd name="T26" fmla="*/ 6 w 11"/>
                  <a:gd name="T27" fmla="*/ 12 h 15"/>
                  <a:gd name="T28" fmla="*/ 7 w 11"/>
                  <a:gd name="T29" fmla="*/ 12 h 15"/>
                  <a:gd name="T30" fmla="*/ 9 w 11"/>
                  <a:gd name="T31" fmla="*/ 11 h 15"/>
                  <a:gd name="T32" fmla="*/ 10 w 11"/>
                  <a:gd name="T33" fmla="*/ 11 h 15"/>
                  <a:gd name="T34" fmla="*/ 11 w 11"/>
                  <a:gd name="T35" fmla="*/ 11 h 15"/>
                  <a:gd name="T36" fmla="*/ 11 w 11"/>
                  <a:gd name="T37" fmla="*/ 10 h 15"/>
                  <a:gd name="T38" fmla="*/ 11 w 11"/>
                  <a:gd name="T39" fmla="*/ 8 h 15"/>
                  <a:gd name="T40" fmla="*/ 10 w 11"/>
                  <a:gd name="T41" fmla="*/ 7 h 15"/>
                  <a:gd name="T42" fmla="*/ 9 w 11"/>
                  <a:gd name="T43" fmla="*/ 6 h 15"/>
                  <a:gd name="T44" fmla="*/ 8 w 11"/>
                  <a:gd name="T45" fmla="*/ 4 h 15"/>
                  <a:gd name="T46" fmla="*/ 7 w 11"/>
                  <a:gd name="T47" fmla="*/ 3 h 15"/>
                  <a:gd name="T48" fmla="*/ 6 w 11"/>
                  <a:gd name="T49" fmla="*/ 2 h 15"/>
                  <a:gd name="T50" fmla="*/ 5 w 11"/>
                  <a:gd name="T51" fmla="*/ 2 h 15"/>
                  <a:gd name="T52" fmla="*/ 4 w 11"/>
                  <a:gd name="T53" fmla="*/ 1 h 15"/>
                  <a:gd name="T54" fmla="*/ 3 w 11"/>
                  <a:gd name="T55" fmla="*/ 0 h 15"/>
                  <a:gd name="T56" fmla="*/ 3 w 11"/>
                  <a:gd name="T57" fmla="*/ 0 h 15"/>
                  <a:gd name="T58" fmla="*/ 2 w 11"/>
                  <a:gd name="T59" fmla="*/ 1 h 15"/>
                  <a:gd name="T60" fmla="*/ 1 w 11"/>
                  <a:gd name="T61" fmla="*/ 2 h 15"/>
                  <a:gd name="T62" fmla="*/ 1 w 11"/>
                  <a:gd name="T63" fmla="*/ 3 h 15"/>
                  <a:gd name="T64" fmla="*/ 0 w 11"/>
                  <a:gd name="T65" fmla="*/ 3 h 15"/>
                  <a:gd name="T66" fmla="*/ 1 w 11"/>
                  <a:gd name="T67" fmla="*/ 4 h 15"/>
                  <a:gd name="T68" fmla="*/ 1 w 11"/>
                  <a:gd name="T69" fmla="*/ 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 h="15">
                    <a:moveTo>
                      <a:pt x="1" y="4"/>
                    </a:moveTo>
                    <a:cubicBezTo>
                      <a:pt x="2" y="4"/>
                      <a:pt x="2" y="5"/>
                      <a:pt x="2" y="5"/>
                    </a:cubicBezTo>
                    <a:cubicBezTo>
                      <a:pt x="1" y="6"/>
                      <a:pt x="1" y="6"/>
                      <a:pt x="1" y="6"/>
                    </a:cubicBezTo>
                    <a:cubicBezTo>
                      <a:pt x="1" y="7"/>
                      <a:pt x="1" y="7"/>
                      <a:pt x="1" y="7"/>
                    </a:cubicBezTo>
                    <a:cubicBezTo>
                      <a:pt x="1" y="8"/>
                      <a:pt x="2" y="8"/>
                      <a:pt x="2" y="8"/>
                    </a:cubicBezTo>
                    <a:cubicBezTo>
                      <a:pt x="3" y="8"/>
                      <a:pt x="3" y="8"/>
                      <a:pt x="3" y="9"/>
                    </a:cubicBezTo>
                    <a:cubicBezTo>
                      <a:pt x="3" y="10"/>
                      <a:pt x="3" y="10"/>
                      <a:pt x="3" y="11"/>
                    </a:cubicBezTo>
                    <a:cubicBezTo>
                      <a:pt x="3" y="11"/>
                      <a:pt x="3" y="12"/>
                      <a:pt x="3" y="12"/>
                    </a:cubicBezTo>
                    <a:cubicBezTo>
                      <a:pt x="3" y="13"/>
                      <a:pt x="3" y="13"/>
                      <a:pt x="3" y="13"/>
                    </a:cubicBezTo>
                    <a:cubicBezTo>
                      <a:pt x="3" y="14"/>
                      <a:pt x="4" y="14"/>
                      <a:pt x="4" y="14"/>
                    </a:cubicBezTo>
                    <a:cubicBezTo>
                      <a:pt x="4" y="15"/>
                      <a:pt x="4" y="15"/>
                      <a:pt x="5" y="15"/>
                    </a:cubicBezTo>
                    <a:cubicBezTo>
                      <a:pt x="5" y="15"/>
                      <a:pt x="5" y="15"/>
                      <a:pt x="6" y="14"/>
                    </a:cubicBezTo>
                    <a:cubicBezTo>
                      <a:pt x="6" y="14"/>
                      <a:pt x="5" y="14"/>
                      <a:pt x="5" y="13"/>
                    </a:cubicBezTo>
                    <a:cubicBezTo>
                      <a:pt x="5" y="13"/>
                      <a:pt x="5" y="13"/>
                      <a:pt x="6" y="12"/>
                    </a:cubicBezTo>
                    <a:cubicBezTo>
                      <a:pt x="6" y="12"/>
                      <a:pt x="6" y="12"/>
                      <a:pt x="7" y="12"/>
                    </a:cubicBezTo>
                    <a:cubicBezTo>
                      <a:pt x="8" y="11"/>
                      <a:pt x="8" y="11"/>
                      <a:pt x="9" y="11"/>
                    </a:cubicBezTo>
                    <a:cubicBezTo>
                      <a:pt x="9" y="11"/>
                      <a:pt x="9" y="11"/>
                      <a:pt x="10" y="11"/>
                    </a:cubicBezTo>
                    <a:cubicBezTo>
                      <a:pt x="10" y="11"/>
                      <a:pt x="10" y="11"/>
                      <a:pt x="11" y="11"/>
                    </a:cubicBezTo>
                    <a:cubicBezTo>
                      <a:pt x="11" y="10"/>
                      <a:pt x="11" y="10"/>
                      <a:pt x="11" y="10"/>
                    </a:cubicBezTo>
                    <a:cubicBezTo>
                      <a:pt x="11" y="9"/>
                      <a:pt x="11" y="9"/>
                      <a:pt x="11" y="8"/>
                    </a:cubicBezTo>
                    <a:cubicBezTo>
                      <a:pt x="10" y="7"/>
                      <a:pt x="10" y="7"/>
                      <a:pt x="10" y="7"/>
                    </a:cubicBezTo>
                    <a:cubicBezTo>
                      <a:pt x="9" y="6"/>
                      <a:pt x="9" y="6"/>
                      <a:pt x="9" y="6"/>
                    </a:cubicBezTo>
                    <a:cubicBezTo>
                      <a:pt x="9" y="5"/>
                      <a:pt x="8" y="5"/>
                      <a:pt x="8" y="4"/>
                    </a:cubicBezTo>
                    <a:cubicBezTo>
                      <a:pt x="7" y="4"/>
                      <a:pt x="7" y="4"/>
                      <a:pt x="7" y="3"/>
                    </a:cubicBezTo>
                    <a:cubicBezTo>
                      <a:pt x="6" y="3"/>
                      <a:pt x="6" y="3"/>
                      <a:pt x="6" y="2"/>
                    </a:cubicBezTo>
                    <a:cubicBezTo>
                      <a:pt x="6" y="2"/>
                      <a:pt x="5" y="2"/>
                      <a:pt x="5" y="2"/>
                    </a:cubicBezTo>
                    <a:cubicBezTo>
                      <a:pt x="5" y="1"/>
                      <a:pt x="5" y="1"/>
                      <a:pt x="4" y="1"/>
                    </a:cubicBezTo>
                    <a:cubicBezTo>
                      <a:pt x="4" y="0"/>
                      <a:pt x="4" y="0"/>
                      <a:pt x="3" y="0"/>
                    </a:cubicBezTo>
                    <a:cubicBezTo>
                      <a:pt x="3" y="0"/>
                      <a:pt x="3" y="0"/>
                      <a:pt x="3" y="0"/>
                    </a:cubicBezTo>
                    <a:cubicBezTo>
                      <a:pt x="3" y="1"/>
                      <a:pt x="3" y="1"/>
                      <a:pt x="2" y="1"/>
                    </a:cubicBezTo>
                    <a:cubicBezTo>
                      <a:pt x="2" y="1"/>
                      <a:pt x="2" y="2"/>
                      <a:pt x="1" y="2"/>
                    </a:cubicBezTo>
                    <a:cubicBezTo>
                      <a:pt x="1" y="2"/>
                      <a:pt x="1" y="2"/>
                      <a:pt x="1" y="3"/>
                    </a:cubicBezTo>
                    <a:cubicBezTo>
                      <a:pt x="0" y="3"/>
                      <a:pt x="0" y="3"/>
                      <a:pt x="0" y="3"/>
                    </a:cubicBezTo>
                    <a:cubicBezTo>
                      <a:pt x="0" y="3"/>
                      <a:pt x="0" y="4"/>
                      <a:pt x="1" y="4"/>
                    </a:cubicBezTo>
                    <a:cubicBezTo>
                      <a:pt x="1" y="4"/>
                      <a:pt x="1" y="4"/>
                      <a:pt x="1" y="4"/>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20" name="Freeform 312">
                <a:extLst>
                  <a:ext uri="{FF2B5EF4-FFF2-40B4-BE49-F238E27FC236}">
                    <a16:creationId xmlns:a16="http://schemas.microsoft.com/office/drawing/2014/main" id="{50782571-A0C0-1D8B-CB68-EBE47E12FFA9}"/>
                  </a:ext>
                </a:extLst>
              </p:cNvPr>
              <p:cNvSpPr>
                <a:spLocks/>
              </p:cNvSpPr>
              <p:nvPr/>
            </p:nvSpPr>
            <p:spPr bwMode="auto">
              <a:xfrm>
                <a:off x="7432676" y="190817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21" name="Freeform 313">
                <a:extLst>
                  <a:ext uri="{FF2B5EF4-FFF2-40B4-BE49-F238E27FC236}">
                    <a16:creationId xmlns:a16="http://schemas.microsoft.com/office/drawing/2014/main" id="{0F2D3A06-3B0F-D7B8-3CA6-47ADD8819163}"/>
                  </a:ext>
                </a:extLst>
              </p:cNvPr>
              <p:cNvSpPr>
                <a:spLocks/>
              </p:cNvSpPr>
              <p:nvPr/>
            </p:nvSpPr>
            <p:spPr bwMode="auto">
              <a:xfrm>
                <a:off x="6375401" y="2784476"/>
                <a:ext cx="63500" cy="119063"/>
              </a:xfrm>
              <a:custGeom>
                <a:avLst/>
                <a:gdLst>
                  <a:gd name="T0" fmla="*/ 5 w 6"/>
                  <a:gd name="T1" fmla="*/ 6 h 11"/>
                  <a:gd name="T2" fmla="*/ 5 w 6"/>
                  <a:gd name="T3" fmla="*/ 6 h 11"/>
                  <a:gd name="T4" fmla="*/ 4 w 6"/>
                  <a:gd name="T5" fmla="*/ 4 h 11"/>
                  <a:gd name="T6" fmla="*/ 3 w 6"/>
                  <a:gd name="T7" fmla="*/ 4 h 11"/>
                  <a:gd name="T8" fmla="*/ 3 w 6"/>
                  <a:gd name="T9" fmla="*/ 2 h 11"/>
                  <a:gd name="T10" fmla="*/ 2 w 6"/>
                  <a:gd name="T11" fmla="*/ 2 h 11"/>
                  <a:gd name="T12" fmla="*/ 2 w 6"/>
                  <a:gd name="T13" fmla="*/ 1 h 11"/>
                  <a:gd name="T14" fmla="*/ 2 w 6"/>
                  <a:gd name="T15" fmla="*/ 0 h 11"/>
                  <a:gd name="T16" fmla="*/ 0 w 6"/>
                  <a:gd name="T17" fmla="*/ 0 h 11"/>
                  <a:gd name="T18" fmla="*/ 1 w 6"/>
                  <a:gd name="T19" fmla="*/ 1 h 11"/>
                  <a:gd name="T20" fmla="*/ 1 w 6"/>
                  <a:gd name="T21" fmla="*/ 2 h 11"/>
                  <a:gd name="T22" fmla="*/ 1 w 6"/>
                  <a:gd name="T23" fmla="*/ 2 h 11"/>
                  <a:gd name="T24" fmla="*/ 1 w 6"/>
                  <a:gd name="T25" fmla="*/ 4 h 11"/>
                  <a:gd name="T26" fmla="*/ 0 w 6"/>
                  <a:gd name="T27" fmla="*/ 5 h 11"/>
                  <a:gd name="T28" fmla="*/ 1 w 6"/>
                  <a:gd name="T29" fmla="*/ 6 h 11"/>
                  <a:gd name="T30" fmla="*/ 0 w 6"/>
                  <a:gd name="T31" fmla="*/ 7 h 11"/>
                  <a:gd name="T32" fmla="*/ 1 w 6"/>
                  <a:gd name="T33" fmla="*/ 8 h 11"/>
                  <a:gd name="T34" fmla="*/ 1 w 6"/>
                  <a:gd name="T35" fmla="*/ 9 h 11"/>
                  <a:gd name="T36" fmla="*/ 1 w 6"/>
                  <a:gd name="T37" fmla="*/ 9 h 11"/>
                  <a:gd name="T38" fmla="*/ 1 w 6"/>
                  <a:gd name="T39" fmla="*/ 10 h 11"/>
                  <a:gd name="T40" fmla="*/ 1 w 6"/>
                  <a:gd name="T41" fmla="*/ 11 h 11"/>
                  <a:gd name="T42" fmla="*/ 2 w 6"/>
                  <a:gd name="T43" fmla="*/ 11 h 11"/>
                  <a:gd name="T44" fmla="*/ 3 w 6"/>
                  <a:gd name="T45" fmla="*/ 11 h 11"/>
                  <a:gd name="T46" fmla="*/ 4 w 6"/>
                  <a:gd name="T47" fmla="*/ 10 h 11"/>
                  <a:gd name="T48" fmla="*/ 5 w 6"/>
                  <a:gd name="T49" fmla="*/ 9 h 11"/>
                  <a:gd name="T50" fmla="*/ 5 w 6"/>
                  <a:gd name="T51" fmla="*/ 9 h 11"/>
                  <a:gd name="T52" fmla="*/ 5 w 6"/>
                  <a:gd name="T53" fmla="*/ 8 h 11"/>
                  <a:gd name="T54" fmla="*/ 5 w 6"/>
                  <a:gd name="T5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 h="11">
                    <a:moveTo>
                      <a:pt x="5" y="6"/>
                    </a:moveTo>
                    <a:cubicBezTo>
                      <a:pt x="5" y="6"/>
                      <a:pt x="5" y="6"/>
                      <a:pt x="5" y="6"/>
                    </a:cubicBezTo>
                    <a:cubicBezTo>
                      <a:pt x="4" y="5"/>
                      <a:pt x="4" y="5"/>
                      <a:pt x="4" y="4"/>
                    </a:cubicBezTo>
                    <a:cubicBezTo>
                      <a:pt x="4" y="4"/>
                      <a:pt x="4" y="4"/>
                      <a:pt x="3" y="4"/>
                    </a:cubicBezTo>
                    <a:cubicBezTo>
                      <a:pt x="3" y="3"/>
                      <a:pt x="4" y="3"/>
                      <a:pt x="3" y="2"/>
                    </a:cubicBezTo>
                    <a:cubicBezTo>
                      <a:pt x="3" y="2"/>
                      <a:pt x="3" y="2"/>
                      <a:pt x="2" y="2"/>
                    </a:cubicBezTo>
                    <a:cubicBezTo>
                      <a:pt x="2" y="1"/>
                      <a:pt x="2" y="1"/>
                      <a:pt x="2" y="1"/>
                    </a:cubicBezTo>
                    <a:cubicBezTo>
                      <a:pt x="2" y="0"/>
                      <a:pt x="2" y="0"/>
                      <a:pt x="2" y="0"/>
                    </a:cubicBezTo>
                    <a:cubicBezTo>
                      <a:pt x="1" y="0"/>
                      <a:pt x="1" y="0"/>
                      <a:pt x="0" y="0"/>
                    </a:cubicBezTo>
                    <a:cubicBezTo>
                      <a:pt x="0" y="0"/>
                      <a:pt x="0" y="1"/>
                      <a:pt x="1" y="1"/>
                    </a:cubicBezTo>
                    <a:cubicBezTo>
                      <a:pt x="1" y="1"/>
                      <a:pt x="1" y="1"/>
                      <a:pt x="1" y="2"/>
                    </a:cubicBezTo>
                    <a:cubicBezTo>
                      <a:pt x="1" y="2"/>
                      <a:pt x="1" y="2"/>
                      <a:pt x="1" y="2"/>
                    </a:cubicBezTo>
                    <a:cubicBezTo>
                      <a:pt x="1" y="3"/>
                      <a:pt x="1" y="3"/>
                      <a:pt x="1" y="4"/>
                    </a:cubicBezTo>
                    <a:cubicBezTo>
                      <a:pt x="1" y="4"/>
                      <a:pt x="0" y="5"/>
                      <a:pt x="0" y="5"/>
                    </a:cubicBezTo>
                    <a:cubicBezTo>
                      <a:pt x="0" y="5"/>
                      <a:pt x="1" y="5"/>
                      <a:pt x="1" y="6"/>
                    </a:cubicBezTo>
                    <a:cubicBezTo>
                      <a:pt x="1" y="6"/>
                      <a:pt x="0" y="6"/>
                      <a:pt x="0" y="7"/>
                    </a:cubicBezTo>
                    <a:cubicBezTo>
                      <a:pt x="0" y="7"/>
                      <a:pt x="1" y="8"/>
                      <a:pt x="1" y="8"/>
                    </a:cubicBezTo>
                    <a:cubicBezTo>
                      <a:pt x="1" y="8"/>
                      <a:pt x="1" y="9"/>
                      <a:pt x="1" y="9"/>
                    </a:cubicBezTo>
                    <a:cubicBezTo>
                      <a:pt x="1" y="9"/>
                      <a:pt x="1" y="9"/>
                      <a:pt x="1" y="9"/>
                    </a:cubicBezTo>
                    <a:cubicBezTo>
                      <a:pt x="1" y="10"/>
                      <a:pt x="1" y="10"/>
                      <a:pt x="1" y="10"/>
                    </a:cubicBezTo>
                    <a:cubicBezTo>
                      <a:pt x="1" y="10"/>
                      <a:pt x="1" y="11"/>
                      <a:pt x="1" y="11"/>
                    </a:cubicBezTo>
                    <a:cubicBezTo>
                      <a:pt x="2" y="11"/>
                      <a:pt x="2" y="11"/>
                      <a:pt x="2" y="11"/>
                    </a:cubicBezTo>
                    <a:cubicBezTo>
                      <a:pt x="3" y="11"/>
                      <a:pt x="3" y="11"/>
                      <a:pt x="3" y="11"/>
                    </a:cubicBezTo>
                    <a:cubicBezTo>
                      <a:pt x="4" y="11"/>
                      <a:pt x="4" y="11"/>
                      <a:pt x="4" y="10"/>
                    </a:cubicBezTo>
                    <a:cubicBezTo>
                      <a:pt x="4" y="10"/>
                      <a:pt x="4" y="10"/>
                      <a:pt x="5" y="9"/>
                    </a:cubicBezTo>
                    <a:cubicBezTo>
                      <a:pt x="5" y="9"/>
                      <a:pt x="5" y="9"/>
                      <a:pt x="5" y="9"/>
                    </a:cubicBezTo>
                    <a:cubicBezTo>
                      <a:pt x="6" y="8"/>
                      <a:pt x="6" y="8"/>
                      <a:pt x="5" y="8"/>
                    </a:cubicBezTo>
                    <a:cubicBezTo>
                      <a:pt x="5" y="7"/>
                      <a:pt x="5" y="7"/>
                      <a:pt x="5" y="6"/>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22" name="Freeform 314">
                <a:extLst>
                  <a:ext uri="{FF2B5EF4-FFF2-40B4-BE49-F238E27FC236}">
                    <a16:creationId xmlns:a16="http://schemas.microsoft.com/office/drawing/2014/main" id="{1D7D258C-69FB-11DC-FFBE-50F4896B3662}"/>
                  </a:ext>
                </a:extLst>
              </p:cNvPr>
              <p:cNvSpPr>
                <a:spLocks/>
              </p:cNvSpPr>
              <p:nvPr/>
            </p:nvSpPr>
            <p:spPr bwMode="auto">
              <a:xfrm>
                <a:off x="6935789" y="2362201"/>
                <a:ext cx="249238" cy="465138"/>
              </a:xfrm>
              <a:custGeom>
                <a:avLst/>
                <a:gdLst>
                  <a:gd name="T0" fmla="*/ 17 w 23"/>
                  <a:gd name="T1" fmla="*/ 19 h 43"/>
                  <a:gd name="T2" fmla="*/ 15 w 23"/>
                  <a:gd name="T3" fmla="*/ 18 h 43"/>
                  <a:gd name="T4" fmla="*/ 14 w 23"/>
                  <a:gd name="T5" fmla="*/ 17 h 43"/>
                  <a:gd name="T6" fmla="*/ 13 w 23"/>
                  <a:gd name="T7" fmla="*/ 15 h 43"/>
                  <a:gd name="T8" fmla="*/ 12 w 23"/>
                  <a:gd name="T9" fmla="*/ 14 h 43"/>
                  <a:gd name="T10" fmla="*/ 11 w 23"/>
                  <a:gd name="T11" fmla="*/ 13 h 43"/>
                  <a:gd name="T12" fmla="*/ 11 w 23"/>
                  <a:gd name="T13" fmla="*/ 11 h 43"/>
                  <a:gd name="T14" fmla="*/ 12 w 23"/>
                  <a:gd name="T15" fmla="*/ 9 h 43"/>
                  <a:gd name="T16" fmla="*/ 13 w 23"/>
                  <a:gd name="T17" fmla="*/ 7 h 43"/>
                  <a:gd name="T18" fmla="*/ 15 w 23"/>
                  <a:gd name="T19" fmla="*/ 6 h 43"/>
                  <a:gd name="T20" fmla="*/ 16 w 23"/>
                  <a:gd name="T21" fmla="*/ 5 h 43"/>
                  <a:gd name="T22" fmla="*/ 14 w 23"/>
                  <a:gd name="T23" fmla="*/ 5 h 43"/>
                  <a:gd name="T24" fmla="*/ 12 w 23"/>
                  <a:gd name="T25" fmla="*/ 3 h 43"/>
                  <a:gd name="T26" fmla="*/ 12 w 23"/>
                  <a:gd name="T27" fmla="*/ 2 h 43"/>
                  <a:gd name="T28" fmla="*/ 10 w 23"/>
                  <a:gd name="T29" fmla="*/ 1 h 43"/>
                  <a:gd name="T30" fmla="*/ 8 w 23"/>
                  <a:gd name="T31" fmla="*/ 0 h 43"/>
                  <a:gd name="T32" fmla="*/ 6 w 23"/>
                  <a:gd name="T33" fmla="*/ 1 h 43"/>
                  <a:gd name="T34" fmla="*/ 4 w 23"/>
                  <a:gd name="T35" fmla="*/ 2 h 43"/>
                  <a:gd name="T36" fmla="*/ 2 w 23"/>
                  <a:gd name="T37" fmla="*/ 2 h 43"/>
                  <a:gd name="T38" fmla="*/ 1 w 23"/>
                  <a:gd name="T39" fmla="*/ 3 h 43"/>
                  <a:gd name="T40" fmla="*/ 1 w 23"/>
                  <a:gd name="T41" fmla="*/ 3 h 43"/>
                  <a:gd name="T42" fmla="*/ 3 w 23"/>
                  <a:gd name="T43" fmla="*/ 5 h 43"/>
                  <a:gd name="T44" fmla="*/ 4 w 23"/>
                  <a:gd name="T45" fmla="*/ 7 h 43"/>
                  <a:gd name="T46" fmla="*/ 6 w 23"/>
                  <a:gd name="T47" fmla="*/ 7 h 43"/>
                  <a:gd name="T48" fmla="*/ 7 w 23"/>
                  <a:gd name="T49" fmla="*/ 8 h 43"/>
                  <a:gd name="T50" fmla="*/ 9 w 23"/>
                  <a:gd name="T51" fmla="*/ 9 h 43"/>
                  <a:gd name="T52" fmla="*/ 9 w 23"/>
                  <a:gd name="T53" fmla="*/ 13 h 43"/>
                  <a:gd name="T54" fmla="*/ 11 w 23"/>
                  <a:gd name="T55" fmla="*/ 15 h 43"/>
                  <a:gd name="T56" fmla="*/ 12 w 23"/>
                  <a:gd name="T57" fmla="*/ 17 h 43"/>
                  <a:gd name="T58" fmla="*/ 13 w 23"/>
                  <a:gd name="T59" fmla="*/ 18 h 43"/>
                  <a:gd name="T60" fmla="*/ 15 w 23"/>
                  <a:gd name="T61" fmla="*/ 20 h 43"/>
                  <a:gd name="T62" fmla="*/ 16 w 23"/>
                  <a:gd name="T63" fmla="*/ 21 h 43"/>
                  <a:gd name="T64" fmla="*/ 16 w 23"/>
                  <a:gd name="T65" fmla="*/ 22 h 43"/>
                  <a:gd name="T66" fmla="*/ 17 w 23"/>
                  <a:gd name="T67" fmla="*/ 24 h 43"/>
                  <a:gd name="T68" fmla="*/ 16 w 23"/>
                  <a:gd name="T69" fmla="*/ 26 h 43"/>
                  <a:gd name="T70" fmla="*/ 17 w 23"/>
                  <a:gd name="T71" fmla="*/ 27 h 43"/>
                  <a:gd name="T72" fmla="*/ 18 w 23"/>
                  <a:gd name="T73" fmla="*/ 28 h 43"/>
                  <a:gd name="T74" fmla="*/ 18 w 23"/>
                  <a:gd name="T75" fmla="*/ 30 h 43"/>
                  <a:gd name="T76" fmla="*/ 17 w 23"/>
                  <a:gd name="T77" fmla="*/ 32 h 43"/>
                  <a:gd name="T78" fmla="*/ 16 w 23"/>
                  <a:gd name="T79" fmla="*/ 32 h 43"/>
                  <a:gd name="T80" fmla="*/ 15 w 23"/>
                  <a:gd name="T81" fmla="*/ 33 h 43"/>
                  <a:gd name="T82" fmla="*/ 14 w 23"/>
                  <a:gd name="T83" fmla="*/ 34 h 43"/>
                  <a:gd name="T84" fmla="*/ 13 w 23"/>
                  <a:gd name="T85" fmla="*/ 35 h 43"/>
                  <a:gd name="T86" fmla="*/ 12 w 23"/>
                  <a:gd name="T87" fmla="*/ 36 h 43"/>
                  <a:gd name="T88" fmla="*/ 10 w 23"/>
                  <a:gd name="T89" fmla="*/ 37 h 43"/>
                  <a:gd name="T90" fmla="*/ 11 w 23"/>
                  <a:gd name="T91" fmla="*/ 38 h 43"/>
                  <a:gd name="T92" fmla="*/ 12 w 23"/>
                  <a:gd name="T93" fmla="*/ 39 h 43"/>
                  <a:gd name="T94" fmla="*/ 11 w 23"/>
                  <a:gd name="T95" fmla="*/ 40 h 43"/>
                  <a:gd name="T96" fmla="*/ 12 w 23"/>
                  <a:gd name="T97" fmla="*/ 42 h 43"/>
                  <a:gd name="T98" fmla="*/ 14 w 23"/>
                  <a:gd name="T99" fmla="*/ 41 h 43"/>
                  <a:gd name="T100" fmla="*/ 15 w 23"/>
                  <a:gd name="T101" fmla="*/ 41 h 43"/>
                  <a:gd name="T102" fmla="*/ 15 w 23"/>
                  <a:gd name="T103" fmla="*/ 40 h 43"/>
                  <a:gd name="T104" fmla="*/ 17 w 23"/>
                  <a:gd name="T105" fmla="*/ 38 h 43"/>
                  <a:gd name="T106" fmla="*/ 18 w 23"/>
                  <a:gd name="T107" fmla="*/ 37 h 43"/>
                  <a:gd name="T108" fmla="*/ 21 w 23"/>
                  <a:gd name="T109" fmla="*/ 35 h 43"/>
                  <a:gd name="T110" fmla="*/ 23 w 23"/>
                  <a:gd name="T111" fmla="*/ 33 h 43"/>
                  <a:gd name="T112" fmla="*/ 23 w 23"/>
                  <a:gd name="T113" fmla="*/ 31 h 43"/>
                  <a:gd name="T114" fmla="*/ 22 w 23"/>
                  <a:gd name="T115" fmla="*/ 29 h 43"/>
                  <a:gd name="T116" fmla="*/ 21 w 23"/>
                  <a:gd name="T117" fmla="*/ 26 h 43"/>
                  <a:gd name="T118" fmla="*/ 20 w 23"/>
                  <a:gd name="T119" fmla="*/ 23 h 43"/>
                  <a:gd name="T120" fmla="*/ 19 w 23"/>
                  <a:gd name="T121" fmla="*/ 21 h 43"/>
                  <a:gd name="T122" fmla="*/ 18 w 23"/>
                  <a:gd name="T123" fmla="*/ 20 h 43"/>
                  <a:gd name="T124" fmla="*/ 17 w 23"/>
                  <a:gd name="T125" fmla="*/ 1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 h="43">
                    <a:moveTo>
                      <a:pt x="17" y="19"/>
                    </a:moveTo>
                    <a:cubicBezTo>
                      <a:pt x="17" y="19"/>
                      <a:pt x="17" y="19"/>
                      <a:pt x="17" y="19"/>
                    </a:cubicBezTo>
                    <a:cubicBezTo>
                      <a:pt x="16" y="19"/>
                      <a:pt x="16" y="19"/>
                      <a:pt x="16" y="19"/>
                    </a:cubicBezTo>
                    <a:cubicBezTo>
                      <a:pt x="15" y="18"/>
                      <a:pt x="15" y="18"/>
                      <a:pt x="15" y="18"/>
                    </a:cubicBezTo>
                    <a:cubicBezTo>
                      <a:pt x="15" y="18"/>
                      <a:pt x="15" y="18"/>
                      <a:pt x="14" y="18"/>
                    </a:cubicBezTo>
                    <a:cubicBezTo>
                      <a:pt x="14" y="17"/>
                      <a:pt x="14" y="17"/>
                      <a:pt x="14" y="17"/>
                    </a:cubicBezTo>
                    <a:cubicBezTo>
                      <a:pt x="14" y="17"/>
                      <a:pt x="13" y="16"/>
                      <a:pt x="13" y="16"/>
                    </a:cubicBezTo>
                    <a:cubicBezTo>
                      <a:pt x="13" y="16"/>
                      <a:pt x="13" y="15"/>
                      <a:pt x="13" y="15"/>
                    </a:cubicBezTo>
                    <a:cubicBezTo>
                      <a:pt x="13" y="15"/>
                      <a:pt x="13" y="15"/>
                      <a:pt x="12" y="15"/>
                    </a:cubicBezTo>
                    <a:cubicBezTo>
                      <a:pt x="12" y="15"/>
                      <a:pt x="12" y="15"/>
                      <a:pt x="12" y="14"/>
                    </a:cubicBezTo>
                    <a:cubicBezTo>
                      <a:pt x="12" y="14"/>
                      <a:pt x="12" y="14"/>
                      <a:pt x="11" y="14"/>
                    </a:cubicBezTo>
                    <a:cubicBezTo>
                      <a:pt x="11" y="14"/>
                      <a:pt x="11" y="13"/>
                      <a:pt x="11" y="13"/>
                    </a:cubicBezTo>
                    <a:cubicBezTo>
                      <a:pt x="11" y="13"/>
                      <a:pt x="11" y="12"/>
                      <a:pt x="11" y="12"/>
                    </a:cubicBezTo>
                    <a:cubicBezTo>
                      <a:pt x="11" y="11"/>
                      <a:pt x="11" y="11"/>
                      <a:pt x="11" y="11"/>
                    </a:cubicBezTo>
                    <a:cubicBezTo>
                      <a:pt x="11" y="10"/>
                      <a:pt x="11" y="10"/>
                      <a:pt x="11" y="10"/>
                    </a:cubicBezTo>
                    <a:cubicBezTo>
                      <a:pt x="12" y="10"/>
                      <a:pt x="12" y="10"/>
                      <a:pt x="12" y="9"/>
                    </a:cubicBezTo>
                    <a:cubicBezTo>
                      <a:pt x="12" y="9"/>
                      <a:pt x="12" y="8"/>
                      <a:pt x="13" y="8"/>
                    </a:cubicBezTo>
                    <a:cubicBezTo>
                      <a:pt x="13" y="8"/>
                      <a:pt x="12" y="7"/>
                      <a:pt x="13" y="7"/>
                    </a:cubicBezTo>
                    <a:cubicBezTo>
                      <a:pt x="13" y="7"/>
                      <a:pt x="13" y="7"/>
                      <a:pt x="14" y="7"/>
                    </a:cubicBezTo>
                    <a:cubicBezTo>
                      <a:pt x="14" y="7"/>
                      <a:pt x="14" y="6"/>
                      <a:pt x="15" y="6"/>
                    </a:cubicBezTo>
                    <a:cubicBezTo>
                      <a:pt x="15" y="6"/>
                      <a:pt x="15" y="6"/>
                      <a:pt x="16" y="6"/>
                    </a:cubicBezTo>
                    <a:cubicBezTo>
                      <a:pt x="16" y="5"/>
                      <a:pt x="16" y="5"/>
                      <a:pt x="16" y="5"/>
                    </a:cubicBezTo>
                    <a:cubicBezTo>
                      <a:pt x="15" y="5"/>
                      <a:pt x="15" y="5"/>
                      <a:pt x="15" y="5"/>
                    </a:cubicBezTo>
                    <a:cubicBezTo>
                      <a:pt x="15" y="5"/>
                      <a:pt x="14" y="5"/>
                      <a:pt x="14" y="5"/>
                    </a:cubicBezTo>
                    <a:cubicBezTo>
                      <a:pt x="13" y="5"/>
                      <a:pt x="13" y="5"/>
                      <a:pt x="13" y="4"/>
                    </a:cubicBezTo>
                    <a:cubicBezTo>
                      <a:pt x="12" y="4"/>
                      <a:pt x="12" y="4"/>
                      <a:pt x="12" y="3"/>
                    </a:cubicBezTo>
                    <a:cubicBezTo>
                      <a:pt x="11" y="3"/>
                      <a:pt x="11" y="3"/>
                      <a:pt x="11" y="3"/>
                    </a:cubicBezTo>
                    <a:cubicBezTo>
                      <a:pt x="11" y="2"/>
                      <a:pt x="11" y="2"/>
                      <a:pt x="12" y="2"/>
                    </a:cubicBezTo>
                    <a:cubicBezTo>
                      <a:pt x="12" y="2"/>
                      <a:pt x="12" y="2"/>
                      <a:pt x="11" y="1"/>
                    </a:cubicBezTo>
                    <a:cubicBezTo>
                      <a:pt x="11" y="1"/>
                      <a:pt x="11" y="1"/>
                      <a:pt x="10" y="1"/>
                    </a:cubicBezTo>
                    <a:cubicBezTo>
                      <a:pt x="10" y="1"/>
                      <a:pt x="9" y="1"/>
                      <a:pt x="9" y="1"/>
                    </a:cubicBezTo>
                    <a:cubicBezTo>
                      <a:pt x="8" y="1"/>
                      <a:pt x="8" y="0"/>
                      <a:pt x="8" y="0"/>
                    </a:cubicBezTo>
                    <a:cubicBezTo>
                      <a:pt x="7" y="0"/>
                      <a:pt x="7" y="0"/>
                      <a:pt x="7" y="1"/>
                    </a:cubicBezTo>
                    <a:cubicBezTo>
                      <a:pt x="7" y="1"/>
                      <a:pt x="7" y="1"/>
                      <a:pt x="6" y="1"/>
                    </a:cubicBezTo>
                    <a:cubicBezTo>
                      <a:pt x="6" y="2"/>
                      <a:pt x="6" y="2"/>
                      <a:pt x="5" y="2"/>
                    </a:cubicBezTo>
                    <a:cubicBezTo>
                      <a:pt x="5" y="2"/>
                      <a:pt x="5" y="2"/>
                      <a:pt x="4" y="2"/>
                    </a:cubicBezTo>
                    <a:cubicBezTo>
                      <a:pt x="4" y="2"/>
                      <a:pt x="4" y="2"/>
                      <a:pt x="3" y="2"/>
                    </a:cubicBezTo>
                    <a:cubicBezTo>
                      <a:pt x="3" y="2"/>
                      <a:pt x="3" y="2"/>
                      <a:pt x="2" y="2"/>
                    </a:cubicBezTo>
                    <a:cubicBezTo>
                      <a:pt x="2" y="2"/>
                      <a:pt x="1" y="2"/>
                      <a:pt x="1" y="2"/>
                    </a:cubicBezTo>
                    <a:cubicBezTo>
                      <a:pt x="1" y="2"/>
                      <a:pt x="1" y="2"/>
                      <a:pt x="1" y="3"/>
                    </a:cubicBezTo>
                    <a:cubicBezTo>
                      <a:pt x="0" y="3"/>
                      <a:pt x="0" y="3"/>
                      <a:pt x="0" y="3"/>
                    </a:cubicBezTo>
                    <a:cubicBezTo>
                      <a:pt x="1" y="3"/>
                      <a:pt x="1" y="3"/>
                      <a:pt x="1" y="3"/>
                    </a:cubicBezTo>
                    <a:cubicBezTo>
                      <a:pt x="2" y="4"/>
                      <a:pt x="2" y="4"/>
                      <a:pt x="2" y="4"/>
                    </a:cubicBezTo>
                    <a:cubicBezTo>
                      <a:pt x="2" y="5"/>
                      <a:pt x="3" y="5"/>
                      <a:pt x="3" y="5"/>
                    </a:cubicBezTo>
                    <a:cubicBezTo>
                      <a:pt x="3" y="5"/>
                      <a:pt x="3" y="6"/>
                      <a:pt x="3" y="6"/>
                    </a:cubicBezTo>
                    <a:cubicBezTo>
                      <a:pt x="3" y="6"/>
                      <a:pt x="3" y="7"/>
                      <a:pt x="4" y="7"/>
                    </a:cubicBezTo>
                    <a:cubicBezTo>
                      <a:pt x="4" y="7"/>
                      <a:pt x="5" y="8"/>
                      <a:pt x="5" y="7"/>
                    </a:cubicBezTo>
                    <a:cubicBezTo>
                      <a:pt x="6" y="7"/>
                      <a:pt x="6" y="7"/>
                      <a:pt x="6" y="7"/>
                    </a:cubicBezTo>
                    <a:cubicBezTo>
                      <a:pt x="6" y="7"/>
                      <a:pt x="7" y="7"/>
                      <a:pt x="7" y="7"/>
                    </a:cubicBezTo>
                    <a:cubicBezTo>
                      <a:pt x="7" y="7"/>
                      <a:pt x="7" y="7"/>
                      <a:pt x="7" y="8"/>
                    </a:cubicBezTo>
                    <a:cubicBezTo>
                      <a:pt x="7" y="8"/>
                      <a:pt x="7" y="8"/>
                      <a:pt x="7" y="8"/>
                    </a:cubicBezTo>
                    <a:cubicBezTo>
                      <a:pt x="7" y="9"/>
                      <a:pt x="8" y="9"/>
                      <a:pt x="9" y="9"/>
                    </a:cubicBezTo>
                    <a:cubicBezTo>
                      <a:pt x="9" y="10"/>
                      <a:pt x="9" y="10"/>
                      <a:pt x="9" y="11"/>
                    </a:cubicBezTo>
                    <a:cubicBezTo>
                      <a:pt x="9" y="12"/>
                      <a:pt x="9" y="12"/>
                      <a:pt x="9" y="13"/>
                    </a:cubicBezTo>
                    <a:cubicBezTo>
                      <a:pt x="9" y="13"/>
                      <a:pt x="9" y="14"/>
                      <a:pt x="10" y="14"/>
                    </a:cubicBezTo>
                    <a:cubicBezTo>
                      <a:pt x="10" y="15"/>
                      <a:pt x="11" y="15"/>
                      <a:pt x="11" y="15"/>
                    </a:cubicBezTo>
                    <a:cubicBezTo>
                      <a:pt x="11" y="15"/>
                      <a:pt x="11" y="16"/>
                      <a:pt x="11" y="16"/>
                    </a:cubicBezTo>
                    <a:cubicBezTo>
                      <a:pt x="11" y="16"/>
                      <a:pt x="11" y="16"/>
                      <a:pt x="12" y="17"/>
                    </a:cubicBezTo>
                    <a:cubicBezTo>
                      <a:pt x="12" y="17"/>
                      <a:pt x="12" y="17"/>
                      <a:pt x="12" y="17"/>
                    </a:cubicBezTo>
                    <a:cubicBezTo>
                      <a:pt x="13" y="17"/>
                      <a:pt x="13" y="18"/>
                      <a:pt x="13" y="18"/>
                    </a:cubicBezTo>
                    <a:cubicBezTo>
                      <a:pt x="13" y="18"/>
                      <a:pt x="14" y="19"/>
                      <a:pt x="14" y="19"/>
                    </a:cubicBezTo>
                    <a:cubicBezTo>
                      <a:pt x="14" y="19"/>
                      <a:pt x="14" y="19"/>
                      <a:pt x="15" y="20"/>
                    </a:cubicBezTo>
                    <a:cubicBezTo>
                      <a:pt x="15" y="20"/>
                      <a:pt x="15" y="20"/>
                      <a:pt x="15" y="20"/>
                    </a:cubicBezTo>
                    <a:cubicBezTo>
                      <a:pt x="16" y="20"/>
                      <a:pt x="16" y="20"/>
                      <a:pt x="16" y="21"/>
                    </a:cubicBezTo>
                    <a:cubicBezTo>
                      <a:pt x="16" y="21"/>
                      <a:pt x="16" y="21"/>
                      <a:pt x="16" y="21"/>
                    </a:cubicBezTo>
                    <a:cubicBezTo>
                      <a:pt x="16" y="21"/>
                      <a:pt x="16" y="22"/>
                      <a:pt x="16" y="22"/>
                    </a:cubicBezTo>
                    <a:cubicBezTo>
                      <a:pt x="16" y="22"/>
                      <a:pt x="17" y="22"/>
                      <a:pt x="17" y="23"/>
                    </a:cubicBezTo>
                    <a:cubicBezTo>
                      <a:pt x="17" y="23"/>
                      <a:pt x="17" y="23"/>
                      <a:pt x="17" y="24"/>
                    </a:cubicBezTo>
                    <a:cubicBezTo>
                      <a:pt x="17" y="24"/>
                      <a:pt x="17" y="25"/>
                      <a:pt x="17" y="25"/>
                    </a:cubicBezTo>
                    <a:cubicBezTo>
                      <a:pt x="16" y="25"/>
                      <a:pt x="16" y="25"/>
                      <a:pt x="16" y="26"/>
                    </a:cubicBezTo>
                    <a:cubicBezTo>
                      <a:pt x="16" y="26"/>
                      <a:pt x="16" y="26"/>
                      <a:pt x="16" y="26"/>
                    </a:cubicBezTo>
                    <a:cubicBezTo>
                      <a:pt x="17" y="26"/>
                      <a:pt x="17" y="26"/>
                      <a:pt x="17" y="27"/>
                    </a:cubicBezTo>
                    <a:cubicBezTo>
                      <a:pt x="17" y="27"/>
                      <a:pt x="17" y="27"/>
                      <a:pt x="17" y="27"/>
                    </a:cubicBezTo>
                    <a:cubicBezTo>
                      <a:pt x="17" y="28"/>
                      <a:pt x="17" y="27"/>
                      <a:pt x="18" y="28"/>
                    </a:cubicBezTo>
                    <a:cubicBezTo>
                      <a:pt x="18" y="28"/>
                      <a:pt x="17" y="28"/>
                      <a:pt x="17" y="29"/>
                    </a:cubicBezTo>
                    <a:cubicBezTo>
                      <a:pt x="17" y="29"/>
                      <a:pt x="17" y="29"/>
                      <a:pt x="18" y="30"/>
                    </a:cubicBezTo>
                    <a:cubicBezTo>
                      <a:pt x="18" y="30"/>
                      <a:pt x="18" y="31"/>
                      <a:pt x="18" y="31"/>
                    </a:cubicBezTo>
                    <a:cubicBezTo>
                      <a:pt x="17" y="31"/>
                      <a:pt x="17" y="32"/>
                      <a:pt x="17" y="32"/>
                    </a:cubicBezTo>
                    <a:cubicBezTo>
                      <a:pt x="17" y="32"/>
                      <a:pt x="17" y="31"/>
                      <a:pt x="17" y="31"/>
                    </a:cubicBezTo>
                    <a:cubicBezTo>
                      <a:pt x="16" y="31"/>
                      <a:pt x="16" y="32"/>
                      <a:pt x="16" y="32"/>
                    </a:cubicBezTo>
                    <a:cubicBezTo>
                      <a:pt x="16" y="32"/>
                      <a:pt x="16" y="32"/>
                      <a:pt x="15" y="32"/>
                    </a:cubicBezTo>
                    <a:cubicBezTo>
                      <a:pt x="15" y="32"/>
                      <a:pt x="15" y="33"/>
                      <a:pt x="15" y="33"/>
                    </a:cubicBezTo>
                    <a:cubicBezTo>
                      <a:pt x="15" y="33"/>
                      <a:pt x="14" y="33"/>
                      <a:pt x="14" y="33"/>
                    </a:cubicBezTo>
                    <a:cubicBezTo>
                      <a:pt x="14" y="33"/>
                      <a:pt x="14" y="34"/>
                      <a:pt x="14" y="34"/>
                    </a:cubicBezTo>
                    <a:cubicBezTo>
                      <a:pt x="14" y="34"/>
                      <a:pt x="14" y="35"/>
                      <a:pt x="14" y="35"/>
                    </a:cubicBezTo>
                    <a:cubicBezTo>
                      <a:pt x="14" y="35"/>
                      <a:pt x="13" y="35"/>
                      <a:pt x="13" y="35"/>
                    </a:cubicBezTo>
                    <a:cubicBezTo>
                      <a:pt x="12" y="35"/>
                      <a:pt x="12" y="35"/>
                      <a:pt x="12" y="36"/>
                    </a:cubicBezTo>
                    <a:cubicBezTo>
                      <a:pt x="12" y="36"/>
                      <a:pt x="12" y="36"/>
                      <a:pt x="12" y="36"/>
                    </a:cubicBezTo>
                    <a:cubicBezTo>
                      <a:pt x="12" y="36"/>
                      <a:pt x="11" y="36"/>
                      <a:pt x="11" y="36"/>
                    </a:cubicBezTo>
                    <a:cubicBezTo>
                      <a:pt x="11" y="36"/>
                      <a:pt x="11" y="37"/>
                      <a:pt x="10" y="37"/>
                    </a:cubicBezTo>
                    <a:cubicBezTo>
                      <a:pt x="10" y="37"/>
                      <a:pt x="10" y="37"/>
                      <a:pt x="10" y="37"/>
                    </a:cubicBezTo>
                    <a:cubicBezTo>
                      <a:pt x="11" y="37"/>
                      <a:pt x="11" y="37"/>
                      <a:pt x="11" y="38"/>
                    </a:cubicBezTo>
                    <a:cubicBezTo>
                      <a:pt x="11" y="38"/>
                      <a:pt x="11" y="38"/>
                      <a:pt x="11" y="38"/>
                    </a:cubicBezTo>
                    <a:cubicBezTo>
                      <a:pt x="12" y="38"/>
                      <a:pt x="12" y="38"/>
                      <a:pt x="12" y="39"/>
                    </a:cubicBezTo>
                    <a:cubicBezTo>
                      <a:pt x="12" y="39"/>
                      <a:pt x="12" y="39"/>
                      <a:pt x="12" y="39"/>
                    </a:cubicBezTo>
                    <a:cubicBezTo>
                      <a:pt x="12" y="40"/>
                      <a:pt x="11" y="40"/>
                      <a:pt x="11" y="40"/>
                    </a:cubicBezTo>
                    <a:cubicBezTo>
                      <a:pt x="11" y="41"/>
                      <a:pt x="12" y="41"/>
                      <a:pt x="12" y="42"/>
                    </a:cubicBezTo>
                    <a:cubicBezTo>
                      <a:pt x="12" y="42"/>
                      <a:pt x="12" y="42"/>
                      <a:pt x="12" y="42"/>
                    </a:cubicBezTo>
                    <a:cubicBezTo>
                      <a:pt x="12" y="43"/>
                      <a:pt x="12" y="42"/>
                      <a:pt x="13" y="42"/>
                    </a:cubicBezTo>
                    <a:cubicBezTo>
                      <a:pt x="13" y="42"/>
                      <a:pt x="13" y="42"/>
                      <a:pt x="14" y="41"/>
                    </a:cubicBezTo>
                    <a:cubicBezTo>
                      <a:pt x="14" y="41"/>
                      <a:pt x="14" y="41"/>
                      <a:pt x="14" y="41"/>
                    </a:cubicBezTo>
                    <a:cubicBezTo>
                      <a:pt x="14" y="41"/>
                      <a:pt x="14" y="41"/>
                      <a:pt x="15" y="41"/>
                    </a:cubicBezTo>
                    <a:cubicBezTo>
                      <a:pt x="15" y="40"/>
                      <a:pt x="15" y="40"/>
                      <a:pt x="15" y="40"/>
                    </a:cubicBezTo>
                    <a:cubicBezTo>
                      <a:pt x="15" y="40"/>
                      <a:pt x="15" y="40"/>
                      <a:pt x="15" y="40"/>
                    </a:cubicBezTo>
                    <a:cubicBezTo>
                      <a:pt x="16" y="39"/>
                      <a:pt x="16" y="39"/>
                      <a:pt x="16" y="39"/>
                    </a:cubicBezTo>
                    <a:cubicBezTo>
                      <a:pt x="17" y="38"/>
                      <a:pt x="16" y="38"/>
                      <a:pt x="17" y="38"/>
                    </a:cubicBezTo>
                    <a:cubicBezTo>
                      <a:pt x="17" y="37"/>
                      <a:pt x="17" y="37"/>
                      <a:pt x="17" y="37"/>
                    </a:cubicBezTo>
                    <a:cubicBezTo>
                      <a:pt x="17" y="36"/>
                      <a:pt x="18" y="37"/>
                      <a:pt x="18" y="37"/>
                    </a:cubicBezTo>
                    <a:cubicBezTo>
                      <a:pt x="19" y="36"/>
                      <a:pt x="20" y="36"/>
                      <a:pt x="20" y="36"/>
                    </a:cubicBezTo>
                    <a:cubicBezTo>
                      <a:pt x="21" y="36"/>
                      <a:pt x="21" y="35"/>
                      <a:pt x="21" y="35"/>
                    </a:cubicBezTo>
                    <a:cubicBezTo>
                      <a:pt x="21" y="35"/>
                      <a:pt x="22" y="34"/>
                      <a:pt x="22" y="34"/>
                    </a:cubicBezTo>
                    <a:cubicBezTo>
                      <a:pt x="22" y="34"/>
                      <a:pt x="23" y="33"/>
                      <a:pt x="23" y="33"/>
                    </a:cubicBezTo>
                    <a:cubicBezTo>
                      <a:pt x="23" y="32"/>
                      <a:pt x="22" y="32"/>
                      <a:pt x="22" y="32"/>
                    </a:cubicBezTo>
                    <a:cubicBezTo>
                      <a:pt x="22" y="31"/>
                      <a:pt x="23" y="31"/>
                      <a:pt x="23" y="31"/>
                    </a:cubicBezTo>
                    <a:cubicBezTo>
                      <a:pt x="23" y="30"/>
                      <a:pt x="23" y="30"/>
                      <a:pt x="23" y="30"/>
                    </a:cubicBezTo>
                    <a:cubicBezTo>
                      <a:pt x="23" y="29"/>
                      <a:pt x="22" y="29"/>
                      <a:pt x="22" y="29"/>
                    </a:cubicBezTo>
                    <a:cubicBezTo>
                      <a:pt x="22" y="28"/>
                      <a:pt x="22" y="27"/>
                      <a:pt x="22" y="27"/>
                    </a:cubicBezTo>
                    <a:cubicBezTo>
                      <a:pt x="22" y="26"/>
                      <a:pt x="22" y="26"/>
                      <a:pt x="21" y="26"/>
                    </a:cubicBezTo>
                    <a:cubicBezTo>
                      <a:pt x="21" y="25"/>
                      <a:pt x="21" y="25"/>
                      <a:pt x="21" y="24"/>
                    </a:cubicBezTo>
                    <a:cubicBezTo>
                      <a:pt x="21" y="24"/>
                      <a:pt x="21" y="23"/>
                      <a:pt x="20" y="23"/>
                    </a:cubicBezTo>
                    <a:cubicBezTo>
                      <a:pt x="20" y="23"/>
                      <a:pt x="20" y="23"/>
                      <a:pt x="20" y="22"/>
                    </a:cubicBezTo>
                    <a:cubicBezTo>
                      <a:pt x="19" y="22"/>
                      <a:pt x="20" y="21"/>
                      <a:pt x="19" y="21"/>
                    </a:cubicBezTo>
                    <a:cubicBezTo>
                      <a:pt x="19" y="21"/>
                      <a:pt x="19" y="21"/>
                      <a:pt x="19" y="21"/>
                    </a:cubicBezTo>
                    <a:cubicBezTo>
                      <a:pt x="19" y="21"/>
                      <a:pt x="19" y="21"/>
                      <a:pt x="18" y="20"/>
                    </a:cubicBezTo>
                    <a:cubicBezTo>
                      <a:pt x="18" y="20"/>
                      <a:pt x="17" y="20"/>
                      <a:pt x="17" y="19"/>
                    </a:cubicBezTo>
                    <a:cubicBezTo>
                      <a:pt x="17" y="19"/>
                      <a:pt x="17" y="19"/>
                      <a:pt x="17" y="19"/>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23" name="Freeform 315">
                <a:extLst>
                  <a:ext uri="{FF2B5EF4-FFF2-40B4-BE49-F238E27FC236}">
                    <a16:creationId xmlns:a16="http://schemas.microsoft.com/office/drawing/2014/main" id="{4258E37A-C234-0D4C-9153-C76A0C79EDCE}"/>
                  </a:ext>
                </a:extLst>
              </p:cNvPr>
              <p:cNvSpPr>
                <a:spLocks/>
              </p:cNvSpPr>
              <p:nvPr/>
            </p:nvSpPr>
            <p:spPr bwMode="auto">
              <a:xfrm>
                <a:off x="2143126" y="2243139"/>
                <a:ext cx="31750" cy="42863"/>
              </a:xfrm>
              <a:custGeom>
                <a:avLst/>
                <a:gdLst>
                  <a:gd name="T0" fmla="*/ 1 w 3"/>
                  <a:gd name="T1" fmla="*/ 3 h 4"/>
                  <a:gd name="T2" fmla="*/ 2 w 3"/>
                  <a:gd name="T3" fmla="*/ 3 h 4"/>
                  <a:gd name="T4" fmla="*/ 2 w 3"/>
                  <a:gd name="T5" fmla="*/ 2 h 4"/>
                  <a:gd name="T6" fmla="*/ 3 w 3"/>
                  <a:gd name="T7" fmla="*/ 2 h 4"/>
                  <a:gd name="T8" fmla="*/ 2 w 3"/>
                  <a:gd name="T9" fmla="*/ 1 h 4"/>
                  <a:gd name="T10" fmla="*/ 2 w 3"/>
                  <a:gd name="T11" fmla="*/ 0 h 4"/>
                  <a:gd name="T12" fmla="*/ 1 w 3"/>
                  <a:gd name="T13" fmla="*/ 0 h 4"/>
                  <a:gd name="T14" fmla="*/ 1 w 3"/>
                  <a:gd name="T15" fmla="*/ 2 h 4"/>
                  <a:gd name="T16" fmla="*/ 1 w 3"/>
                  <a:gd name="T1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4">
                    <a:moveTo>
                      <a:pt x="1" y="3"/>
                    </a:moveTo>
                    <a:cubicBezTo>
                      <a:pt x="1" y="4"/>
                      <a:pt x="2" y="3"/>
                      <a:pt x="2" y="3"/>
                    </a:cubicBezTo>
                    <a:cubicBezTo>
                      <a:pt x="2" y="3"/>
                      <a:pt x="2" y="3"/>
                      <a:pt x="2" y="2"/>
                    </a:cubicBezTo>
                    <a:cubicBezTo>
                      <a:pt x="2" y="2"/>
                      <a:pt x="3" y="2"/>
                      <a:pt x="3" y="2"/>
                    </a:cubicBezTo>
                    <a:cubicBezTo>
                      <a:pt x="3" y="1"/>
                      <a:pt x="2" y="1"/>
                      <a:pt x="2" y="1"/>
                    </a:cubicBezTo>
                    <a:cubicBezTo>
                      <a:pt x="2" y="1"/>
                      <a:pt x="2" y="1"/>
                      <a:pt x="2" y="0"/>
                    </a:cubicBezTo>
                    <a:cubicBezTo>
                      <a:pt x="1" y="0"/>
                      <a:pt x="1" y="0"/>
                      <a:pt x="1" y="0"/>
                    </a:cubicBezTo>
                    <a:cubicBezTo>
                      <a:pt x="1" y="0"/>
                      <a:pt x="1" y="1"/>
                      <a:pt x="1" y="2"/>
                    </a:cubicBezTo>
                    <a:cubicBezTo>
                      <a:pt x="1" y="2"/>
                      <a:pt x="0" y="3"/>
                      <a:pt x="1" y="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24" name="Freeform 316">
                <a:extLst>
                  <a:ext uri="{FF2B5EF4-FFF2-40B4-BE49-F238E27FC236}">
                    <a16:creationId xmlns:a16="http://schemas.microsoft.com/office/drawing/2014/main" id="{8C118431-0E0B-683C-00F5-5BC3BF623980}"/>
                  </a:ext>
                </a:extLst>
              </p:cNvPr>
              <p:cNvSpPr>
                <a:spLocks/>
              </p:cNvSpPr>
              <p:nvPr/>
            </p:nvSpPr>
            <p:spPr bwMode="auto">
              <a:xfrm>
                <a:off x="2152651" y="2297114"/>
                <a:ext cx="11113" cy="11113"/>
              </a:xfrm>
              <a:custGeom>
                <a:avLst/>
                <a:gdLst>
                  <a:gd name="T0" fmla="*/ 0 w 1"/>
                  <a:gd name="T1" fmla="*/ 0 h 1"/>
                  <a:gd name="T2" fmla="*/ 0 w 1"/>
                  <a:gd name="T3" fmla="*/ 1 h 1"/>
                  <a:gd name="T4" fmla="*/ 1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1"/>
                      <a:pt x="0" y="1"/>
                    </a:cubicBezTo>
                    <a:cubicBezTo>
                      <a:pt x="0" y="1"/>
                      <a:pt x="1" y="1"/>
                      <a:pt x="1" y="1"/>
                    </a:cubicBezTo>
                    <a:cubicBezTo>
                      <a:pt x="1" y="1"/>
                      <a:pt x="1" y="1"/>
                      <a:pt x="1" y="0"/>
                    </a:cubicBezTo>
                    <a:cubicBezTo>
                      <a:pt x="1"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25" name="Freeform 317">
                <a:extLst>
                  <a:ext uri="{FF2B5EF4-FFF2-40B4-BE49-F238E27FC236}">
                    <a16:creationId xmlns:a16="http://schemas.microsoft.com/office/drawing/2014/main" id="{AE6CD33B-C4FF-CFC3-B069-10693CC4C814}"/>
                  </a:ext>
                </a:extLst>
              </p:cNvPr>
              <p:cNvSpPr>
                <a:spLocks/>
              </p:cNvSpPr>
              <p:nvPr/>
            </p:nvSpPr>
            <p:spPr bwMode="auto">
              <a:xfrm>
                <a:off x="2174876" y="2286001"/>
                <a:ext cx="11113" cy="22225"/>
              </a:xfrm>
              <a:custGeom>
                <a:avLst/>
                <a:gdLst>
                  <a:gd name="T0" fmla="*/ 0 w 1"/>
                  <a:gd name="T1" fmla="*/ 1 h 2"/>
                  <a:gd name="T2" fmla="*/ 0 w 1"/>
                  <a:gd name="T3" fmla="*/ 2 h 2"/>
                  <a:gd name="T4" fmla="*/ 0 w 1"/>
                  <a:gd name="T5" fmla="*/ 2 h 2"/>
                  <a:gd name="T6" fmla="*/ 1 w 1"/>
                  <a:gd name="T7" fmla="*/ 2 h 2"/>
                  <a:gd name="T8" fmla="*/ 1 w 1"/>
                  <a:gd name="T9" fmla="*/ 1 h 2"/>
                  <a:gd name="T10" fmla="*/ 1 w 1"/>
                  <a:gd name="T11" fmla="*/ 1 h 2"/>
                  <a:gd name="T12" fmla="*/ 1 w 1"/>
                  <a:gd name="T13" fmla="*/ 0 h 2"/>
                  <a:gd name="T14" fmla="*/ 0 w 1"/>
                  <a:gd name="T15" fmla="*/ 1 h 2"/>
                  <a:gd name="T16" fmla="*/ 0 w 1"/>
                  <a:gd name="T17" fmla="*/ 1 h 2"/>
                  <a:gd name="T18" fmla="*/ 0 w 1"/>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2">
                    <a:moveTo>
                      <a:pt x="0" y="1"/>
                    </a:moveTo>
                    <a:cubicBezTo>
                      <a:pt x="0" y="1"/>
                      <a:pt x="0" y="1"/>
                      <a:pt x="0" y="2"/>
                    </a:cubicBezTo>
                    <a:cubicBezTo>
                      <a:pt x="0" y="2"/>
                      <a:pt x="0" y="2"/>
                      <a:pt x="0" y="2"/>
                    </a:cubicBezTo>
                    <a:cubicBezTo>
                      <a:pt x="1" y="2"/>
                      <a:pt x="1" y="2"/>
                      <a:pt x="1" y="2"/>
                    </a:cubicBezTo>
                    <a:cubicBezTo>
                      <a:pt x="1" y="2"/>
                      <a:pt x="1" y="2"/>
                      <a:pt x="1" y="1"/>
                    </a:cubicBezTo>
                    <a:cubicBezTo>
                      <a:pt x="1" y="1"/>
                      <a:pt x="1" y="1"/>
                      <a:pt x="1" y="1"/>
                    </a:cubicBezTo>
                    <a:cubicBezTo>
                      <a:pt x="1" y="0"/>
                      <a:pt x="1" y="0"/>
                      <a:pt x="1" y="0"/>
                    </a:cubicBezTo>
                    <a:cubicBezTo>
                      <a:pt x="0" y="0"/>
                      <a:pt x="0" y="0"/>
                      <a:pt x="0" y="1"/>
                    </a:cubicBezTo>
                    <a:cubicBezTo>
                      <a:pt x="0" y="1"/>
                      <a:pt x="0" y="1"/>
                      <a:pt x="0" y="1"/>
                    </a:cubicBezTo>
                    <a:cubicBezTo>
                      <a:pt x="0" y="1"/>
                      <a:pt x="0" y="1"/>
                      <a:pt x="0"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26" name="Freeform 318">
                <a:extLst>
                  <a:ext uri="{FF2B5EF4-FFF2-40B4-BE49-F238E27FC236}">
                    <a16:creationId xmlns:a16="http://schemas.microsoft.com/office/drawing/2014/main" id="{C9298B97-4AFE-9E2B-4955-3BEFEF02DFFC}"/>
                  </a:ext>
                </a:extLst>
              </p:cNvPr>
              <p:cNvSpPr>
                <a:spLocks/>
              </p:cNvSpPr>
              <p:nvPr/>
            </p:nvSpPr>
            <p:spPr bwMode="auto">
              <a:xfrm>
                <a:off x="2132014" y="2330451"/>
                <a:ext cx="11113" cy="9525"/>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0"/>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27" name="Freeform 319">
                <a:extLst>
                  <a:ext uri="{FF2B5EF4-FFF2-40B4-BE49-F238E27FC236}">
                    <a16:creationId xmlns:a16="http://schemas.microsoft.com/office/drawing/2014/main" id="{2D9F033B-79F2-1E2E-8D4F-A176CB50EC71}"/>
                  </a:ext>
                </a:extLst>
              </p:cNvPr>
              <p:cNvSpPr>
                <a:spLocks/>
              </p:cNvSpPr>
              <p:nvPr/>
            </p:nvSpPr>
            <p:spPr bwMode="auto">
              <a:xfrm>
                <a:off x="2120901" y="2308226"/>
                <a:ext cx="22225" cy="22225"/>
              </a:xfrm>
              <a:custGeom>
                <a:avLst/>
                <a:gdLst>
                  <a:gd name="T0" fmla="*/ 0 w 2"/>
                  <a:gd name="T1" fmla="*/ 2 h 2"/>
                  <a:gd name="T2" fmla="*/ 1 w 2"/>
                  <a:gd name="T3" fmla="*/ 2 h 2"/>
                  <a:gd name="T4" fmla="*/ 2 w 2"/>
                  <a:gd name="T5" fmla="*/ 1 h 2"/>
                  <a:gd name="T6" fmla="*/ 2 w 2"/>
                  <a:gd name="T7" fmla="*/ 0 h 2"/>
                  <a:gd name="T8" fmla="*/ 1 w 2"/>
                  <a:gd name="T9" fmla="*/ 0 h 2"/>
                  <a:gd name="T10" fmla="*/ 0 w 2"/>
                  <a:gd name="T11" fmla="*/ 0 h 2"/>
                  <a:gd name="T12" fmla="*/ 0 w 2"/>
                  <a:gd name="T13" fmla="*/ 1 h 2"/>
                  <a:gd name="T14" fmla="*/ 0 w 2"/>
                  <a:gd name="T15" fmla="*/ 1 h 2"/>
                  <a:gd name="T16" fmla="*/ 0 w 2"/>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0" y="2"/>
                    </a:moveTo>
                    <a:cubicBezTo>
                      <a:pt x="1" y="2"/>
                      <a:pt x="1" y="2"/>
                      <a:pt x="1" y="2"/>
                    </a:cubicBezTo>
                    <a:cubicBezTo>
                      <a:pt x="2" y="2"/>
                      <a:pt x="2" y="1"/>
                      <a:pt x="2" y="1"/>
                    </a:cubicBezTo>
                    <a:cubicBezTo>
                      <a:pt x="2" y="1"/>
                      <a:pt x="2" y="1"/>
                      <a:pt x="2" y="0"/>
                    </a:cubicBezTo>
                    <a:cubicBezTo>
                      <a:pt x="1" y="0"/>
                      <a:pt x="1" y="0"/>
                      <a:pt x="1" y="0"/>
                    </a:cubicBezTo>
                    <a:cubicBezTo>
                      <a:pt x="1" y="0"/>
                      <a:pt x="1" y="0"/>
                      <a:pt x="0" y="0"/>
                    </a:cubicBezTo>
                    <a:cubicBezTo>
                      <a:pt x="0" y="0"/>
                      <a:pt x="0" y="0"/>
                      <a:pt x="0" y="1"/>
                    </a:cubicBezTo>
                    <a:cubicBezTo>
                      <a:pt x="0" y="1"/>
                      <a:pt x="0" y="1"/>
                      <a:pt x="0" y="1"/>
                    </a:cubicBezTo>
                    <a:cubicBezTo>
                      <a:pt x="0" y="1"/>
                      <a:pt x="0" y="2"/>
                      <a:pt x="0"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28" name="Freeform 320">
                <a:extLst>
                  <a:ext uri="{FF2B5EF4-FFF2-40B4-BE49-F238E27FC236}">
                    <a16:creationId xmlns:a16="http://schemas.microsoft.com/office/drawing/2014/main" id="{B5246FB4-854D-D922-608F-BD48DBCD6E22}"/>
                  </a:ext>
                </a:extLst>
              </p:cNvPr>
              <p:cNvSpPr>
                <a:spLocks/>
              </p:cNvSpPr>
              <p:nvPr/>
            </p:nvSpPr>
            <p:spPr bwMode="auto">
              <a:xfrm>
                <a:off x="2197101" y="2351089"/>
                <a:ext cx="9525" cy="22225"/>
              </a:xfrm>
              <a:custGeom>
                <a:avLst/>
                <a:gdLst>
                  <a:gd name="T0" fmla="*/ 0 w 1"/>
                  <a:gd name="T1" fmla="*/ 1 h 2"/>
                  <a:gd name="T2" fmla="*/ 1 w 1"/>
                  <a:gd name="T3" fmla="*/ 2 h 2"/>
                  <a:gd name="T4" fmla="*/ 1 w 1"/>
                  <a:gd name="T5" fmla="*/ 1 h 2"/>
                  <a:gd name="T6" fmla="*/ 1 w 1"/>
                  <a:gd name="T7" fmla="*/ 0 h 2"/>
                  <a:gd name="T8" fmla="*/ 1 w 1"/>
                  <a:gd name="T9" fmla="*/ 0 h 2"/>
                  <a:gd name="T10" fmla="*/ 0 w 1"/>
                  <a:gd name="T11" fmla="*/ 0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1" y="1"/>
                      <a:pt x="1" y="2"/>
                      <a:pt x="1" y="2"/>
                    </a:cubicBezTo>
                    <a:cubicBezTo>
                      <a:pt x="1" y="2"/>
                      <a:pt x="1" y="1"/>
                      <a:pt x="1" y="1"/>
                    </a:cubicBezTo>
                    <a:cubicBezTo>
                      <a:pt x="1" y="1"/>
                      <a:pt x="1" y="1"/>
                      <a:pt x="1" y="0"/>
                    </a:cubicBezTo>
                    <a:cubicBezTo>
                      <a:pt x="1" y="0"/>
                      <a:pt x="1" y="0"/>
                      <a:pt x="1" y="0"/>
                    </a:cubicBezTo>
                    <a:cubicBezTo>
                      <a:pt x="0" y="0"/>
                      <a:pt x="0" y="0"/>
                      <a:pt x="0" y="0"/>
                    </a:cubicBezTo>
                    <a:cubicBezTo>
                      <a:pt x="0" y="1"/>
                      <a:pt x="0" y="1"/>
                      <a:pt x="0"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29" name="Freeform 321">
                <a:extLst>
                  <a:ext uri="{FF2B5EF4-FFF2-40B4-BE49-F238E27FC236}">
                    <a16:creationId xmlns:a16="http://schemas.microsoft.com/office/drawing/2014/main" id="{7B5726CB-5966-076D-8020-AEF9B8D8FD76}"/>
                  </a:ext>
                </a:extLst>
              </p:cNvPr>
              <p:cNvSpPr>
                <a:spLocks/>
              </p:cNvSpPr>
              <p:nvPr/>
            </p:nvSpPr>
            <p:spPr bwMode="auto">
              <a:xfrm>
                <a:off x="2217739" y="2373314"/>
                <a:ext cx="22225" cy="22225"/>
              </a:xfrm>
              <a:custGeom>
                <a:avLst/>
                <a:gdLst>
                  <a:gd name="T0" fmla="*/ 1 w 2"/>
                  <a:gd name="T1" fmla="*/ 2 h 2"/>
                  <a:gd name="T2" fmla="*/ 2 w 2"/>
                  <a:gd name="T3" fmla="*/ 1 h 2"/>
                  <a:gd name="T4" fmla="*/ 1 w 2"/>
                  <a:gd name="T5" fmla="*/ 0 h 2"/>
                  <a:gd name="T6" fmla="*/ 0 w 2"/>
                  <a:gd name="T7" fmla="*/ 0 h 2"/>
                  <a:gd name="T8" fmla="*/ 1 w 2"/>
                  <a:gd name="T9" fmla="*/ 1 h 2"/>
                  <a:gd name="T10" fmla="*/ 0 w 2"/>
                  <a:gd name="T11" fmla="*/ 2 h 2"/>
                  <a:gd name="T12" fmla="*/ 1 w 2"/>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2"/>
                    </a:moveTo>
                    <a:cubicBezTo>
                      <a:pt x="2" y="2"/>
                      <a:pt x="2" y="1"/>
                      <a:pt x="2" y="1"/>
                    </a:cubicBezTo>
                    <a:cubicBezTo>
                      <a:pt x="2" y="1"/>
                      <a:pt x="1" y="0"/>
                      <a:pt x="1" y="0"/>
                    </a:cubicBezTo>
                    <a:cubicBezTo>
                      <a:pt x="1" y="0"/>
                      <a:pt x="1" y="0"/>
                      <a:pt x="0" y="0"/>
                    </a:cubicBezTo>
                    <a:cubicBezTo>
                      <a:pt x="0" y="0"/>
                      <a:pt x="1" y="1"/>
                      <a:pt x="1" y="1"/>
                    </a:cubicBezTo>
                    <a:cubicBezTo>
                      <a:pt x="1" y="1"/>
                      <a:pt x="0" y="1"/>
                      <a:pt x="0" y="2"/>
                    </a:cubicBezTo>
                    <a:cubicBezTo>
                      <a:pt x="0" y="2"/>
                      <a:pt x="1" y="2"/>
                      <a:pt x="1"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30" name="Freeform 322">
                <a:extLst>
                  <a:ext uri="{FF2B5EF4-FFF2-40B4-BE49-F238E27FC236}">
                    <a16:creationId xmlns:a16="http://schemas.microsoft.com/office/drawing/2014/main" id="{AAD18EF2-F2CE-2F73-F542-9C7582D68D0F}"/>
                  </a:ext>
                </a:extLst>
              </p:cNvPr>
              <p:cNvSpPr>
                <a:spLocks/>
              </p:cNvSpPr>
              <p:nvPr/>
            </p:nvSpPr>
            <p:spPr bwMode="auto">
              <a:xfrm>
                <a:off x="2530476" y="2708276"/>
                <a:ext cx="11113"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0" y="0"/>
                      <a:pt x="0" y="0"/>
                    </a:cubicBezTo>
                    <a:cubicBezTo>
                      <a:pt x="0" y="0"/>
                      <a:pt x="0" y="0"/>
                      <a:pt x="1"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31" name="Freeform 323">
                <a:extLst>
                  <a:ext uri="{FF2B5EF4-FFF2-40B4-BE49-F238E27FC236}">
                    <a16:creationId xmlns:a16="http://schemas.microsoft.com/office/drawing/2014/main" id="{F2D7E118-A2D4-BA02-5B61-0391F0710C64}"/>
                  </a:ext>
                </a:extLst>
              </p:cNvPr>
              <p:cNvSpPr>
                <a:spLocks/>
              </p:cNvSpPr>
              <p:nvPr/>
            </p:nvSpPr>
            <p:spPr bwMode="auto">
              <a:xfrm>
                <a:off x="2552701" y="2622551"/>
                <a:ext cx="11113" cy="20638"/>
              </a:xfrm>
              <a:custGeom>
                <a:avLst/>
                <a:gdLst>
                  <a:gd name="T0" fmla="*/ 0 w 1"/>
                  <a:gd name="T1" fmla="*/ 1 h 2"/>
                  <a:gd name="T2" fmla="*/ 1 w 1"/>
                  <a:gd name="T3" fmla="*/ 1 h 2"/>
                  <a:gd name="T4" fmla="*/ 1 w 1"/>
                  <a:gd name="T5" fmla="*/ 0 h 2"/>
                  <a:gd name="T6" fmla="*/ 0 w 1"/>
                  <a:gd name="T7" fmla="*/ 0 h 2"/>
                  <a:gd name="T8" fmla="*/ 0 w 1"/>
                  <a:gd name="T9" fmla="*/ 1 h 2"/>
                  <a:gd name="T10" fmla="*/ 0 w 1"/>
                  <a:gd name="T11" fmla="*/ 1 h 2"/>
                </a:gdLst>
                <a:ahLst/>
                <a:cxnLst>
                  <a:cxn ang="0">
                    <a:pos x="T0" y="T1"/>
                  </a:cxn>
                  <a:cxn ang="0">
                    <a:pos x="T2" y="T3"/>
                  </a:cxn>
                  <a:cxn ang="0">
                    <a:pos x="T4" y="T5"/>
                  </a:cxn>
                  <a:cxn ang="0">
                    <a:pos x="T6" y="T7"/>
                  </a:cxn>
                  <a:cxn ang="0">
                    <a:pos x="T8" y="T9"/>
                  </a:cxn>
                  <a:cxn ang="0">
                    <a:pos x="T10" y="T11"/>
                  </a:cxn>
                </a:cxnLst>
                <a:rect l="0" t="0" r="r" b="b"/>
                <a:pathLst>
                  <a:path w="1" h="2">
                    <a:moveTo>
                      <a:pt x="0" y="1"/>
                    </a:moveTo>
                    <a:cubicBezTo>
                      <a:pt x="0" y="1"/>
                      <a:pt x="1" y="2"/>
                      <a:pt x="1" y="1"/>
                    </a:cubicBezTo>
                    <a:cubicBezTo>
                      <a:pt x="1" y="1"/>
                      <a:pt x="1" y="0"/>
                      <a:pt x="1" y="0"/>
                    </a:cubicBezTo>
                    <a:cubicBezTo>
                      <a:pt x="1" y="0"/>
                      <a:pt x="0" y="0"/>
                      <a:pt x="0" y="0"/>
                    </a:cubicBezTo>
                    <a:cubicBezTo>
                      <a:pt x="0" y="0"/>
                      <a:pt x="0" y="1"/>
                      <a:pt x="0" y="1"/>
                    </a:cubicBezTo>
                    <a:cubicBezTo>
                      <a:pt x="0" y="1"/>
                      <a:pt x="0" y="1"/>
                      <a:pt x="0"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32" name="Freeform 324">
                <a:extLst>
                  <a:ext uri="{FF2B5EF4-FFF2-40B4-BE49-F238E27FC236}">
                    <a16:creationId xmlns:a16="http://schemas.microsoft.com/office/drawing/2014/main" id="{C8239C5E-7AAC-56C7-9858-CF500C3BA012}"/>
                  </a:ext>
                </a:extLst>
              </p:cNvPr>
              <p:cNvSpPr>
                <a:spLocks/>
              </p:cNvSpPr>
              <p:nvPr/>
            </p:nvSpPr>
            <p:spPr bwMode="auto">
              <a:xfrm>
                <a:off x="2530476" y="2578101"/>
                <a:ext cx="22225" cy="11113"/>
              </a:xfrm>
              <a:custGeom>
                <a:avLst/>
                <a:gdLst>
                  <a:gd name="T0" fmla="*/ 1 w 2"/>
                  <a:gd name="T1" fmla="*/ 1 h 1"/>
                  <a:gd name="T2" fmla="*/ 2 w 2"/>
                  <a:gd name="T3" fmla="*/ 1 h 1"/>
                  <a:gd name="T4" fmla="*/ 2 w 2"/>
                  <a:gd name="T5" fmla="*/ 0 h 1"/>
                  <a:gd name="T6" fmla="*/ 1 w 2"/>
                  <a:gd name="T7" fmla="*/ 0 h 1"/>
                  <a:gd name="T8" fmla="*/ 1 w 2"/>
                  <a:gd name="T9" fmla="*/ 1 h 1"/>
                  <a:gd name="T10" fmla="*/ 1 w 2"/>
                  <a:gd name="T11" fmla="*/ 1 h 1"/>
                </a:gdLst>
                <a:ahLst/>
                <a:cxnLst>
                  <a:cxn ang="0">
                    <a:pos x="T0" y="T1"/>
                  </a:cxn>
                  <a:cxn ang="0">
                    <a:pos x="T2" y="T3"/>
                  </a:cxn>
                  <a:cxn ang="0">
                    <a:pos x="T4" y="T5"/>
                  </a:cxn>
                  <a:cxn ang="0">
                    <a:pos x="T6" y="T7"/>
                  </a:cxn>
                  <a:cxn ang="0">
                    <a:pos x="T8" y="T9"/>
                  </a:cxn>
                  <a:cxn ang="0">
                    <a:pos x="T10" y="T11"/>
                  </a:cxn>
                </a:cxnLst>
                <a:rect l="0" t="0" r="r" b="b"/>
                <a:pathLst>
                  <a:path w="2" h="1">
                    <a:moveTo>
                      <a:pt x="1" y="1"/>
                    </a:moveTo>
                    <a:cubicBezTo>
                      <a:pt x="1" y="1"/>
                      <a:pt x="2" y="1"/>
                      <a:pt x="2" y="1"/>
                    </a:cubicBezTo>
                    <a:cubicBezTo>
                      <a:pt x="2" y="0"/>
                      <a:pt x="2" y="0"/>
                      <a:pt x="2" y="0"/>
                    </a:cubicBezTo>
                    <a:cubicBezTo>
                      <a:pt x="1" y="0"/>
                      <a:pt x="1" y="0"/>
                      <a:pt x="1" y="0"/>
                    </a:cubicBezTo>
                    <a:cubicBezTo>
                      <a:pt x="1" y="0"/>
                      <a:pt x="0" y="0"/>
                      <a:pt x="1" y="1"/>
                    </a:cubicBezTo>
                    <a:cubicBezTo>
                      <a:pt x="1" y="1"/>
                      <a:pt x="1" y="1"/>
                      <a:pt x="1"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33" name="Freeform 325">
                <a:extLst>
                  <a:ext uri="{FF2B5EF4-FFF2-40B4-BE49-F238E27FC236}">
                    <a16:creationId xmlns:a16="http://schemas.microsoft.com/office/drawing/2014/main" id="{6A0E5FAC-FA46-1BE8-8B7E-54705E994077}"/>
                  </a:ext>
                </a:extLst>
              </p:cNvPr>
              <p:cNvSpPr>
                <a:spLocks/>
              </p:cNvSpPr>
              <p:nvPr/>
            </p:nvSpPr>
            <p:spPr bwMode="auto">
              <a:xfrm>
                <a:off x="2197101" y="2459039"/>
                <a:ext cx="85725" cy="65088"/>
              </a:xfrm>
              <a:custGeom>
                <a:avLst/>
                <a:gdLst>
                  <a:gd name="T0" fmla="*/ 1 w 8"/>
                  <a:gd name="T1" fmla="*/ 5 h 6"/>
                  <a:gd name="T2" fmla="*/ 2 w 8"/>
                  <a:gd name="T3" fmla="*/ 5 h 6"/>
                  <a:gd name="T4" fmla="*/ 4 w 8"/>
                  <a:gd name="T5" fmla="*/ 5 h 6"/>
                  <a:gd name="T6" fmla="*/ 5 w 8"/>
                  <a:gd name="T7" fmla="*/ 6 h 6"/>
                  <a:gd name="T8" fmla="*/ 6 w 8"/>
                  <a:gd name="T9" fmla="*/ 6 h 6"/>
                  <a:gd name="T10" fmla="*/ 7 w 8"/>
                  <a:gd name="T11" fmla="*/ 6 h 6"/>
                  <a:gd name="T12" fmla="*/ 7 w 8"/>
                  <a:gd name="T13" fmla="*/ 5 h 6"/>
                  <a:gd name="T14" fmla="*/ 7 w 8"/>
                  <a:gd name="T15" fmla="*/ 4 h 6"/>
                  <a:gd name="T16" fmla="*/ 7 w 8"/>
                  <a:gd name="T17" fmla="*/ 3 h 6"/>
                  <a:gd name="T18" fmla="*/ 8 w 8"/>
                  <a:gd name="T19" fmla="*/ 2 h 6"/>
                  <a:gd name="T20" fmla="*/ 8 w 8"/>
                  <a:gd name="T21" fmla="*/ 1 h 6"/>
                  <a:gd name="T22" fmla="*/ 8 w 8"/>
                  <a:gd name="T23" fmla="*/ 0 h 6"/>
                  <a:gd name="T24" fmla="*/ 6 w 8"/>
                  <a:gd name="T25" fmla="*/ 0 h 6"/>
                  <a:gd name="T26" fmla="*/ 5 w 8"/>
                  <a:gd name="T27" fmla="*/ 0 h 6"/>
                  <a:gd name="T28" fmla="*/ 3 w 8"/>
                  <a:gd name="T29" fmla="*/ 1 h 6"/>
                  <a:gd name="T30" fmla="*/ 3 w 8"/>
                  <a:gd name="T31" fmla="*/ 1 h 6"/>
                  <a:gd name="T32" fmla="*/ 4 w 8"/>
                  <a:gd name="T33" fmla="*/ 2 h 6"/>
                  <a:gd name="T34" fmla="*/ 5 w 8"/>
                  <a:gd name="T35" fmla="*/ 2 h 6"/>
                  <a:gd name="T36" fmla="*/ 5 w 8"/>
                  <a:gd name="T37" fmla="*/ 3 h 6"/>
                  <a:gd name="T38" fmla="*/ 5 w 8"/>
                  <a:gd name="T39" fmla="*/ 3 h 6"/>
                  <a:gd name="T40" fmla="*/ 6 w 8"/>
                  <a:gd name="T41" fmla="*/ 4 h 6"/>
                  <a:gd name="T42" fmla="*/ 5 w 8"/>
                  <a:gd name="T43" fmla="*/ 4 h 6"/>
                  <a:gd name="T44" fmla="*/ 4 w 8"/>
                  <a:gd name="T45" fmla="*/ 4 h 6"/>
                  <a:gd name="T46" fmla="*/ 3 w 8"/>
                  <a:gd name="T47" fmla="*/ 4 h 6"/>
                  <a:gd name="T48" fmla="*/ 1 w 8"/>
                  <a:gd name="T49" fmla="*/ 4 h 6"/>
                  <a:gd name="T50" fmla="*/ 0 w 8"/>
                  <a:gd name="T51" fmla="*/ 4 h 6"/>
                  <a:gd name="T52" fmla="*/ 0 w 8"/>
                  <a:gd name="T53" fmla="*/ 5 h 6"/>
                  <a:gd name="T54" fmla="*/ 1 w 8"/>
                  <a:gd name="T55"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 h="6">
                    <a:moveTo>
                      <a:pt x="1" y="5"/>
                    </a:moveTo>
                    <a:cubicBezTo>
                      <a:pt x="2" y="5"/>
                      <a:pt x="2" y="5"/>
                      <a:pt x="2" y="5"/>
                    </a:cubicBezTo>
                    <a:cubicBezTo>
                      <a:pt x="3" y="5"/>
                      <a:pt x="3" y="5"/>
                      <a:pt x="4" y="5"/>
                    </a:cubicBezTo>
                    <a:cubicBezTo>
                      <a:pt x="4" y="6"/>
                      <a:pt x="4" y="6"/>
                      <a:pt x="5" y="6"/>
                    </a:cubicBezTo>
                    <a:cubicBezTo>
                      <a:pt x="5" y="6"/>
                      <a:pt x="5" y="6"/>
                      <a:pt x="6" y="6"/>
                    </a:cubicBezTo>
                    <a:cubicBezTo>
                      <a:pt x="6" y="6"/>
                      <a:pt x="7" y="6"/>
                      <a:pt x="7" y="6"/>
                    </a:cubicBezTo>
                    <a:cubicBezTo>
                      <a:pt x="7" y="6"/>
                      <a:pt x="7" y="5"/>
                      <a:pt x="7" y="5"/>
                    </a:cubicBezTo>
                    <a:cubicBezTo>
                      <a:pt x="7" y="5"/>
                      <a:pt x="7" y="5"/>
                      <a:pt x="7" y="4"/>
                    </a:cubicBezTo>
                    <a:cubicBezTo>
                      <a:pt x="7" y="4"/>
                      <a:pt x="7" y="3"/>
                      <a:pt x="7" y="3"/>
                    </a:cubicBezTo>
                    <a:cubicBezTo>
                      <a:pt x="7" y="2"/>
                      <a:pt x="8" y="2"/>
                      <a:pt x="8" y="2"/>
                    </a:cubicBezTo>
                    <a:cubicBezTo>
                      <a:pt x="8" y="1"/>
                      <a:pt x="8" y="1"/>
                      <a:pt x="8" y="1"/>
                    </a:cubicBezTo>
                    <a:cubicBezTo>
                      <a:pt x="8" y="0"/>
                      <a:pt x="8" y="0"/>
                      <a:pt x="8" y="0"/>
                    </a:cubicBezTo>
                    <a:cubicBezTo>
                      <a:pt x="7" y="0"/>
                      <a:pt x="7" y="0"/>
                      <a:pt x="6" y="0"/>
                    </a:cubicBezTo>
                    <a:cubicBezTo>
                      <a:pt x="6" y="0"/>
                      <a:pt x="6" y="0"/>
                      <a:pt x="5" y="0"/>
                    </a:cubicBezTo>
                    <a:cubicBezTo>
                      <a:pt x="5" y="0"/>
                      <a:pt x="4" y="0"/>
                      <a:pt x="3" y="1"/>
                    </a:cubicBezTo>
                    <a:cubicBezTo>
                      <a:pt x="3" y="1"/>
                      <a:pt x="3" y="1"/>
                      <a:pt x="3" y="1"/>
                    </a:cubicBezTo>
                    <a:cubicBezTo>
                      <a:pt x="3" y="2"/>
                      <a:pt x="4" y="1"/>
                      <a:pt x="4" y="2"/>
                    </a:cubicBezTo>
                    <a:cubicBezTo>
                      <a:pt x="5" y="2"/>
                      <a:pt x="5" y="2"/>
                      <a:pt x="5" y="2"/>
                    </a:cubicBezTo>
                    <a:cubicBezTo>
                      <a:pt x="5" y="2"/>
                      <a:pt x="5" y="3"/>
                      <a:pt x="5" y="3"/>
                    </a:cubicBezTo>
                    <a:cubicBezTo>
                      <a:pt x="5" y="3"/>
                      <a:pt x="5" y="3"/>
                      <a:pt x="5" y="3"/>
                    </a:cubicBezTo>
                    <a:cubicBezTo>
                      <a:pt x="5" y="4"/>
                      <a:pt x="5" y="3"/>
                      <a:pt x="6" y="4"/>
                    </a:cubicBezTo>
                    <a:cubicBezTo>
                      <a:pt x="6" y="4"/>
                      <a:pt x="5" y="4"/>
                      <a:pt x="5" y="4"/>
                    </a:cubicBezTo>
                    <a:cubicBezTo>
                      <a:pt x="5" y="5"/>
                      <a:pt x="5" y="4"/>
                      <a:pt x="4" y="4"/>
                    </a:cubicBezTo>
                    <a:cubicBezTo>
                      <a:pt x="4" y="4"/>
                      <a:pt x="4" y="4"/>
                      <a:pt x="3" y="4"/>
                    </a:cubicBezTo>
                    <a:cubicBezTo>
                      <a:pt x="2" y="4"/>
                      <a:pt x="2" y="4"/>
                      <a:pt x="1" y="4"/>
                    </a:cubicBezTo>
                    <a:cubicBezTo>
                      <a:pt x="1" y="4"/>
                      <a:pt x="1" y="4"/>
                      <a:pt x="0" y="4"/>
                    </a:cubicBezTo>
                    <a:cubicBezTo>
                      <a:pt x="0" y="4"/>
                      <a:pt x="0" y="5"/>
                      <a:pt x="0" y="5"/>
                    </a:cubicBezTo>
                    <a:cubicBezTo>
                      <a:pt x="1" y="5"/>
                      <a:pt x="1" y="5"/>
                      <a:pt x="1" y="5"/>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34" name="Freeform 326">
                <a:extLst>
                  <a:ext uri="{FF2B5EF4-FFF2-40B4-BE49-F238E27FC236}">
                    <a16:creationId xmlns:a16="http://schemas.microsoft.com/office/drawing/2014/main" id="{907B78F4-E94A-F012-CC6F-E8991A8CC02D}"/>
                  </a:ext>
                </a:extLst>
              </p:cNvPr>
              <p:cNvSpPr>
                <a:spLocks/>
              </p:cNvSpPr>
              <p:nvPr/>
            </p:nvSpPr>
            <p:spPr bwMode="auto">
              <a:xfrm>
                <a:off x="1785939" y="2513014"/>
                <a:ext cx="53975" cy="76200"/>
              </a:xfrm>
              <a:custGeom>
                <a:avLst/>
                <a:gdLst>
                  <a:gd name="T0" fmla="*/ 4 w 5"/>
                  <a:gd name="T1" fmla="*/ 0 h 7"/>
                  <a:gd name="T2" fmla="*/ 3 w 5"/>
                  <a:gd name="T3" fmla="*/ 0 h 7"/>
                  <a:gd name="T4" fmla="*/ 3 w 5"/>
                  <a:gd name="T5" fmla="*/ 0 h 7"/>
                  <a:gd name="T6" fmla="*/ 2 w 5"/>
                  <a:gd name="T7" fmla="*/ 1 h 7"/>
                  <a:gd name="T8" fmla="*/ 1 w 5"/>
                  <a:gd name="T9" fmla="*/ 1 h 7"/>
                  <a:gd name="T10" fmla="*/ 1 w 5"/>
                  <a:gd name="T11" fmla="*/ 3 h 7"/>
                  <a:gd name="T12" fmla="*/ 1 w 5"/>
                  <a:gd name="T13" fmla="*/ 4 h 7"/>
                  <a:gd name="T14" fmla="*/ 0 w 5"/>
                  <a:gd name="T15" fmla="*/ 5 h 7"/>
                  <a:gd name="T16" fmla="*/ 1 w 5"/>
                  <a:gd name="T17" fmla="*/ 7 h 7"/>
                  <a:gd name="T18" fmla="*/ 2 w 5"/>
                  <a:gd name="T19" fmla="*/ 7 h 7"/>
                  <a:gd name="T20" fmla="*/ 2 w 5"/>
                  <a:gd name="T21" fmla="*/ 7 h 7"/>
                  <a:gd name="T22" fmla="*/ 2 w 5"/>
                  <a:gd name="T23" fmla="*/ 6 h 7"/>
                  <a:gd name="T24" fmla="*/ 2 w 5"/>
                  <a:gd name="T25" fmla="*/ 6 h 7"/>
                  <a:gd name="T26" fmla="*/ 4 w 5"/>
                  <a:gd name="T27" fmla="*/ 4 h 7"/>
                  <a:gd name="T28" fmla="*/ 4 w 5"/>
                  <a:gd name="T29" fmla="*/ 3 h 7"/>
                  <a:gd name="T30" fmla="*/ 4 w 5"/>
                  <a:gd name="T31" fmla="*/ 2 h 7"/>
                  <a:gd name="T32" fmla="*/ 5 w 5"/>
                  <a:gd name="T33" fmla="*/ 1 h 7"/>
                  <a:gd name="T34" fmla="*/ 4 w 5"/>
                  <a:gd name="T35" fmla="*/ 0 h 7"/>
                  <a:gd name="T36" fmla="*/ 4 w 5"/>
                  <a:gd name="T3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7">
                    <a:moveTo>
                      <a:pt x="4" y="0"/>
                    </a:moveTo>
                    <a:cubicBezTo>
                      <a:pt x="4" y="0"/>
                      <a:pt x="4" y="0"/>
                      <a:pt x="3" y="0"/>
                    </a:cubicBezTo>
                    <a:cubicBezTo>
                      <a:pt x="3" y="0"/>
                      <a:pt x="3" y="0"/>
                      <a:pt x="3" y="0"/>
                    </a:cubicBezTo>
                    <a:cubicBezTo>
                      <a:pt x="2" y="1"/>
                      <a:pt x="2" y="1"/>
                      <a:pt x="2" y="1"/>
                    </a:cubicBezTo>
                    <a:cubicBezTo>
                      <a:pt x="2" y="1"/>
                      <a:pt x="1" y="1"/>
                      <a:pt x="1" y="1"/>
                    </a:cubicBezTo>
                    <a:cubicBezTo>
                      <a:pt x="1" y="2"/>
                      <a:pt x="1" y="2"/>
                      <a:pt x="1" y="3"/>
                    </a:cubicBezTo>
                    <a:cubicBezTo>
                      <a:pt x="1" y="3"/>
                      <a:pt x="1" y="4"/>
                      <a:pt x="1" y="4"/>
                    </a:cubicBezTo>
                    <a:cubicBezTo>
                      <a:pt x="1" y="5"/>
                      <a:pt x="0" y="5"/>
                      <a:pt x="0" y="5"/>
                    </a:cubicBezTo>
                    <a:cubicBezTo>
                      <a:pt x="0" y="6"/>
                      <a:pt x="0" y="7"/>
                      <a:pt x="1" y="7"/>
                    </a:cubicBezTo>
                    <a:cubicBezTo>
                      <a:pt x="1" y="7"/>
                      <a:pt x="1" y="7"/>
                      <a:pt x="2" y="7"/>
                    </a:cubicBezTo>
                    <a:cubicBezTo>
                      <a:pt x="2" y="7"/>
                      <a:pt x="2" y="7"/>
                      <a:pt x="2" y="7"/>
                    </a:cubicBezTo>
                    <a:cubicBezTo>
                      <a:pt x="2" y="7"/>
                      <a:pt x="2" y="7"/>
                      <a:pt x="2" y="6"/>
                    </a:cubicBezTo>
                    <a:cubicBezTo>
                      <a:pt x="2" y="6"/>
                      <a:pt x="2" y="6"/>
                      <a:pt x="2" y="6"/>
                    </a:cubicBezTo>
                    <a:cubicBezTo>
                      <a:pt x="3" y="5"/>
                      <a:pt x="3" y="5"/>
                      <a:pt x="4" y="4"/>
                    </a:cubicBezTo>
                    <a:cubicBezTo>
                      <a:pt x="4" y="4"/>
                      <a:pt x="4" y="4"/>
                      <a:pt x="4" y="3"/>
                    </a:cubicBezTo>
                    <a:cubicBezTo>
                      <a:pt x="4" y="3"/>
                      <a:pt x="4" y="2"/>
                      <a:pt x="4" y="2"/>
                    </a:cubicBezTo>
                    <a:cubicBezTo>
                      <a:pt x="4" y="2"/>
                      <a:pt x="4" y="1"/>
                      <a:pt x="5" y="1"/>
                    </a:cubicBezTo>
                    <a:cubicBezTo>
                      <a:pt x="5" y="1"/>
                      <a:pt x="5" y="0"/>
                      <a:pt x="4" y="0"/>
                    </a:cubicBezTo>
                    <a:cubicBezTo>
                      <a:pt x="4" y="0"/>
                      <a:pt x="4" y="0"/>
                      <a:pt x="4"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35" name="Freeform 327">
                <a:extLst>
                  <a:ext uri="{FF2B5EF4-FFF2-40B4-BE49-F238E27FC236}">
                    <a16:creationId xmlns:a16="http://schemas.microsoft.com/office/drawing/2014/main" id="{45084EB5-FCF6-035F-80FB-E19F036EB88E}"/>
                  </a:ext>
                </a:extLst>
              </p:cNvPr>
              <p:cNvSpPr>
                <a:spLocks/>
              </p:cNvSpPr>
              <p:nvPr/>
            </p:nvSpPr>
            <p:spPr bwMode="auto">
              <a:xfrm>
                <a:off x="2671764" y="3022601"/>
                <a:ext cx="0" cy="9525"/>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1"/>
                      <a:pt x="0" y="1"/>
                      <a:pt x="0" y="1"/>
                    </a:cubicBezTo>
                    <a:cubicBezTo>
                      <a:pt x="0" y="1"/>
                      <a:pt x="0" y="1"/>
                      <a:pt x="0"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36" name="Freeform 328">
                <a:extLst>
                  <a:ext uri="{FF2B5EF4-FFF2-40B4-BE49-F238E27FC236}">
                    <a16:creationId xmlns:a16="http://schemas.microsoft.com/office/drawing/2014/main" id="{05E7516A-0B79-D166-3802-23E50B1ED9D4}"/>
                  </a:ext>
                </a:extLst>
              </p:cNvPr>
              <p:cNvSpPr>
                <a:spLocks/>
              </p:cNvSpPr>
              <p:nvPr/>
            </p:nvSpPr>
            <p:spPr bwMode="auto">
              <a:xfrm>
                <a:off x="2541589" y="2816226"/>
                <a:ext cx="130175" cy="227013"/>
              </a:xfrm>
              <a:custGeom>
                <a:avLst/>
                <a:gdLst>
                  <a:gd name="T0" fmla="*/ 2 w 12"/>
                  <a:gd name="T1" fmla="*/ 3 h 21"/>
                  <a:gd name="T2" fmla="*/ 2 w 12"/>
                  <a:gd name="T3" fmla="*/ 4 h 21"/>
                  <a:gd name="T4" fmla="*/ 2 w 12"/>
                  <a:gd name="T5" fmla="*/ 4 h 21"/>
                  <a:gd name="T6" fmla="*/ 1 w 12"/>
                  <a:gd name="T7" fmla="*/ 5 h 21"/>
                  <a:gd name="T8" fmla="*/ 0 w 12"/>
                  <a:gd name="T9" fmla="*/ 5 h 21"/>
                  <a:gd name="T10" fmla="*/ 0 w 12"/>
                  <a:gd name="T11" fmla="*/ 7 h 21"/>
                  <a:gd name="T12" fmla="*/ 1 w 12"/>
                  <a:gd name="T13" fmla="*/ 9 h 21"/>
                  <a:gd name="T14" fmla="*/ 1 w 12"/>
                  <a:gd name="T15" fmla="*/ 10 h 21"/>
                  <a:gd name="T16" fmla="*/ 1 w 12"/>
                  <a:gd name="T17" fmla="*/ 10 h 21"/>
                  <a:gd name="T18" fmla="*/ 3 w 12"/>
                  <a:gd name="T19" fmla="*/ 10 h 21"/>
                  <a:gd name="T20" fmla="*/ 3 w 12"/>
                  <a:gd name="T21" fmla="*/ 10 h 21"/>
                  <a:gd name="T22" fmla="*/ 3 w 12"/>
                  <a:gd name="T23" fmla="*/ 12 h 21"/>
                  <a:gd name="T24" fmla="*/ 3 w 12"/>
                  <a:gd name="T25" fmla="*/ 13 h 21"/>
                  <a:gd name="T26" fmla="*/ 4 w 12"/>
                  <a:gd name="T27" fmla="*/ 13 h 21"/>
                  <a:gd name="T28" fmla="*/ 4 w 12"/>
                  <a:gd name="T29" fmla="*/ 14 h 21"/>
                  <a:gd name="T30" fmla="*/ 3 w 12"/>
                  <a:gd name="T31" fmla="*/ 15 h 21"/>
                  <a:gd name="T32" fmla="*/ 3 w 12"/>
                  <a:gd name="T33" fmla="*/ 16 h 21"/>
                  <a:gd name="T34" fmla="*/ 3 w 12"/>
                  <a:gd name="T35" fmla="*/ 18 h 21"/>
                  <a:gd name="T36" fmla="*/ 3 w 12"/>
                  <a:gd name="T37" fmla="*/ 18 h 21"/>
                  <a:gd name="T38" fmla="*/ 4 w 12"/>
                  <a:gd name="T39" fmla="*/ 19 h 21"/>
                  <a:gd name="T40" fmla="*/ 4 w 12"/>
                  <a:gd name="T41" fmla="*/ 21 h 21"/>
                  <a:gd name="T42" fmla="*/ 5 w 12"/>
                  <a:gd name="T43" fmla="*/ 21 h 21"/>
                  <a:gd name="T44" fmla="*/ 6 w 12"/>
                  <a:gd name="T45" fmla="*/ 21 h 21"/>
                  <a:gd name="T46" fmla="*/ 7 w 12"/>
                  <a:gd name="T47" fmla="*/ 21 h 21"/>
                  <a:gd name="T48" fmla="*/ 8 w 12"/>
                  <a:gd name="T49" fmla="*/ 20 h 21"/>
                  <a:gd name="T50" fmla="*/ 9 w 12"/>
                  <a:gd name="T51" fmla="*/ 20 h 21"/>
                  <a:gd name="T52" fmla="*/ 10 w 12"/>
                  <a:gd name="T53" fmla="*/ 19 h 21"/>
                  <a:gd name="T54" fmla="*/ 12 w 12"/>
                  <a:gd name="T55" fmla="*/ 19 h 21"/>
                  <a:gd name="T56" fmla="*/ 11 w 12"/>
                  <a:gd name="T57" fmla="*/ 18 h 21"/>
                  <a:gd name="T58" fmla="*/ 10 w 12"/>
                  <a:gd name="T59" fmla="*/ 17 h 21"/>
                  <a:gd name="T60" fmla="*/ 10 w 12"/>
                  <a:gd name="T61" fmla="*/ 16 h 21"/>
                  <a:gd name="T62" fmla="*/ 10 w 12"/>
                  <a:gd name="T63" fmla="*/ 15 h 21"/>
                  <a:gd name="T64" fmla="*/ 9 w 12"/>
                  <a:gd name="T65" fmla="*/ 15 h 21"/>
                  <a:gd name="T66" fmla="*/ 8 w 12"/>
                  <a:gd name="T67" fmla="*/ 14 h 21"/>
                  <a:gd name="T68" fmla="*/ 8 w 12"/>
                  <a:gd name="T69" fmla="*/ 11 h 21"/>
                  <a:gd name="T70" fmla="*/ 9 w 12"/>
                  <a:gd name="T71" fmla="*/ 10 h 21"/>
                  <a:gd name="T72" fmla="*/ 10 w 12"/>
                  <a:gd name="T73" fmla="*/ 11 h 21"/>
                  <a:gd name="T74" fmla="*/ 10 w 12"/>
                  <a:gd name="T75" fmla="*/ 9 h 21"/>
                  <a:gd name="T76" fmla="*/ 10 w 12"/>
                  <a:gd name="T77" fmla="*/ 8 h 21"/>
                  <a:gd name="T78" fmla="*/ 10 w 12"/>
                  <a:gd name="T79" fmla="*/ 7 h 21"/>
                  <a:gd name="T80" fmla="*/ 10 w 12"/>
                  <a:gd name="T81" fmla="*/ 7 h 21"/>
                  <a:gd name="T82" fmla="*/ 10 w 12"/>
                  <a:gd name="T83" fmla="*/ 6 h 21"/>
                  <a:gd name="T84" fmla="*/ 9 w 12"/>
                  <a:gd name="T85" fmla="*/ 6 h 21"/>
                  <a:gd name="T86" fmla="*/ 8 w 12"/>
                  <a:gd name="T87" fmla="*/ 5 h 21"/>
                  <a:gd name="T88" fmla="*/ 8 w 12"/>
                  <a:gd name="T89" fmla="*/ 5 h 21"/>
                  <a:gd name="T90" fmla="*/ 7 w 12"/>
                  <a:gd name="T91" fmla="*/ 4 h 21"/>
                  <a:gd name="T92" fmla="*/ 6 w 12"/>
                  <a:gd name="T93" fmla="*/ 3 h 21"/>
                  <a:gd name="T94" fmla="*/ 6 w 12"/>
                  <a:gd name="T95" fmla="*/ 2 h 21"/>
                  <a:gd name="T96" fmla="*/ 5 w 12"/>
                  <a:gd name="T97" fmla="*/ 1 h 21"/>
                  <a:gd name="T98" fmla="*/ 4 w 12"/>
                  <a:gd name="T99" fmla="*/ 0 h 21"/>
                  <a:gd name="T100" fmla="*/ 4 w 12"/>
                  <a:gd name="T101" fmla="*/ 0 h 21"/>
                  <a:gd name="T102" fmla="*/ 4 w 12"/>
                  <a:gd name="T103" fmla="*/ 1 h 21"/>
                  <a:gd name="T104" fmla="*/ 3 w 12"/>
                  <a:gd name="T105" fmla="*/ 2 h 21"/>
                  <a:gd name="T106" fmla="*/ 2 w 12"/>
                  <a:gd name="T107"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 h="21">
                    <a:moveTo>
                      <a:pt x="2" y="3"/>
                    </a:moveTo>
                    <a:cubicBezTo>
                      <a:pt x="2" y="3"/>
                      <a:pt x="1" y="3"/>
                      <a:pt x="2" y="4"/>
                    </a:cubicBezTo>
                    <a:cubicBezTo>
                      <a:pt x="2" y="4"/>
                      <a:pt x="2" y="4"/>
                      <a:pt x="2" y="4"/>
                    </a:cubicBezTo>
                    <a:cubicBezTo>
                      <a:pt x="2" y="5"/>
                      <a:pt x="2" y="5"/>
                      <a:pt x="1" y="5"/>
                    </a:cubicBezTo>
                    <a:cubicBezTo>
                      <a:pt x="1" y="5"/>
                      <a:pt x="0" y="5"/>
                      <a:pt x="0" y="5"/>
                    </a:cubicBezTo>
                    <a:cubicBezTo>
                      <a:pt x="0" y="6"/>
                      <a:pt x="0" y="6"/>
                      <a:pt x="0" y="7"/>
                    </a:cubicBezTo>
                    <a:cubicBezTo>
                      <a:pt x="0" y="8"/>
                      <a:pt x="0" y="8"/>
                      <a:pt x="1" y="9"/>
                    </a:cubicBezTo>
                    <a:cubicBezTo>
                      <a:pt x="1" y="9"/>
                      <a:pt x="1" y="10"/>
                      <a:pt x="1" y="10"/>
                    </a:cubicBezTo>
                    <a:cubicBezTo>
                      <a:pt x="1" y="10"/>
                      <a:pt x="1" y="10"/>
                      <a:pt x="1" y="10"/>
                    </a:cubicBezTo>
                    <a:cubicBezTo>
                      <a:pt x="2" y="10"/>
                      <a:pt x="2" y="9"/>
                      <a:pt x="3" y="10"/>
                    </a:cubicBezTo>
                    <a:cubicBezTo>
                      <a:pt x="3" y="10"/>
                      <a:pt x="3" y="10"/>
                      <a:pt x="3" y="10"/>
                    </a:cubicBezTo>
                    <a:cubicBezTo>
                      <a:pt x="3" y="11"/>
                      <a:pt x="3" y="11"/>
                      <a:pt x="3" y="12"/>
                    </a:cubicBezTo>
                    <a:cubicBezTo>
                      <a:pt x="3" y="12"/>
                      <a:pt x="3" y="12"/>
                      <a:pt x="3" y="13"/>
                    </a:cubicBezTo>
                    <a:cubicBezTo>
                      <a:pt x="4" y="13"/>
                      <a:pt x="4" y="13"/>
                      <a:pt x="4" y="13"/>
                    </a:cubicBezTo>
                    <a:cubicBezTo>
                      <a:pt x="4" y="14"/>
                      <a:pt x="4" y="14"/>
                      <a:pt x="4" y="14"/>
                    </a:cubicBezTo>
                    <a:cubicBezTo>
                      <a:pt x="3" y="14"/>
                      <a:pt x="3" y="15"/>
                      <a:pt x="3" y="15"/>
                    </a:cubicBezTo>
                    <a:cubicBezTo>
                      <a:pt x="3" y="15"/>
                      <a:pt x="3" y="16"/>
                      <a:pt x="3" y="16"/>
                    </a:cubicBezTo>
                    <a:cubicBezTo>
                      <a:pt x="3" y="17"/>
                      <a:pt x="2" y="17"/>
                      <a:pt x="3" y="18"/>
                    </a:cubicBezTo>
                    <a:cubicBezTo>
                      <a:pt x="3" y="18"/>
                      <a:pt x="3" y="18"/>
                      <a:pt x="3" y="18"/>
                    </a:cubicBezTo>
                    <a:cubicBezTo>
                      <a:pt x="4" y="18"/>
                      <a:pt x="3" y="19"/>
                      <a:pt x="4" y="19"/>
                    </a:cubicBezTo>
                    <a:cubicBezTo>
                      <a:pt x="4" y="20"/>
                      <a:pt x="4" y="20"/>
                      <a:pt x="4" y="21"/>
                    </a:cubicBezTo>
                    <a:cubicBezTo>
                      <a:pt x="5" y="21"/>
                      <a:pt x="5" y="21"/>
                      <a:pt x="5" y="21"/>
                    </a:cubicBezTo>
                    <a:cubicBezTo>
                      <a:pt x="6" y="21"/>
                      <a:pt x="6" y="21"/>
                      <a:pt x="6" y="21"/>
                    </a:cubicBezTo>
                    <a:cubicBezTo>
                      <a:pt x="7" y="21"/>
                      <a:pt x="6" y="21"/>
                      <a:pt x="7" y="21"/>
                    </a:cubicBezTo>
                    <a:cubicBezTo>
                      <a:pt x="7" y="20"/>
                      <a:pt x="8" y="21"/>
                      <a:pt x="8" y="20"/>
                    </a:cubicBezTo>
                    <a:cubicBezTo>
                      <a:pt x="9" y="20"/>
                      <a:pt x="9" y="20"/>
                      <a:pt x="9" y="20"/>
                    </a:cubicBezTo>
                    <a:cubicBezTo>
                      <a:pt x="10" y="19"/>
                      <a:pt x="10" y="19"/>
                      <a:pt x="10" y="19"/>
                    </a:cubicBezTo>
                    <a:cubicBezTo>
                      <a:pt x="11" y="19"/>
                      <a:pt x="11" y="19"/>
                      <a:pt x="12" y="19"/>
                    </a:cubicBezTo>
                    <a:cubicBezTo>
                      <a:pt x="12" y="19"/>
                      <a:pt x="11" y="19"/>
                      <a:pt x="11" y="18"/>
                    </a:cubicBezTo>
                    <a:cubicBezTo>
                      <a:pt x="11" y="18"/>
                      <a:pt x="11" y="18"/>
                      <a:pt x="10" y="17"/>
                    </a:cubicBezTo>
                    <a:cubicBezTo>
                      <a:pt x="10" y="17"/>
                      <a:pt x="10" y="17"/>
                      <a:pt x="10" y="16"/>
                    </a:cubicBezTo>
                    <a:cubicBezTo>
                      <a:pt x="10" y="16"/>
                      <a:pt x="10" y="15"/>
                      <a:pt x="10" y="15"/>
                    </a:cubicBezTo>
                    <a:cubicBezTo>
                      <a:pt x="9" y="15"/>
                      <a:pt x="9" y="15"/>
                      <a:pt x="9" y="15"/>
                    </a:cubicBezTo>
                    <a:cubicBezTo>
                      <a:pt x="8" y="15"/>
                      <a:pt x="8" y="14"/>
                      <a:pt x="8" y="14"/>
                    </a:cubicBezTo>
                    <a:cubicBezTo>
                      <a:pt x="8" y="13"/>
                      <a:pt x="8" y="12"/>
                      <a:pt x="8" y="11"/>
                    </a:cubicBezTo>
                    <a:cubicBezTo>
                      <a:pt x="8" y="11"/>
                      <a:pt x="8" y="10"/>
                      <a:pt x="9" y="10"/>
                    </a:cubicBezTo>
                    <a:cubicBezTo>
                      <a:pt x="9" y="10"/>
                      <a:pt x="9" y="11"/>
                      <a:pt x="10" y="11"/>
                    </a:cubicBezTo>
                    <a:cubicBezTo>
                      <a:pt x="10" y="11"/>
                      <a:pt x="10" y="10"/>
                      <a:pt x="10" y="9"/>
                    </a:cubicBezTo>
                    <a:cubicBezTo>
                      <a:pt x="10" y="9"/>
                      <a:pt x="10" y="9"/>
                      <a:pt x="10" y="8"/>
                    </a:cubicBezTo>
                    <a:cubicBezTo>
                      <a:pt x="10" y="8"/>
                      <a:pt x="10" y="8"/>
                      <a:pt x="10" y="7"/>
                    </a:cubicBezTo>
                    <a:cubicBezTo>
                      <a:pt x="10" y="7"/>
                      <a:pt x="10" y="7"/>
                      <a:pt x="10" y="7"/>
                    </a:cubicBezTo>
                    <a:cubicBezTo>
                      <a:pt x="10" y="7"/>
                      <a:pt x="10" y="7"/>
                      <a:pt x="10" y="6"/>
                    </a:cubicBezTo>
                    <a:cubicBezTo>
                      <a:pt x="10" y="6"/>
                      <a:pt x="9" y="6"/>
                      <a:pt x="9" y="6"/>
                    </a:cubicBezTo>
                    <a:cubicBezTo>
                      <a:pt x="9" y="5"/>
                      <a:pt x="9" y="5"/>
                      <a:pt x="8" y="5"/>
                    </a:cubicBezTo>
                    <a:cubicBezTo>
                      <a:pt x="8" y="5"/>
                      <a:pt x="8" y="5"/>
                      <a:pt x="8" y="5"/>
                    </a:cubicBezTo>
                    <a:cubicBezTo>
                      <a:pt x="7" y="5"/>
                      <a:pt x="7" y="5"/>
                      <a:pt x="7" y="4"/>
                    </a:cubicBezTo>
                    <a:cubicBezTo>
                      <a:pt x="6" y="4"/>
                      <a:pt x="7" y="3"/>
                      <a:pt x="6" y="3"/>
                    </a:cubicBezTo>
                    <a:cubicBezTo>
                      <a:pt x="6" y="2"/>
                      <a:pt x="6" y="2"/>
                      <a:pt x="6" y="2"/>
                    </a:cubicBezTo>
                    <a:cubicBezTo>
                      <a:pt x="5" y="1"/>
                      <a:pt x="5" y="1"/>
                      <a:pt x="5" y="1"/>
                    </a:cubicBezTo>
                    <a:cubicBezTo>
                      <a:pt x="4" y="0"/>
                      <a:pt x="4" y="0"/>
                      <a:pt x="4" y="0"/>
                    </a:cubicBezTo>
                    <a:cubicBezTo>
                      <a:pt x="4" y="0"/>
                      <a:pt x="4" y="0"/>
                      <a:pt x="4" y="0"/>
                    </a:cubicBezTo>
                    <a:cubicBezTo>
                      <a:pt x="4" y="1"/>
                      <a:pt x="4" y="1"/>
                      <a:pt x="4" y="1"/>
                    </a:cubicBezTo>
                    <a:cubicBezTo>
                      <a:pt x="3" y="1"/>
                      <a:pt x="3" y="1"/>
                      <a:pt x="3" y="2"/>
                    </a:cubicBezTo>
                    <a:cubicBezTo>
                      <a:pt x="2" y="2"/>
                      <a:pt x="2" y="2"/>
                      <a:pt x="2" y="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37" name="Freeform 329">
                <a:extLst>
                  <a:ext uri="{FF2B5EF4-FFF2-40B4-BE49-F238E27FC236}">
                    <a16:creationId xmlns:a16="http://schemas.microsoft.com/office/drawing/2014/main" id="{77154BE9-266C-1DB5-34E0-1BC6BAD4E1DC}"/>
                  </a:ext>
                </a:extLst>
              </p:cNvPr>
              <p:cNvSpPr>
                <a:spLocks/>
              </p:cNvSpPr>
              <p:nvPr/>
            </p:nvSpPr>
            <p:spPr bwMode="auto">
              <a:xfrm>
                <a:off x="1981201" y="3032126"/>
                <a:ext cx="171450" cy="206375"/>
              </a:xfrm>
              <a:custGeom>
                <a:avLst/>
                <a:gdLst>
                  <a:gd name="T0" fmla="*/ 1 w 16"/>
                  <a:gd name="T1" fmla="*/ 11 h 19"/>
                  <a:gd name="T2" fmla="*/ 1 w 16"/>
                  <a:gd name="T3" fmla="*/ 12 h 19"/>
                  <a:gd name="T4" fmla="*/ 2 w 16"/>
                  <a:gd name="T5" fmla="*/ 12 h 19"/>
                  <a:gd name="T6" fmla="*/ 4 w 16"/>
                  <a:gd name="T7" fmla="*/ 13 h 19"/>
                  <a:gd name="T8" fmla="*/ 3 w 16"/>
                  <a:gd name="T9" fmla="*/ 13 h 19"/>
                  <a:gd name="T10" fmla="*/ 3 w 16"/>
                  <a:gd name="T11" fmla="*/ 14 h 19"/>
                  <a:gd name="T12" fmla="*/ 3 w 16"/>
                  <a:gd name="T13" fmla="*/ 14 h 19"/>
                  <a:gd name="T14" fmla="*/ 3 w 16"/>
                  <a:gd name="T15" fmla="*/ 15 h 19"/>
                  <a:gd name="T16" fmla="*/ 4 w 16"/>
                  <a:gd name="T17" fmla="*/ 16 h 19"/>
                  <a:gd name="T18" fmla="*/ 3 w 16"/>
                  <a:gd name="T19" fmla="*/ 16 h 19"/>
                  <a:gd name="T20" fmla="*/ 3 w 16"/>
                  <a:gd name="T21" fmla="*/ 17 h 19"/>
                  <a:gd name="T22" fmla="*/ 4 w 16"/>
                  <a:gd name="T23" fmla="*/ 17 h 19"/>
                  <a:gd name="T24" fmla="*/ 5 w 16"/>
                  <a:gd name="T25" fmla="*/ 18 h 19"/>
                  <a:gd name="T26" fmla="*/ 6 w 16"/>
                  <a:gd name="T27" fmla="*/ 19 h 19"/>
                  <a:gd name="T28" fmla="*/ 7 w 16"/>
                  <a:gd name="T29" fmla="*/ 18 h 19"/>
                  <a:gd name="T30" fmla="*/ 7 w 16"/>
                  <a:gd name="T31" fmla="*/ 17 h 19"/>
                  <a:gd name="T32" fmla="*/ 8 w 16"/>
                  <a:gd name="T33" fmla="*/ 15 h 19"/>
                  <a:gd name="T34" fmla="*/ 9 w 16"/>
                  <a:gd name="T35" fmla="*/ 14 h 19"/>
                  <a:gd name="T36" fmla="*/ 9 w 16"/>
                  <a:gd name="T37" fmla="*/ 13 h 19"/>
                  <a:gd name="T38" fmla="*/ 11 w 16"/>
                  <a:gd name="T39" fmla="*/ 13 h 19"/>
                  <a:gd name="T40" fmla="*/ 12 w 16"/>
                  <a:gd name="T41" fmla="*/ 12 h 19"/>
                  <a:gd name="T42" fmla="*/ 13 w 16"/>
                  <a:gd name="T43" fmla="*/ 12 h 19"/>
                  <a:gd name="T44" fmla="*/ 14 w 16"/>
                  <a:gd name="T45" fmla="*/ 11 h 19"/>
                  <a:gd name="T46" fmla="*/ 15 w 16"/>
                  <a:gd name="T47" fmla="*/ 10 h 19"/>
                  <a:gd name="T48" fmla="*/ 15 w 16"/>
                  <a:gd name="T49" fmla="*/ 9 h 19"/>
                  <a:gd name="T50" fmla="*/ 15 w 16"/>
                  <a:gd name="T51" fmla="*/ 7 h 19"/>
                  <a:gd name="T52" fmla="*/ 16 w 16"/>
                  <a:gd name="T53" fmla="*/ 6 h 19"/>
                  <a:gd name="T54" fmla="*/ 15 w 16"/>
                  <a:gd name="T55" fmla="*/ 5 h 19"/>
                  <a:gd name="T56" fmla="*/ 15 w 16"/>
                  <a:gd name="T57" fmla="*/ 5 h 19"/>
                  <a:gd name="T58" fmla="*/ 14 w 16"/>
                  <a:gd name="T59" fmla="*/ 4 h 19"/>
                  <a:gd name="T60" fmla="*/ 13 w 16"/>
                  <a:gd name="T61" fmla="*/ 3 h 19"/>
                  <a:gd name="T62" fmla="*/ 12 w 16"/>
                  <a:gd name="T63" fmla="*/ 4 h 19"/>
                  <a:gd name="T64" fmla="*/ 11 w 16"/>
                  <a:gd name="T65" fmla="*/ 4 h 19"/>
                  <a:gd name="T66" fmla="*/ 11 w 16"/>
                  <a:gd name="T67" fmla="*/ 3 h 19"/>
                  <a:gd name="T68" fmla="*/ 9 w 16"/>
                  <a:gd name="T69" fmla="*/ 3 h 19"/>
                  <a:gd name="T70" fmla="*/ 8 w 16"/>
                  <a:gd name="T71" fmla="*/ 2 h 19"/>
                  <a:gd name="T72" fmla="*/ 8 w 16"/>
                  <a:gd name="T73" fmla="*/ 1 h 19"/>
                  <a:gd name="T74" fmla="*/ 7 w 16"/>
                  <a:gd name="T75" fmla="*/ 1 h 19"/>
                  <a:gd name="T76" fmla="*/ 7 w 16"/>
                  <a:gd name="T77" fmla="*/ 0 h 19"/>
                  <a:gd name="T78" fmla="*/ 6 w 16"/>
                  <a:gd name="T79" fmla="*/ 2 h 19"/>
                  <a:gd name="T80" fmla="*/ 4 w 16"/>
                  <a:gd name="T81" fmla="*/ 2 h 19"/>
                  <a:gd name="T82" fmla="*/ 4 w 16"/>
                  <a:gd name="T83" fmla="*/ 3 h 19"/>
                  <a:gd name="T84" fmla="*/ 3 w 16"/>
                  <a:gd name="T85" fmla="*/ 5 h 19"/>
                  <a:gd name="T86" fmla="*/ 3 w 16"/>
                  <a:gd name="T87" fmla="*/ 5 h 19"/>
                  <a:gd name="T88" fmla="*/ 2 w 16"/>
                  <a:gd name="T89" fmla="*/ 5 h 19"/>
                  <a:gd name="T90" fmla="*/ 1 w 16"/>
                  <a:gd name="T91" fmla="*/ 7 h 19"/>
                  <a:gd name="T92" fmla="*/ 0 w 16"/>
                  <a:gd name="T93" fmla="*/ 9 h 19"/>
                  <a:gd name="T94" fmla="*/ 0 w 16"/>
                  <a:gd name="T95" fmla="*/ 10 h 19"/>
                  <a:gd name="T96" fmla="*/ 1 w 16"/>
                  <a:gd name="T97"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 h="19">
                    <a:moveTo>
                      <a:pt x="1" y="11"/>
                    </a:moveTo>
                    <a:cubicBezTo>
                      <a:pt x="1" y="11"/>
                      <a:pt x="1" y="11"/>
                      <a:pt x="1" y="12"/>
                    </a:cubicBezTo>
                    <a:cubicBezTo>
                      <a:pt x="1" y="12"/>
                      <a:pt x="2" y="12"/>
                      <a:pt x="2" y="12"/>
                    </a:cubicBezTo>
                    <a:cubicBezTo>
                      <a:pt x="3" y="12"/>
                      <a:pt x="4" y="12"/>
                      <a:pt x="4" y="13"/>
                    </a:cubicBezTo>
                    <a:cubicBezTo>
                      <a:pt x="4" y="13"/>
                      <a:pt x="3" y="13"/>
                      <a:pt x="3" y="13"/>
                    </a:cubicBezTo>
                    <a:cubicBezTo>
                      <a:pt x="3" y="14"/>
                      <a:pt x="3" y="14"/>
                      <a:pt x="3" y="14"/>
                    </a:cubicBezTo>
                    <a:cubicBezTo>
                      <a:pt x="3" y="14"/>
                      <a:pt x="3" y="14"/>
                      <a:pt x="3" y="14"/>
                    </a:cubicBezTo>
                    <a:cubicBezTo>
                      <a:pt x="3" y="14"/>
                      <a:pt x="3" y="14"/>
                      <a:pt x="3" y="15"/>
                    </a:cubicBezTo>
                    <a:cubicBezTo>
                      <a:pt x="3" y="15"/>
                      <a:pt x="4" y="15"/>
                      <a:pt x="4" y="16"/>
                    </a:cubicBezTo>
                    <a:cubicBezTo>
                      <a:pt x="3" y="16"/>
                      <a:pt x="3" y="16"/>
                      <a:pt x="3" y="16"/>
                    </a:cubicBezTo>
                    <a:cubicBezTo>
                      <a:pt x="3" y="17"/>
                      <a:pt x="3" y="17"/>
                      <a:pt x="3" y="17"/>
                    </a:cubicBezTo>
                    <a:cubicBezTo>
                      <a:pt x="3" y="18"/>
                      <a:pt x="3" y="17"/>
                      <a:pt x="4" y="17"/>
                    </a:cubicBezTo>
                    <a:cubicBezTo>
                      <a:pt x="4" y="17"/>
                      <a:pt x="5" y="17"/>
                      <a:pt x="5" y="18"/>
                    </a:cubicBezTo>
                    <a:cubicBezTo>
                      <a:pt x="5" y="18"/>
                      <a:pt x="5" y="19"/>
                      <a:pt x="6" y="19"/>
                    </a:cubicBezTo>
                    <a:cubicBezTo>
                      <a:pt x="6" y="19"/>
                      <a:pt x="6" y="19"/>
                      <a:pt x="7" y="18"/>
                    </a:cubicBezTo>
                    <a:cubicBezTo>
                      <a:pt x="7" y="18"/>
                      <a:pt x="7" y="17"/>
                      <a:pt x="7" y="17"/>
                    </a:cubicBezTo>
                    <a:cubicBezTo>
                      <a:pt x="7" y="16"/>
                      <a:pt x="7" y="16"/>
                      <a:pt x="8" y="15"/>
                    </a:cubicBezTo>
                    <a:cubicBezTo>
                      <a:pt x="8" y="15"/>
                      <a:pt x="8" y="14"/>
                      <a:pt x="9" y="14"/>
                    </a:cubicBezTo>
                    <a:cubicBezTo>
                      <a:pt x="9" y="13"/>
                      <a:pt x="9" y="13"/>
                      <a:pt x="9" y="13"/>
                    </a:cubicBezTo>
                    <a:cubicBezTo>
                      <a:pt x="10" y="13"/>
                      <a:pt x="10" y="13"/>
                      <a:pt x="11" y="13"/>
                    </a:cubicBezTo>
                    <a:cubicBezTo>
                      <a:pt x="11" y="12"/>
                      <a:pt x="11" y="12"/>
                      <a:pt x="12" y="12"/>
                    </a:cubicBezTo>
                    <a:cubicBezTo>
                      <a:pt x="12" y="12"/>
                      <a:pt x="12" y="12"/>
                      <a:pt x="13" y="12"/>
                    </a:cubicBezTo>
                    <a:cubicBezTo>
                      <a:pt x="13" y="12"/>
                      <a:pt x="13" y="11"/>
                      <a:pt x="14" y="11"/>
                    </a:cubicBezTo>
                    <a:cubicBezTo>
                      <a:pt x="14" y="11"/>
                      <a:pt x="14" y="10"/>
                      <a:pt x="15" y="10"/>
                    </a:cubicBezTo>
                    <a:cubicBezTo>
                      <a:pt x="15" y="10"/>
                      <a:pt x="15" y="9"/>
                      <a:pt x="15" y="9"/>
                    </a:cubicBezTo>
                    <a:cubicBezTo>
                      <a:pt x="15" y="8"/>
                      <a:pt x="15" y="8"/>
                      <a:pt x="15" y="7"/>
                    </a:cubicBezTo>
                    <a:cubicBezTo>
                      <a:pt x="16" y="7"/>
                      <a:pt x="16" y="7"/>
                      <a:pt x="16" y="6"/>
                    </a:cubicBezTo>
                    <a:cubicBezTo>
                      <a:pt x="16" y="6"/>
                      <a:pt x="15" y="6"/>
                      <a:pt x="15" y="5"/>
                    </a:cubicBezTo>
                    <a:cubicBezTo>
                      <a:pt x="15" y="5"/>
                      <a:pt x="15" y="5"/>
                      <a:pt x="15" y="5"/>
                    </a:cubicBezTo>
                    <a:cubicBezTo>
                      <a:pt x="15" y="5"/>
                      <a:pt x="15" y="5"/>
                      <a:pt x="14" y="4"/>
                    </a:cubicBezTo>
                    <a:cubicBezTo>
                      <a:pt x="14" y="4"/>
                      <a:pt x="14" y="3"/>
                      <a:pt x="13" y="3"/>
                    </a:cubicBezTo>
                    <a:cubicBezTo>
                      <a:pt x="13" y="3"/>
                      <a:pt x="13" y="4"/>
                      <a:pt x="12" y="4"/>
                    </a:cubicBezTo>
                    <a:cubicBezTo>
                      <a:pt x="12" y="4"/>
                      <a:pt x="12" y="4"/>
                      <a:pt x="11" y="4"/>
                    </a:cubicBezTo>
                    <a:cubicBezTo>
                      <a:pt x="11" y="4"/>
                      <a:pt x="11" y="3"/>
                      <a:pt x="11" y="3"/>
                    </a:cubicBezTo>
                    <a:cubicBezTo>
                      <a:pt x="10" y="3"/>
                      <a:pt x="10" y="3"/>
                      <a:pt x="9" y="3"/>
                    </a:cubicBezTo>
                    <a:cubicBezTo>
                      <a:pt x="9" y="3"/>
                      <a:pt x="9" y="3"/>
                      <a:pt x="8" y="2"/>
                    </a:cubicBezTo>
                    <a:cubicBezTo>
                      <a:pt x="8" y="2"/>
                      <a:pt x="8" y="2"/>
                      <a:pt x="8" y="1"/>
                    </a:cubicBezTo>
                    <a:cubicBezTo>
                      <a:pt x="7" y="1"/>
                      <a:pt x="7" y="1"/>
                      <a:pt x="7" y="1"/>
                    </a:cubicBezTo>
                    <a:cubicBezTo>
                      <a:pt x="7" y="0"/>
                      <a:pt x="7" y="0"/>
                      <a:pt x="7" y="0"/>
                    </a:cubicBezTo>
                    <a:cubicBezTo>
                      <a:pt x="7" y="1"/>
                      <a:pt x="6" y="1"/>
                      <a:pt x="6" y="2"/>
                    </a:cubicBezTo>
                    <a:cubicBezTo>
                      <a:pt x="5" y="2"/>
                      <a:pt x="5" y="1"/>
                      <a:pt x="4" y="2"/>
                    </a:cubicBezTo>
                    <a:cubicBezTo>
                      <a:pt x="4" y="2"/>
                      <a:pt x="4" y="3"/>
                      <a:pt x="4" y="3"/>
                    </a:cubicBezTo>
                    <a:cubicBezTo>
                      <a:pt x="4" y="4"/>
                      <a:pt x="4" y="4"/>
                      <a:pt x="3" y="5"/>
                    </a:cubicBezTo>
                    <a:cubicBezTo>
                      <a:pt x="3" y="5"/>
                      <a:pt x="3" y="5"/>
                      <a:pt x="3" y="5"/>
                    </a:cubicBezTo>
                    <a:cubicBezTo>
                      <a:pt x="2" y="5"/>
                      <a:pt x="2" y="5"/>
                      <a:pt x="2" y="5"/>
                    </a:cubicBezTo>
                    <a:cubicBezTo>
                      <a:pt x="1" y="6"/>
                      <a:pt x="1" y="6"/>
                      <a:pt x="1" y="7"/>
                    </a:cubicBezTo>
                    <a:cubicBezTo>
                      <a:pt x="0" y="7"/>
                      <a:pt x="0" y="8"/>
                      <a:pt x="0" y="9"/>
                    </a:cubicBezTo>
                    <a:cubicBezTo>
                      <a:pt x="0" y="9"/>
                      <a:pt x="0" y="9"/>
                      <a:pt x="0" y="10"/>
                    </a:cubicBezTo>
                    <a:cubicBezTo>
                      <a:pt x="0" y="10"/>
                      <a:pt x="1" y="10"/>
                      <a:pt x="1" y="1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38" name="Freeform 330">
                <a:extLst>
                  <a:ext uri="{FF2B5EF4-FFF2-40B4-BE49-F238E27FC236}">
                    <a16:creationId xmlns:a16="http://schemas.microsoft.com/office/drawing/2014/main" id="{5E05CCD7-0076-23B9-0255-A9F9854D9D1E}"/>
                  </a:ext>
                </a:extLst>
              </p:cNvPr>
              <p:cNvSpPr>
                <a:spLocks/>
              </p:cNvSpPr>
              <p:nvPr/>
            </p:nvSpPr>
            <p:spPr bwMode="auto">
              <a:xfrm>
                <a:off x="2305051" y="3594101"/>
                <a:ext cx="301625" cy="1157288"/>
              </a:xfrm>
              <a:custGeom>
                <a:avLst/>
                <a:gdLst>
                  <a:gd name="T0" fmla="*/ 25 w 28"/>
                  <a:gd name="T1" fmla="*/ 104 h 107"/>
                  <a:gd name="T2" fmla="*/ 28 w 28"/>
                  <a:gd name="T3" fmla="*/ 103 h 107"/>
                  <a:gd name="T4" fmla="*/ 23 w 28"/>
                  <a:gd name="T5" fmla="*/ 102 h 107"/>
                  <a:gd name="T6" fmla="*/ 18 w 28"/>
                  <a:gd name="T7" fmla="*/ 100 h 107"/>
                  <a:gd name="T8" fmla="*/ 16 w 28"/>
                  <a:gd name="T9" fmla="*/ 98 h 107"/>
                  <a:gd name="T10" fmla="*/ 14 w 28"/>
                  <a:gd name="T11" fmla="*/ 94 h 107"/>
                  <a:gd name="T12" fmla="*/ 14 w 28"/>
                  <a:gd name="T13" fmla="*/ 90 h 107"/>
                  <a:gd name="T14" fmla="*/ 15 w 28"/>
                  <a:gd name="T15" fmla="*/ 86 h 107"/>
                  <a:gd name="T16" fmla="*/ 14 w 28"/>
                  <a:gd name="T17" fmla="*/ 82 h 107"/>
                  <a:gd name="T18" fmla="*/ 13 w 28"/>
                  <a:gd name="T19" fmla="*/ 80 h 107"/>
                  <a:gd name="T20" fmla="*/ 11 w 28"/>
                  <a:gd name="T21" fmla="*/ 78 h 107"/>
                  <a:gd name="T22" fmla="*/ 9 w 28"/>
                  <a:gd name="T23" fmla="*/ 73 h 107"/>
                  <a:gd name="T24" fmla="*/ 8 w 28"/>
                  <a:gd name="T25" fmla="*/ 68 h 107"/>
                  <a:gd name="T26" fmla="*/ 7 w 28"/>
                  <a:gd name="T27" fmla="*/ 61 h 107"/>
                  <a:gd name="T28" fmla="*/ 8 w 28"/>
                  <a:gd name="T29" fmla="*/ 55 h 107"/>
                  <a:gd name="T30" fmla="*/ 7 w 28"/>
                  <a:gd name="T31" fmla="*/ 47 h 107"/>
                  <a:gd name="T32" fmla="*/ 6 w 28"/>
                  <a:gd name="T33" fmla="*/ 35 h 107"/>
                  <a:gd name="T34" fmla="*/ 10 w 28"/>
                  <a:gd name="T35" fmla="*/ 27 h 107"/>
                  <a:gd name="T36" fmla="*/ 12 w 28"/>
                  <a:gd name="T37" fmla="*/ 21 h 107"/>
                  <a:gd name="T38" fmla="*/ 10 w 28"/>
                  <a:gd name="T39" fmla="*/ 17 h 107"/>
                  <a:gd name="T40" fmla="*/ 11 w 28"/>
                  <a:gd name="T41" fmla="*/ 11 h 107"/>
                  <a:gd name="T42" fmla="*/ 9 w 28"/>
                  <a:gd name="T43" fmla="*/ 5 h 107"/>
                  <a:gd name="T44" fmla="*/ 5 w 28"/>
                  <a:gd name="T45" fmla="*/ 1 h 107"/>
                  <a:gd name="T46" fmla="*/ 3 w 28"/>
                  <a:gd name="T47" fmla="*/ 2 h 107"/>
                  <a:gd name="T48" fmla="*/ 0 w 28"/>
                  <a:gd name="T49" fmla="*/ 5 h 107"/>
                  <a:gd name="T50" fmla="*/ 1 w 28"/>
                  <a:gd name="T51" fmla="*/ 7 h 107"/>
                  <a:gd name="T52" fmla="*/ 3 w 28"/>
                  <a:gd name="T53" fmla="*/ 14 h 107"/>
                  <a:gd name="T54" fmla="*/ 2 w 28"/>
                  <a:gd name="T55" fmla="*/ 21 h 107"/>
                  <a:gd name="T56" fmla="*/ 3 w 28"/>
                  <a:gd name="T57" fmla="*/ 26 h 107"/>
                  <a:gd name="T58" fmla="*/ 3 w 28"/>
                  <a:gd name="T59" fmla="*/ 31 h 107"/>
                  <a:gd name="T60" fmla="*/ 2 w 28"/>
                  <a:gd name="T61" fmla="*/ 36 h 107"/>
                  <a:gd name="T62" fmla="*/ 2 w 28"/>
                  <a:gd name="T63" fmla="*/ 40 h 107"/>
                  <a:gd name="T64" fmla="*/ 3 w 28"/>
                  <a:gd name="T65" fmla="*/ 45 h 107"/>
                  <a:gd name="T66" fmla="*/ 3 w 28"/>
                  <a:gd name="T67" fmla="*/ 50 h 107"/>
                  <a:gd name="T68" fmla="*/ 3 w 28"/>
                  <a:gd name="T69" fmla="*/ 55 h 107"/>
                  <a:gd name="T70" fmla="*/ 3 w 28"/>
                  <a:gd name="T71" fmla="*/ 61 h 107"/>
                  <a:gd name="T72" fmla="*/ 4 w 28"/>
                  <a:gd name="T73" fmla="*/ 67 h 107"/>
                  <a:gd name="T74" fmla="*/ 5 w 28"/>
                  <a:gd name="T75" fmla="*/ 71 h 107"/>
                  <a:gd name="T76" fmla="*/ 8 w 28"/>
                  <a:gd name="T77" fmla="*/ 72 h 107"/>
                  <a:gd name="T78" fmla="*/ 9 w 28"/>
                  <a:gd name="T79" fmla="*/ 75 h 107"/>
                  <a:gd name="T80" fmla="*/ 9 w 28"/>
                  <a:gd name="T81" fmla="*/ 78 h 107"/>
                  <a:gd name="T82" fmla="*/ 10 w 28"/>
                  <a:gd name="T83" fmla="*/ 81 h 107"/>
                  <a:gd name="T84" fmla="*/ 10 w 28"/>
                  <a:gd name="T85" fmla="*/ 84 h 107"/>
                  <a:gd name="T86" fmla="*/ 10 w 28"/>
                  <a:gd name="T87" fmla="*/ 89 h 107"/>
                  <a:gd name="T88" fmla="*/ 13 w 28"/>
                  <a:gd name="T89" fmla="*/ 91 h 107"/>
                  <a:gd name="T90" fmla="*/ 11 w 28"/>
                  <a:gd name="T91" fmla="*/ 94 h 107"/>
                  <a:gd name="T92" fmla="*/ 13 w 28"/>
                  <a:gd name="T93" fmla="*/ 97 h 107"/>
                  <a:gd name="T94" fmla="*/ 16 w 28"/>
                  <a:gd name="T95" fmla="*/ 100 h 107"/>
                  <a:gd name="T96" fmla="*/ 18 w 28"/>
                  <a:gd name="T97" fmla="*/ 103 h 107"/>
                  <a:gd name="T98" fmla="*/ 21 w 28"/>
                  <a:gd name="T99" fmla="*/ 103 h 107"/>
                  <a:gd name="T100" fmla="*/ 22 w 28"/>
                  <a:gd name="T101" fmla="*/ 105 h 107"/>
                  <a:gd name="T102" fmla="*/ 20 w 28"/>
                  <a:gd name="T103" fmla="*/ 105 h 107"/>
                  <a:gd name="T104" fmla="*/ 23 w 28"/>
                  <a:gd name="T10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 h="107">
                    <a:moveTo>
                      <a:pt x="24" y="107"/>
                    </a:moveTo>
                    <a:cubicBezTo>
                      <a:pt x="24" y="107"/>
                      <a:pt x="24" y="106"/>
                      <a:pt x="24" y="106"/>
                    </a:cubicBezTo>
                    <a:cubicBezTo>
                      <a:pt x="24" y="106"/>
                      <a:pt x="24" y="105"/>
                      <a:pt x="25" y="105"/>
                    </a:cubicBezTo>
                    <a:cubicBezTo>
                      <a:pt x="25" y="105"/>
                      <a:pt x="25" y="105"/>
                      <a:pt x="25" y="104"/>
                    </a:cubicBezTo>
                    <a:cubicBezTo>
                      <a:pt x="25" y="104"/>
                      <a:pt x="25" y="104"/>
                      <a:pt x="25" y="104"/>
                    </a:cubicBezTo>
                    <a:cubicBezTo>
                      <a:pt x="26" y="103"/>
                      <a:pt x="26" y="103"/>
                      <a:pt x="26" y="103"/>
                    </a:cubicBezTo>
                    <a:cubicBezTo>
                      <a:pt x="26" y="103"/>
                      <a:pt x="27" y="103"/>
                      <a:pt x="27" y="103"/>
                    </a:cubicBezTo>
                    <a:cubicBezTo>
                      <a:pt x="28" y="103"/>
                      <a:pt x="28" y="103"/>
                      <a:pt x="28" y="103"/>
                    </a:cubicBezTo>
                    <a:cubicBezTo>
                      <a:pt x="27" y="102"/>
                      <a:pt x="27" y="102"/>
                      <a:pt x="27" y="102"/>
                    </a:cubicBezTo>
                    <a:cubicBezTo>
                      <a:pt x="27" y="102"/>
                      <a:pt x="27" y="102"/>
                      <a:pt x="26" y="102"/>
                    </a:cubicBezTo>
                    <a:cubicBezTo>
                      <a:pt x="25" y="102"/>
                      <a:pt x="25" y="101"/>
                      <a:pt x="24" y="101"/>
                    </a:cubicBezTo>
                    <a:cubicBezTo>
                      <a:pt x="24" y="101"/>
                      <a:pt x="24" y="102"/>
                      <a:pt x="23" y="102"/>
                    </a:cubicBezTo>
                    <a:cubicBezTo>
                      <a:pt x="22" y="102"/>
                      <a:pt x="22" y="102"/>
                      <a:pt x="21" y="102"/>
                    </a:cubicBezTo>
                    <a:cubicBezTo>
                      <a:pt x="20" y="101"/>
                      <a:pt x="20" y="101"/>
                      <a:pt x="19" y="101"/>
                    </a:cubicBezTo>
                    <a:cubicBezTo>
                      <a:pt x="19" y="101"/>
                      <a:pt x="19" y="101"/>
                      <a:pt x="19" y="100"/>
                    </a:cubicBezTo>
                    <a:cubicBezTo>
                      <a:pt x="18" y="100"/>
                      <a:pt x="18" y="100"/>
                      <a:pt x="18" y="100"/>
                    </a:cubicBezTo>
                    <a:cubicBezTo>
                      <a:pt x="18" y="99"/>
                      <a:pt x="19" y="99"/>
                      <a:pt x="18" y="98"/>
                    </a:cubicBezTo>
                    <a:cubicBezTo>
                      <a:pt x="18" y="98"/>
                      <a:pt x="18" y="98"/>
                      <a:pt x="18" y="98"/>
                    </a:cubicBezTo>
                    <a:cubicBezTo>
                      <a:pt x="17" y="98"/>
                      <a:pt x="17" y="98"/>
                      <a:pt x="17" y="98"/>
                    </a:cubicBezTo>
                    <a:cubicBezTo>
                      <a:pt x="16" y="98"/>
                      <a:pt x="16" y="98"/>
                      <a:pt x="16" y="98"/>
                    </a:cubicBezTo>
                    <a:cubicBezTo>
                      <a:pt x="15" y="97"/>
                      <a:pt x="16" y="97"/>
                      <a:pt x="16" y="96"/>
                    </a:cubicBezTo>
                    <a:cubicBezTo>
                      <a:pt x="15" y="96"/>
                      <a:pt x="15" y="97"/>
                      <a:pt x="14" y="96"/>
                    </a:cubicBezTo>
                    <a:cubicBezTo>
                      <a:pt x="14" y="96"/>
                      <a:pt x="14" y="96"/>
                      <a:pt x="14" y="95"/>
                    </a:cubicBezTo>
                    <a:cubicBezTo>
                      <a:pt x="14" y="95"/>
                      <a:pt x="13" y="94"/>
                      <a:pt x="14" y="94"/>
                    </a:cubicBezTo>
                    <a:cubicBezTo>
                      <a:pt x="14" y="94"/>
                      <a:pt x="14" y="94"/>
                      <a:pt x="14" y="94"/>
                    </a:cubicBezTo>
                    <a:cubicBezTo>
                      <a:pt x="14" y="93"/>
                      <a:pt x="14" y="94"/>
                      <a:pt x="15" y="93"/>
                    </a:cubicBezTo>
                    <a:cubicBezTo>
                      <a:pt x="15" y="92"/>
                      <a:pt x="15" y="92"/>
                      <a:pt x="15" y="91"/>
                    </a:cubicBezTo>
                    <a:cubicBezTo>
                      <a:pt x="15" y="90"/>
                      <a:pt x="14" y="90"/>
                      <a:pt x="14" y="90"/>
                    </a:cubicBezTo>
                    <a:cubicBezTo>
                      <a:pt x="14" y="89"/>
                      <a:pt x="15" y="89"/>
                      <a:pt x="15" y="89"/>
                    </a:cubicBezTo>
                    <a:cubicBezTo>
                      <a:pt x="15" y="88"/>
                      <a:pt x="15" y="88"/>
                      <a:pt x="15" y="88"/>
                    </a:cubicBezTo>
                    <a:cubicBezTo>
                      <a:pt x="14" y="87"/>
                      <a:pt x="14" y="87"/>
                      <a:pt x="14" y="87"/>
                    </a:cubicBezTo>
                    <a:cubicBezTo>
                      <a:pt x="14" y="87"/>
                      <a:pt x="15" y="87"/>
                      <a:pt x="15" y="86"/>
                    </a:cubicBezTo>
                    <a:cubicBezTo>
                      <a:pt x="15" y="86"/>
                      <a:pt x="15" y="86"/>
                      <a:pt x="15" y="86"/>
                    </a:cubicBezTo>
                    <a:cubicBezTo>
                      <a:pt x="14" y="85"/>
                      <a:pt x="14" y="85"/>
                      <a:pt x="14" y="85"/>
                    </a:cubicBezTo>
                    <a:cubicBezTo>
                      <a:pt x="14" y="84"/>
                      <a:pt x="14" y="84"/>
                      <a:pt x="14" y="83"/>
                    </a:cubicBezTo>
                    <a:cubicBezTo>
                      <a:pt x="14" y="83"/>
                      <a:pt x="14" y="83"/>
                      <a:pt x="14" y="82"/>
                    </a:cubicBezTo>
                    <a:cubicBezTo>
                      <a:pt x="14" y="82"/>
                      <a:pt x="13" y="82"/>
                      <a:pt x="13" y="81"/>
                    </a:cubicBezTo>
                    <a:cubicBezTo>
                      <a:pt x="13" y="81"/>
                      <a:pt x="14" y="81"/>
                      <a:pt x="14" y="81"/>
                    </a:cubicBezTo>
                    <a:cubicBezTo>
                      <a:pt x="14" y="81"/>
                      <a:pt x="14" y="80"/>
                      <a:pt x="14" y="80"/>
                    </a:cubicBezTo>
                    <a:cubicBezTo>
                      <a:pt x="13" y="80"/>
                      <a:pt x="13" y="80"/>
                      <a:pt x="13" y="80"/>
                    </a:cubicBezTo>
                    <a:cubicBezTo>
                      <a:pt x="13" y="81"/>
                      <a:pt x="13" y="81"/>
                      <a:pt x="13" y="80"/>
                    </a:cubicBezTo>
                    <a:cubicBezTo>
                      <a:pt x="13" y="80"/>
                      <a:pt x="13" y="80"/>
                      <a:pt x="13" y="80"/>
                    </a:cubicBezTo>
                    <a:cubicBezTo>
                      <a:pt x="12" y="80"/>
                      <a:pt x="12" y="80"/>
                      <a:pt x="12" y="79"/>
                    </a:cubicBezTo>
                    <a:cubicBezTo>
                      <a:pt x="12" y="79"/>
                      <a:pt x="12" y="79"/>
                      <a:pt x="11" y="78"/>
                    </a:cubicBezTo>
                    <a:cubicBezTo>
                      <a:pt x="11" y="78"/>
                      <a:pt x="11" y="77"/>
                      <a:pt x="11" y="77"/>
                    </a:cubicBezTo>
                    <a:cubicBezTo>
                      <a:pt x="11" y="77"/>
                      <a:pt x="10" y="77"/>
                      <a:pt x="10" y="76"/>
                    </a:cubicBezTo>
                    <a:cubicBezTo>
                      <a:pt x="10" y="76"/>
                      <a:pt x="10" y="75"/>
                      <a:pt x="10" y="74"/>
                    </a:cubicBezTo>
                    <a:cubicBezTo>
                      <a:pt x="10" y="74"/>
                      <a:pt x="10" y="74"/>
                      <a:pt x="9" y="73"/>
                    </a:cubicBezTo>
                    <a:cubicBezTo>
                      <a:pt x="9" y="73"/>
                      <a:pt x="9" y="73"/>
                      <a:pt x="9" y="72"/>
                    </a:cubicBezTo>
                    <a:cubicBezTo>
                      <a:pt x="9" y="72"/>
                      <a:pt x="9" y="72"/>
                      <a:pt x="9" y="71"/>
                    </a:cubicBezTo>
                    <a:cubicBezTo>
                      <a:pt x="9" y="71"/>
                      <a:pt x="8" y="70"/>
                      <a:pt x="8" y="69"/>
                    </a:cubicBezTo>
                    <a:cubicBezTo>
                      <a:pt x="8" y="69"/>
                      <a:pt x="8" y="69"/>
                      <a:pt x="8" y="68"/>
                    </a:cubicBezTo>
                    <a:cubicBezTo>
                      <a:pt x="8" y="67"/>
                      <a:pt x="8" y="66"/>
                      <a:pt x="8" y="65"/>
                    </a:cubicBezTo>
                    <a:cubicBezTo>
                      <a:pt x="9" y="64"/>
                      <a:pt x="9" y="64"/>
                      <a:pt x="9" y="63"/>
                    </a:cubicBezTo>
                    <a:cubicBezTo>
                      <a:pt x="10" y="63"/>
                      <a:pt x="9" y="62"/>
                      <a:pt x="8" y="61"/>
                    </a:cubicBezTo>
                    <a:cubicBezTo>
                      <a:pt x="8" y="61"/>
                      <a:pt x="7" y="61"/>
                      <a:pt x="7" y="61"/>
                    </a:cubicBezTo>
                    <a:cubicBezTo>
                      <a:pt x="7" y="60"/>
                      <a:pt x="7" y="59"/>
                      <a:pt x="7" y="59"/>
                    </a:cubicBezTo>
                    <a:cubicBezTo>
                      <a:pt x="7" y="58"/>
                      <a:pt x="7" y="57"/>
                      <a:pt x="8" y="57"/>
                    </a:cubicBezTo>
                    <a:cubicBezTo>
                      <a:pt x="8" y="56"/>
                      <a:pt x="8" y="57"/>
                      <a:pt x="8" y="56"/>
                    </a:cubicBezTo>
                    <a:cubicBezTo>
                      <a:pt x="9" y="56"/>
                      <a:pt x="8" y="55"/>
                      <a:pt x="8" y="55"/>
                    </a:cubicBezTo>
                    <a:cubicBezTo>
                      <a:pt x="8" y="54"/>
                      <a:pt x="8" y="54"/>
                      <a:pt x="8" y="54"/>
                    </a:cubicBezTo>
                    <a:cubicBezTo>
                      <a:pt x="8" y="53"/>
                      <a:pt x="8" y="53"/>
                      <a:pt x="8" y="53"/>
                    </a:cubicBezTo>
                    <a:cubicBezTo>
                      <a:pt x="8" y="51"/>
                      <a:pt x="7" y="51"/>
                      <a:pt x="7" y="50"/>
                    </a:cubicBezTo>
                    <a:cubicBezTo>
                      <a:pt x="7" y="49"/>
                      <a:pt x="7" y="48"/>
                      <a:pt x="7" y="47"/>
                    </a:cubicBezTo>
                    <a:cubicBezTo>
                      <a:pt x="7" y="46"/>
                      <a:pt x="7" y="45"/>
                      <a:pt x="6" y="44"/>
                    </a:cubicBezTo>
                    <a:cubicBezTo>
                      <a:pt x="6" y="43"/>
                      <a:pt x="6" y="42"/>
                      <a:pt x="6" y="41"/>
                    </a:cubicBezTo>
                    <a:cubicBezTo>
                      <a:pt x="6" y="40"/>
                      <a:pt x="5" y="39"/>
                      <a:pt x="5" y="38"/>
                    </a:cubicBezTo>
                    <a:cubicBezTo>
                      <a:pt x="5" y="37"/>
                      <a:pt x="5" y="36"/>
                      <a:pt x="6" y="35"/>
                    </a:cubicBezTo>
                    <a:cubicBezTo>
                      <a:pt x="6" y="34"/>
                      <a:pt x="7" y="34"/>
                      <a:pt x="7" y="33"/>
                    </a:cubicBezTo>
                    <a:cubicBezTo>
                      <a:pt x="8" y="32"/>
                      <a:pt x="8" y="31"/>
                      <a:pt x="9" y="30"/>
                    </a:cubicBezTo>
                    <a:cubicBezTo>
                      <a:pt x="9" y="30"/>
                      <a:pt x="9" y="29"/>
                      <a:pt x="10" y="29"/>
                    </a:cubicBezTo>
                    <a:cubicBezTo>
                      <a:pt x="10" y="28"/>
                      <a:pt x="10" y="28"/>
                      <a:pt x="10" y="27"/>
                    </a:cubicBezTo>
                    <a:cubicBezTo>
                      <a:pt x="11" y="27"/>
                      <a:pt x="11" y="26"/>
                      <a:pt x="11" y="26"/>
                    </a:cubicBezTo>
                    <a:cubicBezTo>
                      <a:pt x="11" y="25"/>
                      <a:pt x="11" y="25"/>
                      <a:pt x="11" y="24"/>
                    </a:cubicBezTo>
                    <a:cubicBezTo>
                      <a:pt x="11" y="23"/>
                      <a:pt x="11" y="23"/>
                      <a:pt x="11" y="22"/>
                    </a:cubicBezTo>
                    <a:cubicBezTo>
                      <a:pt x="11" y="22"/>
                      <a:pt x="12" y="22"/>
                      <a:pt x="12" y="21"/>
                    </a:cubicBezTo>
                    <a:cubicBezTo>
                      <a:pt x="12" y="21"/>
                      <a:pt x="12" y="21"/>
                      <a:pt x="12" y="20"/>
                    </a:cubicBezTo>
                    <a:cubicBezTo>
                      <a:pt x="12" y="19"/>
                      <a:pt x="12" y="18"/>
                      <a:pt x="12" y="17"/>
                    </a:cubicBezTo>
                    <a:cubicBezTo>
                      <a:pt x="11" y="18"/>
                      <a:pt x="11" y="18"/>
                      <a:pt x="11" y="18"/>
                    </a:cubicBezTo>
                    <a:cubicBezTo>
                      <a:pt x="11" y="17"/>
                      <a:pt x="11" y="17"/>
                      <a:pt x="10" y="17"/>
                    </a:cubicBezTo>
                    <a:cubicBezTo>
                      <a:pt x="10" y="16"/>
                      <a:pt x="10" y="16"/>
                      <a:pt x="10" y="15"/>
                    </a:cubicBezTo>
                    <a:cubicBezTo>
                      <a:pt x="10" y="15"/>
                      <a:pt x="10" y="14"/>
                      <a:pt x="11" y="14"/>
                    </a:cubicBezTo>
                    <a:cubicBezTo>
                      <a:pt x="11" y="13"/>
                      <a:pt x="11" y="13"/>
                      <a:pt x="11" y="13"/>
                    </a:cubicBezTo>
                    <a:cubicBezTo>
                      <a:pt x="11" y="12"/>
                      <a:pt x="11" y="12"/>
                      <a:pt x="11" y="11"/>
                    </a:cubicBezTo>
                    <a:cubicBezTo>
                      <a:pt x="11" y="11"/>
                      <a:pt x="11" y="10"/>
                      <a:pt x="10" y="10"/>
                    </a:cubicBezTo>
                    <a:cubicBezTo>
                      <a:pt x="10" y="9"/>
                      <a:pt x="10" y="9"/>
                      <a:pt x="10" y="9"/>
                    </a:cubicBezTo>
                    <a:cubicBezTo>
                      <a:pt x="9" y="9"/>
                      <a:pt x="10" y="8"/>
                      <a:pt x="10" y="8"/>
                    </a:cubicBezTo>
                    <a:cubicBezTo>
                      <a:pt x="10" y="7"/>
                      <a:pt x="9" y="6"/>
                      <a:pt x="9" y="5"/>
                    </a:cubicBezTo>
                    <a:cubicBezTo>
                      <a:pt x="9" y="4"/>
                      <a:pt x="9" y="3"/>
                      <a:pt x="8" y="3"/>
                    </a:cubicBezTo>
                    <a:cubicBezTo>
                      <a:pt x="8" y="3"/>
                      <a:pt x="7" y="3"/>
                      <a:pt x="7" y="3"/>
                    </a:cubicBezTo>
                    <a:cubicBezTo>
                      <a:pt x="6" y="2"/>
                      <a:pt x="6" y="2"/>
                      <a:pt x="6" y="1"/>
                    </a:cubicBezTo>
                    <a:cubicBezTo>
                      <a:pt x="6" y="1"/>
                      <a:pt x="6" y="1"/>
                      <a:pt x="5" y="1"/>
                    </a:cubicBezTo>
                    <a:cubicBezTo>
                      <a:pt x="5" y="0"/>
                      <a:pt x="4" y="0"/>
                      <a:pt x="4" y="0"/>
                    </a:cubicBezTo>
                    <a:cubicBezTo>
                      <a:pt x="4" y="0"/>
                      <a:pt x="4" y="0"/>
                      <a:pt x="4" y="0"/>
                    </a:cubicBezTo>
                    <a:cubicBezTo>
                      <a:pt x="4" y="0"/>
                      <a:pt x="4" y="0"/>
                      <a:pt x="4" y="1"/>
                    </a:cubicBezTo>
                    <a:cubicBezTo>
                      <a:pt x="4" y="1"/>
                      <a:pt x="3" y="1"/>
                      <a:pt x="3" y="2"/>
                    </a:cubicBezTo>
                    <a:cubicBezTo>
                      <a:pt x="2" y="2"/>
                      <a:pt x="2" y="3"/>
                      <a:pt x="2" y="3"/>
                    </a:cubicBezTo>
                    <a:cubicBezTo>
                      <a:pt x="1" y="3"/>
                      <a:pt x="1" y="3"/>
                      <a:pt x="1" y="4"/>
                    </a:cubicBezTo>
                    <a:cubicBezTo>
                      <a:pt x="1" y="4"/>
                      <a:pt x="1" y="4"/>
                      <a:pt x="0" y="5"/>
                    </a:cubicBezTo>
                    <a:cubicBezTo>
                      <a:pt x="0" y="5"/>
                      <a:pt x="0" y="5"/>
                      <a:pt x="0" y="5"/>
                    </a:cubicBezTo>
                    <a:cubicBezTo>
                      <a:pt x="0" y="5"/>
                      <a:pt x="0" y="5"/>
                      <a:pt x="0" y="5"/>
                    </a:cubicBezTo>
                    <a:cubicBezTo>
                      <a:pt x="0" y="5"/>
                      <a:pt x="0" y="5"/>
                      <a:pt x="0" y="6"/>
                    </a:cubicBezTo>
                    <a:cubicBezTo>
                      <a:pt x="0" y="6"/>
                      <a:pt x="1" y="6"/>
                      <a:pt x="1" y="6"/>
                    </a:cubicBezTo>
                    <a:cubicBezTo>
                      <a:pt x="1" y="6"/>
                      <a:pt x="1" y="7"/>
                      <a:pt x="1" y="7"/>
                    </a:cubicBezTo>
                    <a:cubicBezTo>
                      <a:pt x="1" y="8"/>
                      <a:pt x="2" y="8"/>
                      <a:pt x="2" y="8"/>
                    </a:cubicBezTo>
                    <a:cubicBezTo>
                      <a:pt x="2" y="9"/>
                      <a:pt x="2" y="10"/>
                      <a:pt x="2" y="11"/>
                    </a:cubicBezTo>
                    <a:cubicBezTo>
                      <a:pt x="2" y="12"/>
                      <a:pt x="2" y="12"/>
                      <a:pt x="2" y="13"/>
                    </a:cubicBezTo>
                    <a:cubicBezTo>
                      <a:pt x="2" y="14"/>
                      <a:pt x="3" y="14"/>
                      <a:pt x="3" y="14"/>
                    </a:cubicBezTo>
                    <a:cubicBezTo>
                      <a:pt x="3" y="15"/>
                      <a:pt x="2" y="16"/>
                      <a:pt x="2" y="16"/>
                    </a:cubicBezTo>
                    <a:cubicBezTo>
                      <a:pt x="2" y="17"/>
                      <a:pt x="2" y="18"/>
                      <a:pt x="2" y="18"/>
                    </a:cubicBezTo>
                    <a:cubicBezTo>
                      <a:pt x="2" y="19"/>
                      <a:pt x="1" y="19"/>
                      <a:pt x="1" y="20"/>
                    </a:cubicBezTo>
                    <a:cubicBezTo>
                      <a:pt x="2" y="20"/>
                      <a:pt x="2" y="20"/>
                      <a:pt x="2" y="21"/>
                    </a:cubicBezTo>
                    <a:cubicBezTo>
                      <a:pt x="2" y="21"/>
                      <a:pt x="2" y="21"/>
                      <a:pt x="2" y="22"/>
                    </a:cubicBezTo>
                    <a:cubicBezTo>
                      <a:pt x="2" y="22"/>
                      <a:pt x="2" y="23"/>
                      <a:pt x="2" y="23"/>
                    </a:cubicBezTo>
                    <a:cubicBezTo>
                      <a:pt x="2" y="24"/>
                      <a:pt x="2" y="24"/>
                      <a:pt x="2" y="25"/>
                    </a:cubicBezTo>
                    <a:cubicBezTo>
                      <a:pt x="2" y="25"/>
                      <a:pt x="3" y="25"/>
                      <a:pt x="3" y="26"/>
                    </a:cubicBezTo>
                    <a:cubicBezTo>
                      <a:pt x="3" y="26"/>
                      <a:pt x="3" y="26"/>
                      <a:pt x="3" y="27"/>
                    </a:cubicBezTo>
                    <a:cubicBezTo>
                      <a:pt x="2" y="27"/>
                      <a:pt x="3" y="27"/>
                      <a:pt x="3" y="28"/>
                    </a:cubicBezTo>
                    <a:cubicBezTo>
                      <a:pt x="3" y="28"/>
                      <a:pt x="3" y="29"/>
                      <a:pt x="3" y="29"/>
                    </a:cubicBezTo>
                    <a:cubicBezTo>
                      <a:pt x="3" y="30"/>
                      <a:pt x="3" y="30"/>
                      <a:pt x="3" y="31"/>
                    </a:cubicBezTo>
                    <a:cubicBezTo>
                      <a:pt x="3" y="31"/>
                      <a:pt x="3" y="31"/>
                      <a:pt x="3" y="32"/>
                    </a:cubicBezTo>
                    <a:cubicBezTo>
                      <a:pt x="3" y="32"/>
                      <a:pt x="3" y="33"/>
                      <a:pt x="3" y="33"/>
                    </a:cubicBezTo>
                    <a:cubicBezTo>
                      <a:pt x="3" y="34"/>
                      <a:pt x="3" y="34"/>
                      <a:pt x="3" y="35"/>
                    </a:cubicBezTo>
                    <a:cubicBezTo>
                      <a:pt x="3" y="35"/>
                      <a:pt x="2" y="35"/>
                      <a:pt x="2" y="36"/>
                    </a:cubicBezTo>
                    <a:cubicBezTo>
                      <a:pt x="2" y="36"/>
                      <a:pt x="2" y="36"/>
                      <a:pt x="2" y="37"/>
                    </a:cubicBezTo>
                    <a:cubicBezTo>
                      <a:pt x="2" y="37"/>
                      <a:pt x="2" y="37"/>
                      <a:pt x="3" y="37"/>
                    </a:cubicBezTo>
                    <a:cubicBezTo>
                      <a:pt x="3" y="38"/>
                      <a:pt x="3" y="38"/>
                      <a:pt x="3" y="39"/>
                    </a:cubicBezTo>
                    <a:cubicBezTo>
                      <a:pt x="3" y="39"/>
                      <a:pt x="3" y="39"/>
                      <a:pt x="2" y="40"/>
                    </a:cubicBezTo>
                    <a:cubicBezTo>
                      <a:pt x="2" y="40"/>
                      <a:pt x="2" y="40"/>
                      <a:pt x="2" y="40"/>
                    </a:cubicBezTo>
                    <a:cubicBezTo>
                      <a:pt x="2" y="41"/>
                      <a:pt x="2" y="41"/>
                      <a:pt x="2" y="42"/>
                    </a:cubicBezTo>
                    <a:cubicBezTo>
                      <a:pt x="2" y="43"/>
                      <a:pt x="2" y="43"/>
                      <a:pt x="2" y="44"/>
                    </a:cubicBezTo>
                    <a:cubicBezTo>
                      <a:pt x="3" y="44"/>
                      <a:pt x="3" y="44"/>
                      <a:pt x="3" y="45"/>
                    </a:cubicBezTo>
                    <a:cubicBezTo>
                      <a:pt x="3" y="46"/>
                      <a:pt x="3" y="46"/>
                      <a:pt x="3" y="47"/>
                    </a:cubicBezTo>
                    <a:cubicBezTo>
                      <a:pt x="3" y="47"/>
                      <a:pt x="4" y="47"/>
                      <a:pt x="4" y="48"/>
                    </a:cubicBezTo>
                    <a:cubicBezTo>
                      <a:pt x="4" y="48"/>
                      <a:pt x="4" y="49"/>
                      <a:pt x="4" y="49"/>
                    </a:cubicBezTo>
                    <a:cubicBezTo>
                      <a:pt x="4" y="49"/>
                      <a:pt x="3" y="50"/>
                      <a:pt x="3" y="50"/>
                    </a:cubicBezTo>
                    <a:cubicBezTo>
                      <a:pt x="3" y="51"/>
                      <a:pt x="3" y="51"/>
                      <a:pt x="3" y="52"/>
                    </a:cubicBezTo>
                    <a:cubicBezTo>
                      <a:pt x="3" y="53"/>
                      <a:pt x="3" y="53"/>
                      <a:pt x="3" y="54"/>
                    </a:cubicBezTo>
                    <a:cubicBezTo>
                      <a:pt x="3" y="54"/>
                      <a:pt x="3" y="54"/>
                      <a:pt x="3" y="54"/>
                    </a:cubicBezTo>
                    <a:cubicBezTo>
                      <a:pt x="3" y="54"/>
                      <a:pt x="3" y="54"/>
                      <a:pt x="3" y="55"/>
                    </a:cubicBezTo>
                    <a:cubicBezTo>
                      <a:pt x="3" y="56"/>
                      <a:pt x="3" y="56"/>
                      <a:pt x="3" y="57"/>
                    </a:cubicBezTo>
                    <a:cubicBezTo>
                      <a:pt x="3" y="57"/>
                      <a:pt x="3" y="58"/>
                      <a:pt x="3" y="58"/>
                    </a:cubicBezTo>
                    <a:cubicBezTo>
                      <a:pt x="3" y="59"/>
                      <a:pt x="3" y="59"/>
                      <a:pt x="3" y="59"/>
                    </a:cubicBezTo>
                    <a:cubicBezTo>
                      <a:pt x="3" y="60"/>
                      <a:pt x="2" y="60"/>
                      <a:pt x="3" y="61"/>
                    </a:cubicBezTo>
                    <a:cubicBezTo>
                      <a:pt x="3" y="62"/>
                      <a:pt x="3" y="62"/>
                      <a:pt x="3" y="62"/>
                    </a:cubicBezTo>
                    <a:cubicBezTo>
                      <a:pt x="4" y="63"/>
                      <a:pt x="4" y="63"/>
                      <a:pt x="4" y="64"/>
                    </a:cubicBezTo>
                    <a:cubicBezTo>
                      <a:pt x="4" y="64"/>
                      <a:pt x="4" y="65"/>
                      <a:pt x="4" y="66"/>
                    </a:cubicBezTo>
                    <a:cubicBezTo>
                      <a:pt x="4" y="66"/>
                      <a:pt x="4" y="66"/>
                      <a:pt x="4" y="67"/>
                    </a:cubicBezTo>
                    <a:cubicBezTo>
                      <a:pt x="4" y="67"/>
                      <a:pt x="4" y="67"/>
                      <a:pt x="4" y="68"/>
                    </a:cubicBezTo>
                    <a:cubicBezTo>
                      <a:pt x="4" y="68"/>
                      <a:pt x="4" y="68"/>
                      <a:pt x="4" y="69"/>
                    </a:cubicBezTo>
                    <a:cubicBezTo>
                      <a:pt x="4" y="69"/>
                      <a:pt x="4" y="70"/>
                      <a:pt x="4" y="70"/>
                    </a:cubicBezTo>
                    <a:cubicBezTo>
                      <a:pt x="4" y="70"/>
                      <a:pt x="4" y="71"/>
                      <a:pt x="5" y="71"/>
                    </a:cubicBezTo>
                    <a:cubicBezTo>
                      <a:pt x="5" y="71"/>
                      <a:pt x="5" y="72"/>
                      <a:pt x="5" y="72"/>
                    </a:cubicBezTo>
                    <a:cubicBezTo>
                      <a:pt x="5" y="72"/>
                      <a:pt x="6" y="73"/>
                      <a:pt x="6" y="73"/>
                    </a:cubicBezTo>
                    <a:cubicBezTo>
                      <a:pt x="6" y="73"/>
                      <a:pt x="6" y="72"/>
                      <a:pt x="7" y="72"/>
                    </a:cubicBezTo>
                    <a:cubicBezTo>
                      <a:pt x="7" y="72"/>
                      <a:pt x="7" y="72"/>
                      <a:pt x="8" y="72"/>
                    </a:cubicBezTo>
                    <a:cubicBezTo>
                      <a:pt x="8" y="73"/>
                      <a:pt x="8" y="73"/>
                      <a:pt x="8" y="73"/>
                    </a:cubicBezTo>
                    <a:cubicBezTo>
                      <a:pt x="8" y="74"/>
                      <a:pt x="8" y="74"/>
                      <a:pt x="9" y="74"/>
                    </a:cubicBezTo>
                    <a:cubicBezTo>
                      <a:pt x="9" y="74"/>
                      <a:pt x="9" y="74"/>
                      <a:pt x="9" y="74"/>
                    </a:cubicBezTo>
                    <a:cubicBezTo>
                      <a:pt x="9" y="75"/>
                      <a:pt x="9" y="75"/>
                      <a:pt x="9" y="75"/>
                    </a:cubicBezTo>
                    <a:cubicBezTo>
                      <a:pt x="9" y="76"/>
                      <a:pt x="9" y="76"/>
                      <a:pt x="9" y="76"/>
                    </a:cubicBezTo>
                    <a:cubicBezTo>
                      <a:pt x="9" y="77"/>
                      <a:pt x="9" y="77"/>
                      <a:pt x="9" y="77"/>
                    </a:cubicBezTo>
                    <a:cubicBezTo>
                      <a:pt x="9" y="77"/>
                      <a:pt x="8" y="78"/>
                      <a:pt x="9" y="78"/>
                    </a:cubicBezTo>
                    <a:cubicBezTo>
                      <a:pt x="9" y="78"/>
                      <a:pt x="9" y="78"/>
                      <a:pt x="9" y="78"/>
                    </a:cubicBezTo>
                    <a:cubicBezTo>
                      <a:pt x="10" y="78"/>
                      <a:pt x="9" y="79"/>
                      <a:pt x="9" y="80"/>
                    </a:cubicBezTo>
                    <a:cubicBezTo>
                      <a:pt x="9" y="80"/>
                      <a:pt x="9" y="80"/>
                      <a:pt x="10" y="80"/>
                    </a:cubicBezTo>
                    <a:cubicBezTo>
                      <a:pt x="10" y="80"/>
                      <a:pt x="10" y="80"/>
                      <a:pt x="10" y="80"/>
                    </a:cubicBezTo>
                    <a:cubicBezTo>
                      <a:pt x="10" y="80"/>
                      <a:pt x="10" y="81"/>
                      <a:pt x="10" y="81"/>
                    </a:cubicBezTo>
                    <a:cubicBezTo>
                      <a:pt x="11" y="81"/>
                      <a:pt x="11" y="81"/>
                      <a:pt x="11" y="81"/>
                    </a:cubicBezTo>
                    <a:cubicBezTo>
                      <a:pt x="11" y="82"/>
                      <a:pt x="11" y="82"/>
                      <a:pt x="11" y="82"/>
                    </a:cubicBezTo>
                    <a:cubicBezTo>
                      <a:pt x="10" y="83"/>
                      <a:pt x="10" y="83"/>
                      <a:pt x="10" y="83"/>
                    </a:cubicBezTo>
                    <a:cubicBezTo>
                      <a:pt x="10" y="83"/>
                      <a:pt x="10" y="84"/>
                      <a:pt x="10" y="84"/>
                    </a:cubicBezTo>
                    <a:cubicBezTo>
                      <a:pt x="10" y="84"/>
                      <a:pt x="10" y="85"/>
                      <a:pt x="10" y="85"/>
                    </a:cubicBezTo>
                    <a:cubicBezTo>
                      <a:pt x="10" y="85"/>
                      <a:pt x="10" y="86"/>
                      <a:pt x="10" y="87"/>
                    </a:cubicBezTo>
                    <a:cubicBezTo>
                      <a:pt x="10" y="87"/>
                      <a:pt x="11" y="88"/>
                      <a:pt x="10" y="88"/>
                    </a:cubicBezTo>
                    <a:cubicBezTo>
                      <a:pt x="10" y="89"/>
                      <a:pt x="10" y="89"/>
                      <a:pt x="10" y="89"/>
                    </a:cubicBezTo>
                    <a:cubicBezTo>
                      <a:pt x="10" y="89"/>
                      <a:pt x="10" y="89"/>
                      <a:pt x="10" y="90"/>
                    </a:cubicBezTo>
                    <a:cubicBezTo>
                      <a:pt x="11" y="90"/>
                      <a:pt x="10" y="90"/>
                      <a:pt x="11" y="91"/>
                    </a:cubicBezTo>
                    <a:cubicBezTo>
                      <a:pt x="11" y="91"/>
                      <a:pt x="11" y="90"/>
                      <a:pt x="12" y="91"/>
                    </a:cubicBezTo>
                    <a:cubicBezTo>
                      <a:pt x="12" y="91"/>
                      <a:pt x="13" y="91"/>
                      <a:pt x="13" y="91"/>
                    </a:cubicBezTo>
                    <a:cubicBezTo>
                      <a:pt x="13" y="91"/>
                      <a:pt x="12" y="91"/>
                      <a:pt x="12" y="92"/>
                    </a:cubicBezTo>
                    <a:cubicBezTo>
                      <a:pt x="12" y="92"/>
                      <a:pt x="12" y="92"/>
                      <a:pt x="11" y="93"/>
                    </a:cubicBezTo>
                    <a:cubicBezTo>
                      <a:pt x="11" y="93"/>
                      <a:pt x="11" y="94"/>
                      <a:pt x="11" y="94"/>
                    </a:cubicBezTo>
                    <a:cubicBezTo>
                      <a:pt x="11" y="94"/>
                      <a:pt x="11" y="94"/>
                      <a:pt x="11" y="94"/>
                    </a:cubicBezTo>
                    <a:cubicBezTo>
                      <a:pt x="12" y="94"/>
                      <a:pt x="12" y="94"/>
                      <a:pt x="12" y="95"/>
                    </a:cubicBezTo>
                    <a:cubicBezTo>
                      <a:pt x="12" y="95"/>
                      <a:pt x="13" y="95"/>
                      <a:pt x="13" y="95"/>
                    </a:cubicBezTo>
                    <a:cubicBezTo>
                      <a:pt x="13" y="96"/>
                      <a:pt x="13" y="96"/>
                      <a:pt x="13" y="97"/>
                    </a:cubicBezTo>
                    <a:cubicBezTo>
                      <a:pt x="13" y="97"/>
                      <a:pt x="13" y="97"/>
                      <a:pt x="13" y="97"/>
                    </a:cubicBezTo>
                    <a:cubicBezTo>
                      <a:pt x="13" y="97"/>
                      <a:pt x="14" y="97"/>
                      <a:pt x="14" y="97"/>
                    </a:cubicBezTo>
                    <a:cubicBezTo>
                      <a:pt x="14" y="98"/>
                      <a:pt x="14" y="98"/>
                      <a:pt x="14" y="99"/>
                    </a:cubicBezTo>
                    <a:cubicBezTo>
                      <a:pt x="15" y="99"/>
                      <a:pt x="15" y="99"/>
                      <a:pt x="15" y="100"/>
                    </a:cubicBezTo>
                    <a:cubicBezTo>
                      <a:pt x="15" y="100"/>
                      <a:pt x="15" y="100"/>
                      <a:pt x="16" y="100"/>
                    </a:cubicBezTo>
                    <a:cubicBezTo>
                      <a:pt x="16" y="100"/>
                      <a:pt x="16" y="101"/>
                      <a:pt x="16" y="101"/>
                    </a:cubicBezTo>
                    <a:cubicBezTo>
                      <a:pt x="17" y="101"/>
                      <a:pt x="17" y="101"/>
                      <a:pt x="17" y="102"/>
                    </a:cubicBezTo>
                    <a:cubicBezTo>
                      <a:pt x="17" y="102"/>
                      <a:pt x="17" y="102"/>
                      <a:pt x="17" y="102"/>
                    </a:cubicBezTo>
                    <a:cubicBezTo>
                      <a:pt x="18" y="103"/>
                      <a:pt x="18" y="103"/>
                      <a:pt x="18" y="103"/>
                    </a:cubicBezTo>
                    <a:cubicBezTo>
                      <a:pt x="18" y="104"/>
                      <a:pt x="18" y="104"/>
                      <a:pt x="18" y="104"/>
                    </a:cubicBezTo>
                    <a:cubicBezTo>
                      <a:pt x="19" y="104"/>
                      <a:pt x="19" y="104"/>
                      <a:pt x="19" y="103"/>
                    </a:cubicBezTo>
                    <a:cubicBezTo>
                      <a:pt x="20" y="103"/>
                      <a:pt x="20" y="103"/>
                      <a:pt x="21" y="103"/>
                    </a:cubicBezTo>
                    <a:cubicBezTo>
                      <a:pt x="21" y="103"/>
                      <a:pt x="21" y="103"/>
                      <a:pt x="21" y="103"/>
                    </a:cubicBezTo>
                    <a:cubicBezTo>
                      <a:pt x="22" y="103"/>
                      <a:pt x="22" y="103"/>
                      <a:pt x="22" y="104"/>
                    </a:cubicBezTo>
                    <a:cubicBezTo>
                      <a:pt x="23" y="104"/>
                      <a:pt x="23" y="104"/>
                      <a:pt x="23" y="104"/>
                    </a:cubicBezTo>
                    <a:cubicBezTo>
                      <a:pt x="23" y="105"/>
                      <a:pt x="23" y="105"/>
                      <a:pt x="23" y="105"/>
                    </a:cubicBezTo>
                    <a:cubicBezTo>
                      <a:pt x="22" y="105"/>
                      <a:pt x="22" y="105"/>
                      <a:pt x="22" y="105"/>
                    </a:cubicBezTo>
                    <a:cubicBezTo>
                      <a:pt x="21" y="105"/>
                      <a:pt x="22" y="104"/>
                      <a:pt x="21" y="104"/>
                    </a:cubicBezTo>
                    <a:cubicBezTo>
                      <a:pt x="21" y="104"/>
                      <a:pt x="20" y="104"/>
                      <a:pt x="20" y="104"/>
                    </a:cubicBezTo>
                    <a:cubicBezTo>
                      <a:pt x="20" y="104"/>
                      <a:pt x="20" y="104"/>
                      <a:pt x="20" y="105"/>
                    </a:cubicBezTo>
                    <a:cubicBezTo>
                      <a:pt x="20" y="105"/>
                      <a:pt x="20" y="105"/>
                      <a:pt x="20" y="105"/>
                    </a:cubicBezTo>
                    <a:cubicBezTo>
                      <a:pt x="21" y="106"/>
                      <a:pt x="21" y="105"/>
                      <a:pt x="21" y="106"/>
                    </a:cubicBezTo>
                    <a:cubicBezTo>
                      <a:pt x="21" y="106"/>
                      <a:pt x="20" y="106"/>
                      <a:pt x="20" y="106"/>
                    </a:cubicBezTo>
                    <a:cubicBezTo>
                      <a:pt x="20" y="107"/>
                      <a:pt x="21" y="106"/>
                      <a:pt x="21" y="107"/>
                    </a:cubicBezTo>
                    <a:cubicBezTo>
                      <a:pt x="22" y="107"/>
                      <a:pt x="22" y="107"/>
                      <a:pt x="23" y="107"/>
                    </a:cubicBezTo>
                    <a:cubicBezTo>
                      <a:pt x="23" y="107"/>
                      <a:pt x="23" y="107"/>
                      <a:pt x="23" y="107"/>
                    </a:cubicBezTo>
                    <a:cubicBezTo>
                      <a:pt x="24" y="107"/>
                      <a:pt x="24" y="107"/>
                      <a:pt x="24" y="107"/>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39" name="Freeform 331">
                <a:extLst>
                  <a:ext uri="{FF2B5EF4-FFF2-40B4-BE49-F238E27FC236}">
                    <a16:creationId xmlns:a16="http://schemas.microsoft.com/office/drawing/2014/main" id="{BB8674F7-249B-DED5-D431-8A8AFB7B28AE}"/>
                  </a:ext>
                </a:extLst>
              </p:cNvPr>
              <p:cNvSpPr>
                <a:spLocks/>
              </p:cNvSpPr>
              <p:nvPr/>
            </p:nvSpPr>
            <p:spPr bwMode="auto">
              <a:xfrm>
                <a:off x="1700214" y="3076576"/>
                <a:ext cx="20638" cy="42863"/>
              </a:xfrm>
              <a:custGeom>
                <a:avLst/>
                <a:gdLst>
                  <a:gd name="T0" fmla="*/ 1 w 2"/>
                  <a:gd name="T1" fmla="*/ 1 h 4"/>
                  <a:gd name="T2" fmla="*/ 0 w 2"/>
                  <a:gd name="T3" fmla="*/ 0 h 4"/>
                  <a:gd name="T4" fmla="*/ 0 w 2"/>
                  <a:gd name="T5" fmla="*/ 1 h 4"/>
                  <a:gd name="T6" fmla="*/ 0 w 2"/>
                  <a:gd name="T7" fmla="*/ 2 h 4"/>
                  <a:gd name="T8" fmla="*/ 0 w 2"/>
                  <a:gd name="T9" fmla="*/ 2 h 4"/>
                  <a:gd name="T10" fmla="*/ 0 w 2"/>
                  <a:gd name="T11" fmla="*/ 3 h 4"/>
                  <a:gd name="T12" fmla="*/ 0 w 2"/>
                  <a:gd name="T13" fmla="*/ 4 h 4"/>
                  <a:gd name="T14" fmla="*/ 0 w 2"/>
                  <a:gd name="T15" fmla="*/ 4 h 4"/>
                  <a:gd name="T16" fmla="*/ 1 w 2"/>
                  <a:gd name="T17" fmla="*/ 4 h 4"/>
                  <a:gd name="T18" fmla="*/ 2 w 2"/>
                  <a:gd name="T19" fmla="*/ 3 h 4"/>
                  <a:gd name="T20" fmla="*/ 2 w 2"/>
                  <a:gd name="T21" fmla="*/ 2 h 4"/>
                  <a:gd name="T22" fmla="*/ 1 w 2"/>
                  <a:gd name="T23"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4">
                    <a:moveTo>
                      <a:pt x="1" y="1"/>
                    </a:moveTo>
                    <a:cubicBezTo>
                      <a:pt x="1" y="1"/>
                      <a:pt x="1" y="0"/>
                      <a:pt x="0" y="0"/>
                    </a:cubicBezTo>
                    <a:cubicBezTo>
                      <a:pt x="0" y="0"/>
                      <a:pt x="0" y="1"/>
                      <a:pt x="0" y="1"/>
                    </a:cubicBezTo>
                    <a:cubicBezTo>
                      <a:pt x="0" y="1"/>
                      <a:pt x="0" y="1"/>
                      <a:pt x="0" y="2"/>
                    </a:cubicBezTo>
                    <a:cubicBezTo>
                      <a:pt x="0" y="2"/>
                      <a:pt x="0" y="2"/>
                      <a:pt x="0" y="2"/>
                    </a:cubicBezTo>
                    <a:cubicBezTo>
                      <a:pt x="0" y="2"/>
                      <a:pt x="0" y="2"/>
                      <a:pt x="0" y="3"/>
                    </a:cubicBezTo>
                    <a:cubicBezTo>
                      <a:pt x="0" y="3"/>
                      <a:pt x="0" y="3"/>
                      <a:pt x="0" y="4"/>
                    </a:cubicBezTo>
                    <a:cubicBezTo>
                      <a:pt x="0" y="4"/>
                      <a:pt x="0" y="4"/>
                      <a:pt x="0" y="4"/>
                    </a:cubicBezTo>
                    <a:cubicBezTo>
                      <a:pt x="0" y="4"/>
                      <a:pt x="1" y="4"/>
                      <a:pt x="1" y="4"/>
                    </a:cubicBezTo>
                    <a:cubicBezTo>
                      <a:pt x="1" y="4"/>
                      <a:pt x="1" y="4"/>
                      <a:pt x="2" y="3"/>
                    </a:cubicBezTo>
                    <a:cubicBezTo>
                      <a:pt x="2" y="3"/>
                      <a:pt x="2" y="3"/>
                      <a:pt x="2" y="2"/>
                    </a:cubicBezTo>
                    <a:cubicBezTo>
                      <a:pt x="2" y="2"/>
                      <a:pt x="2" y="1"/>
                      <a:pt x="1"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40" name="Freeform 332">
                <a:extLst>
                  <a:ext uri="{FF2B5EF4-FFF2-40B4-BE49-F238E27FC236}">
                    <a16:creationId xmlns:a16="http://schemas.microsoft.com/office/drawing/2014/main" id="{196E124D-81C8-4543-E05B-9A1822F33069}"/>
                  </a:ext>
                </a:extLst>
              </p:cNvPr>
              <p:cNvSpPr>
                <a:spLocks/>
              </p:cNvSpPr>
              <p:nvPr/>
            </p:nvSpPr>
            <p:spPr bwMode="auto">
              <a:xfrm>
                <a:off x="1731964" y="3097214"/>
                <a:ext cx="11113" cy="22225"/>
              </a:xfrm>
              <a:custGeom>
                <a:avLst/>
                <a:gdLst>
                  <a:gd name="T0" fmla="*/ 0 w 1"/>
                  <a:gd name="T1" fmla="*/ 1 h 2"/>
                  <a:gd name="T2" fmla="*/ 0 w 1"/>
                  <a:gd name="T3" fmla="*/ 1 h 2"/>
                  <a:gd name="T4" fmla="*/ 1 w 1"/>
                  <a:gd name="T5" fmla="*/ 1 h 2"/>
                  <a:gd name="T6" fmla="*/ 0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1"/>
                      <a:pt x="0" y="1"/>
                      <a:pt x="0" y="1"/>
                    </a:cubicBezTo>
                    <a:cubicBezTo>
                      <a:pt x="0" y="2"/>
                      <a:pt x="0" y="2"/>
                      <a:pt x="1" y="1"/>
                    </a:cubicBezTo>
                    <a:cubicBezTo>
                      <a:pt x="1" y="1"/>
                      <a:pt x="1" y="1"/>
                      <a:pt x="0" y="1"/>
                    </a:cubicBezTo>
                    <a:cubicBezTo>
                      <a:pt x="0" y="0"/>
                      <a:pt x="0" y="0"/>
                      <a:pt x="0"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41" name="Freeform 333">
                <a:extLst>
                  <a:ext uri="{FF2B5EF4-FFF2-40B4-BE49-F238E27FC236}">
                    <a16:creationId xmlns:a16="http://schemas.microsoft.com/office/drawing/2014/main" id="{2AE45580-DB06-637A-D240-DD6DF813BB85}"/>
                  </a:ext>
                </a:extLst>
              </p:cNvPr>
              <p:cNvSpPr>
                <a:spLocks/>
              </p:cNvSpPr>
              <p:nvPr/>
            </p:nvSpPr>
            <p:spPr bwMode="auto">
              <a:xfrm>
                <a:off x="1754189" y="3108326"/>
                <a:ext cx="11113" cy="11113"/>
              </a:xfrm>
              <a:custGeom>
                <a:avLst/>
                <a:gdLst>
                  <a:gd name="T0" fmla="*/ 0 w 1"/>
                  <a:gd name="T1" fmla="*/ 0 h 1"/>
                  <a:gd name="T2" fmla="*/ 0 w 1"/>
                  <a:gd name="T3" fmla="*/ 1 h 1"/>
                  <a:gd name="T4" fmla="*/ 1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1"/>
                      <a:pt x="0" y="1"/>
                    </a:cubicBezTo>
                    <a:cubicBezTo>
                      <a:pt x="0" y="1"/>
                      <a:pt x="0" y="1"/>
                      <a:pt x="1" y="1"/>
                    </a:cubicBezTo>
                    <a:cubicBezTo>
                      <a:pt x="1" y="0"/>
                      <a:pt x="1" y="0"/>
                      <a:pt x="1" y="0"/>
                    </a:cubicBezTo>
                    <a:cubicBezTo>
                      <a:pt x="1"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42" name="Freeform 334">
                <a:extLst>
                  <a:ext uri="{FF2B5EF4-FFF2-40B4-BE49-F238E27FC236}">
                    <a16:creationId xmlns:a16="http://schemas.microsoft.com/office/drawing/2014/main" id="{73FA5D86-BAD3-A409-8363-96539CA4FAA3}"/>
                  </a:ext>
                </a:extLst>
              </p:cNvPr>
              <p:cNvSpPr>
                <a:spLocks/>
              </p:cNvSpPr>
              <p:nvPr/>
            </p:nvSpPr>
            <p:spPr bwMode="auto">
              <a:xfrm>
                <a:off x="2359026" y="4384676"/>
                <a:ext cx="20638" cy="53975"/>
              </a:xfrm>
              <a:custGeom>
                <a:avLst/>
                <a:gdLst>
                  <a:gd name="T0" fmla="*/ 2 w 2"/>
                  <a:gd name="T1" fmla="*/ 5 h 5"/>
                  <a:gd name="T2" fmla="*/ 2 w 2"/>
                  <a:gd name="T3" fmla="*/ 4 h 5"/>
                  <a:gd name="T4" fmla="*/ 2 w 2"/>
                  <a:gd name="T5" fmla="*/ 3 h 5"/>
                  <a:gd name="T6" fmla="*/ 2 w 2"/>
                  <a:gd name="T7" fmla="*/ 2 h 5"/>
                  <a:gd name="T8" fmla="*/ 2 w 2"/>
                  <a:gd name="T9" fmla="*/ 1 h 5"/>
                  <a:gd name="T10" fmla="*/ 1 w 2"/>
                  <a:gd name="T11" fmla="*/ 1 h 5"/>
                  <a:gd name="T12" fmla="*/ 0 w 2"/>
                  <a:gd name="T13" fmla="*/ 1 h 5"/>
                  <a:gd name="T14" fmla="*/ 0 w 2"/>
                  <a:gd name="T15" fmla="*/ 1 h 5"/>
                  <a:gd name="T16" fmla="*/ 0 w 2"/>
                  <a:gd name="T17" fmla="*/ 2 h 5"/>
                  <a:gd name="T18" fmla="*/ 0 w 2"/>
                  <a:gd name="T19" fmla="*/ 3 h 5"/>
                  <a:gd name="T20" fmla="*/ 0 w 2"/>
                  <a:gd name="T21" fmla="*/ 4 h 5"/>
                  <a:gd name="T22" fmla="*/ 0 w 2"/>
                  <a:gd name="T23" fmla="*/ 5 h 5"/>
                  <a:gd name="T24" fmla="*/ 1 w 2"/>
                  <a:gd name="T25" fmla="*/ 5 h 5"/>
                  <a:gd name="T26" fmla="*/ 2 w 2"/>
                  <a:gd name="T2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5">
                    <a:moveTo>
                      <a:pt x="2" y="5"/>
                    </a:moveTo>
                    <a:cubicBezTo>
                      <a:pt x="2" y="5"/>
                      <a:pt x="2" y="4"/>
                      <a:pt x="2" y="4"/>
                    </a:cubicBezTo>
                    <a:cubicBezTo>
                      <a:pt x="2" y="3"/>
                      <a:pt x="2" y="3"/>
                      <a:pt x="2" y="3"/>
                    </a:cubicBezTo>
                    <a:cubicBezTo>
                      <a:pt x="2" y="3"/>
                      <a:pt x="2" y="2"/>
                      <a:pt x="2" y="2"/>
                    </a:cubicBezTo>
                    <a:cubicBezTo>
                      <a:pt x="2" y="2"/>
                      <a:pt x="2" y="1"/>
                      <a:pt x="2" y="1"/>
                    </a:cubicBezTo>
                    <a:cubicBezTo>
                      <a:pt x="1" y="1"/>
                      <a:pt x="1" y="1"/>
                      <a:pt x="1" y="1"/>
                    </a:cubicBezTo>
                    <a:cubicBezTo>
                      <a:pt x="1" y="0"/>
                      <a:pt x="1" y="0"/>
                      <a:pt x="0" y="1"/>
                    </a:cubicBezTo>
                    <a:cubicBezTo>
                      <a:pt x="0" y="1"/>
                      <a:pt x="0" y="1"/>
                      <a:pt x="0" y="1"/>
                    </a:cubicBezTo>
                    <a:cubicBezTo>
                      <a:pt x="0" y="1"/>
                      <a:pt x="0" y="2"/>
                      <a:pt x="0" y="2"/>
                    </a:cubicBezTo>
                    <a:cubicBezTo>
                      <a:pt x="0" y="2"/>
                      <a:pt x="0" y="2"/>
                      <a:pt x="0" y="3"/>
                    </a:cubicBezTo>
                    <a:cubicBezTo>
                      <a:pt x="0" y="3"/>
                      <a:pt x="0" y="3"/>
                      <a:pt x="0" y="4"/>
                    </a:cubicBezTo>
                    <a:cubicBezTo>
                      <a:pt x="0" y="4"/>
                      <a:pt x="0" y="4"/>
                      <a:pt x="0" y="5"/>
                    </a:cubicBezTo>
                    <a:cubicBezTo>
                      <a:pt x="1" y="5"/>
                      <a:pt x="1" y="5"/>
                      <a:pt x="1" y="5"/>
                    </a:cubicBezTo>
                    <a:cubicBezTo>
                      <a:pt x="1" y="5"/>
                      <a:pt x="2" y="5"/>
                      <a:pt x="2" y="5"/>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43" name="Freeform 335">
                <a:extLst>
                  <a:ext uri="{FF2B5EF4-FFF2-40B4-BE49-F238E27FC236}">
                    <a16:creationId xmlns:a16="http://schemas.microsoft.com/office/drawing/2014/main" id="{B6FB78CC-4566-4200-C4F2-0B04E15B670E}"/>
                  </a:ext>
                </a:extLst>
              </p:cNvPr>
              <p:cNvSpPr>
                <a:spLocks/>
              </p:cNvSpPr>
              <p:nvPr/>
            </p:nvSpPr>
            <p:spPr bwMode="auto">
              <a:xfrm>
                <a:off x="2401889" y="4470401"/>
                <a:ext cx="11113" cy="11113"/>
              </a:xfrm>
              <a:custGeom>
                <a:avLst/>
                <a:gdLst>
                  <a:gd name="T0" fmla="*/ 1 w 1"/>
                  <a:gd name="T1" fmla="*/ 0 h 1"/>
                  <a:gd name="T2" fmla="*/ 1 w 1"/>
                  <a:gd name="T3" fmla="*/ 0 h 1"/>
                  <a:gd name="T4" fmla="*/ 0 w 1"/>
                  <a:gd name="T5" fmla="*/ 0 h 1"/>
                  <a:gd name="T6" fmla="*/ 0 w 1"/>
                  <a:gd name="T7" fmla="*/ 1 h 1"/>
                  <a:gd name="T8" fmla="*/ 1 w 1"/>
                  <a:gd name="T9" fmla="*/ 1 h 1"/>
                  <a:gd name="T10" fmla="*/ 1 w 1"/>
                  <a:gd name="T11" fmla="*/ 1 h 1"/>
                  <a:gd name="T12" fmla="*/ 1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1" y="0"/>
                    </a:moveTo>
                    <a:cubicBezTo>
                      <a:pt x="1" y="0"/>
                      <a:pt x="1" y="0"/>
                      <a:pt x="1" y="0"/>
                    </a:cubicBezTo>
                    <a:cubicBezTo>
                      <a:pt x="0" y="0"/>
                      <a:pt x="0" y="0"/>
                      <a:pt x="0" y="0"/>
                    </a:cubicBezTo>
                    <a:cubicBezTo>
                      <a:pt x="0" y="0"/>
                      <a:pt x="0" y="0"/>
                      <a:pt x="0" y="1"/>
                    </a:cubicBezTo>
                    <a:cubicBezTo>
                      <a:pt x="0" y="1"/>
                      <a:pt x="1" y="1"/>
                      <a:pt x="1" y="1"/>
                    </a:cubicBezTo>
                    <a:cubicBezTo>
                      <a:pt x="1" y="1"/>
                      <a:pt x="1" y="1"/>
                      <a:pt x="1" y="1"/>
                    </a:cubicBezTo>
                    <a:cubicBezTo>
                      <a:pt x="1" y="1"/>
                      <a:pt x="1" y="1"/>
                      <a:pt x="1"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44" name="Freeform 336">
                <a:extLst>
                  <a:ext uri="{FF2B5EF4-FFF2-40B4-BE49-F238E27FC236}">
                    <a16:creationId xmlns:a16="http://schemas.microsoft.com/office/drawing/2014/main" id="{7EE20F0C-4E65-D4AD-C51F-1E832707DBD5}"/>
                  </a:ext>
                </a:extLst>
              </p:cNvPr>
              <p:cNvSpPr>
                <a:spLocks/>
              </p:cNvSpPr>
              <p:nvPr/>
            </p:nvSpPr>
            <p:spPr bwMode="auto">
              <a:xfrm>
                <a:off x="2379664" y="4481514"/>
                <a:ext cx="22225" cy="20638"/>
              </a:xfrm>
              <a:custGeom>
                <a:avLst/>
                <a:gdLst>
                  <a:gd name="T0" fmla="*/ 1 w 2"/>
                  <a:gd name="T1" fmla="*/ 0 h 2"/>
                  <a:gd name="T2" fmla="*/ 0 w 2"/>
                  <a:gd name="T3" fmla="*/ 0 h 2"/>
                  <a:gd name="T4" fmla="*/ 0 w 2"/>
                  <a:gd name="T5" fmla="*/ 1 h 2"/>
                  <a:gd name="T6" fmla="*/ 1 w 2"/>
                  <a:gd name="T7" fmla="*/ 2 h 2"/>
                  <a:gd name="T8" fmla="*/ 2 w 2"/>
                  <a:gd name="T9" fmla="*/ 1 h 2"/>
                  <a:gd name="T10" fmla="*/ 2 w 2"/>
                  <a:gd name="T11" fmla="*/ 1 h 2"/>
                  <a:gd name="T12" fmla="*/ 1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0"/>
                    </a:moveTo>
                    <a:cubicBezTo>
                      <a:pt x="0" y="0"/>
                      <a:pt x="0" y="0"/>
                      <a:pt x="0" y="0"/>
                    </a:cubicBezTo>
                    <a:cubicBezTo>
                      <a:pt x="0" y="1"/>
                      <a:pt x="0" y="1"/>
                      <a:pt x="0" y="1"/>
                    </a:cubicBezTo>
                    <a:cubicBezTo>
                      <a:pt x="0" y="2"/>
                      <a:pt x="1" y="2"/>
                      <a:pt x="1" y="2"/>
                    </a:cubicBezTo>
                    <a:cubicBezTo>
                      <a:pt x="2" y="2"/>
                      <a:pt x="2" y="2"/>
                      <a:pt x="2" y="1"/>
                    </a:cubicBezTo>
                    <a:cubicBezTo>
                      <a:pt x="2" y="1"/>
                      <a:pt x="2" y="1"/>
                      <a:pt x="2" y="1"/>
                    </a:cubicBezTo>
                    <a:cubicBezTo>
                      <a:pt x="2" y="0"/>
                      <a:pt x="1" y="0"/>
                      <a:pt x="1"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45" name="Freeform 337">
                <a:extLst>
                  <a:ext uri="{FF2B5EF4-FFF2-40B4-BE49-F238E27FC236}">
                    <a16:creationId xmlns:a16="http://schemas.microsoft.com/office/drawing/2014/main" id="{B6DB5171-6839-7522-E37A-9D1358DE8C86}"/>
                  </a:ext>
                </a:extLst>
              </p:cNvPr>
              <p:cNvSpPr>
                <a:spLocks/>
              </p:cNvSpPr>
              <p:nvPr/>
            </p:nvSpPr>
            <p:spPr bwMode="auto">
              <a:xfrm>
                <a:off x="2368551" y="4513264"/>
                <a:ext cx="44450" cy="22225"/>
              </a:xfrm>
              <a:custGeom>
                <a:avLst/>
                <a:gdLst>
                  <a:gd name="T0" fmla="*/ 3 w 4"/>
                  <a:gd name="T1" fmla="*/ 2 h 2"/>
                  <a:gd name="T2" fmla="*/ 4 w 4"/>
                  <a:gd name="T3" fmla="*/ 2 h 2"/>
                  <a:gd name="T4" fmla="*/ 4 w 4"/>
                  <a:gd name="T5" fmla="*/ 1 h 2"/>
                  <a:gd name="T6" fmla="*/ 3 w 4"/>
                  <a:gd name="T7" fmla="*/ 0 h 2"/>
                  <a:gd name="T8" fmla="*/ 2 w 4"/>
                  <a:gd name="T9" fmla="*/ 0 h 2"/>
                  <a:gd name="T10" fmla="*/ 2 w 4"/>
                  <a:gd name="T11" fmla="*/ 1 h 2"/>
                  <a:gd name="T12" fmla="*/ 1 w 4"/>
                  <a:gd name="T13" fmla="*/ 1 h 2"/>
                  <a:gd name="T14" fmla="*/ 0 w 4"/>
                  <a:gd name="T15" fmla="*/ 2 h 2"/>
                  <a:gd name="T16" fmla="*/ 1 w 4"/>
                  <a:gd name="T17" fmla="*/ 2 h 2"/>
                  <a:gd name="T18" fmla="*/ 2 w 4"/>
                  <a:gd name="T19" fmla="*/ 2 h 2"/>
                  <a:gd name="T20" fmla="*/ 3 w 4"/>
                  <a:gd name="T2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3" y="2"/>
                    </a:moveTo>
                    <a:cubicBezTo>
                      <a:pt x="3" y="2"/>
                      <a:pt x="3" y="2"/>
                      <a:pt x="4" y="2"/>
                    </a:cubicBezTo>
                    <a:cubicBezTo>
                      <a:pt x="4" y="2"/>
                      <a:pt x="4" y="1"/>
                      <a:pt x="4" y="1"/>
                    </a:cubicBezTo>
                    <a:cubicBezTo>
                      <a:pt x="3" y="0"/>
                      <a:pt x="3" y="0"/>
                      <a:pt x="3" y="0"/>
                    </a:cubicBezTo>
                    <a:cubicBezTo>
                      <a:pt x="3" y="0"/>
                      <a:pt x="2" y="0"/>
                      <a:pt x="2" y="0"/>
                    </a:cubicBezTo>
                    <a:cubicBezTo>
                      <a:pt x="2" y="0"/>
                      <a:pt x="2" y="1"/>
                      <a:pt x="2" y="1"/>
                    </a:cubicBezTo>
                    <a:cubicBezTo>
                      <a:pt x="2" y="1"/>
                      <a:pt x="1" y="1"/>
                      <a:pt x="1" y="1"/>
                    </a:cubicBezTo>
                    <a:cubicBezTo>
                      <a:pt x="1" y="1"/>
                      <a:pt x="0" y="2"/>
                      <a:pt x="0" y="2"/>
                    </a:cubicBezTo>
                    <a:cubicBezTo>
                      <a:pt x="0" y="2"/>
                      <a:pt x="1" y="2"/>
                      <a:pt x="1" y="2"/>
                    </a:cubicBezTo>
                    <a:cubicBezTo>
                      <a:pt x="1" y="2"/>
                      <a:pt x="1" y="2"/>
                      <a:pt x="2" y="2"/>
                    </a:cubicBezTo>
                    <a:cubicBezTo>
                      <a:pt x="2" y="2"/>
                      <a:pt x="2" y="2"/>
                      <a:pt x="3"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46" name="Freeform 338">
                <a:extLst>
                  <a:ext uri="{FF2B5EF4-FFF2-40B4-BE49-F238E27FC236}">
                    <a16:creationId xmlns:a16="http://schemas.microsoft.com/office/drawing/2014/main" id="{198DAB64-7459-D3CE-9152-4B85615561A5}"/>
                  </a:ext>
                </a:extLst>
              </p:cNvPr>
              <p:cNvSpPr>
                <a:spLocks/>
              </p:cNvSpPr>
              <p:nvPr/>
            </p:nvSpPr>
            <p:spPr bwMode="auto">
              <a:xfrm>
                <a:off x="2390776" y="4578351"/>
                <a:ext cx="11113" cy="11113"/>
              </a:xfrm>
              <a:custGeom>
                <a:avLst/>
                <a:gdLst>
                  <a:gd name="T0" fmla="*/ 1 w 1"/>
                  <a:gd name="T1" fmla="*/ 1 h 1"/>
                  <a:gd name="T2" fmla="*/ 1 w 1"/>
                  <a:gd name="T3" fmla="*/ 1 h 1"/>
                  <a:gd name="T4" fmla="*/ 1 w 1"/>
                  <a:gd name="T5" fmla="*/ 0 h 1"/>
                  <a:gd name="T6" fmla="*/ 0 w 1"/>
                  <a:gd name="T7" fmla="*/ 0 h 1"/>
                  <a:gd name="T8" fmla="*/ 0 w 1"/>
                  <a:gd name="T9" fmla="*/ 0 h 1"/>
                  <a:gd name="T10" fmla="*/ 0 w 1"/>
                  <a:gd name="T11" fmla="*/ 1 h 1"/>
                  <a:gd name="T12" fmla="*/ 1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1" y="1"/>
                    </a:moveTo>
                    <a:cubicBezTo>
                      <a:pt x="1" y="1"/>
                      <a:pt x="1" y="1"/>
                      <a:pt x="1" y="1"/>
                    </a:cubicBezTo>
                    <a:cubicBezTo>
                      <a:pt x="1" y="0"/>
                      <a:pt x="1" y="0"/>
                      <a:pt x="1" y="0"/>
                    </a:cubicBezTo>
                    <a:cubicBezTo>
                      <a:pt x="1" y="0"/>
                      <a:pt x="1" y="0"/>
                      <a:pt x="0" y="0"/>
                    </a:cubicBezTo>
                    <a:cubicBezTo>
                      <a:pt x="0" y="0"/>
                      <a:pt x="0" y="0"/>
                      <a:pt x="0" y="0"/>
                    </a:cubicBezTo>
                    <a:cubicBezTo>
                      <a:pt x="0" y="1"/>
                      <a:pt x="0" y="1"/>
                      <a:pt x="0" y="1"/>
                    </a:cubicBezTo>
                    <a:cubicBezTo>
                      <a:pt x="1" y="1"/>
                      <a:pt x="1" y="1"/>
                      <a:pt x="1"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47" name="Freeform 339">
                <a:extLst>
                  <a:ext uri="{FF2B5EF4-FFF2-40B4-BE49-F238E27FC236}">
                    <a16:creationId xmlns:a16="http://schemas.microsoft.com/office/drawing/2014/main" id="{436B9536-8CF4-0770-957D-D7CB11C87BDD}"/>
                  </a:ext>
                </a:extLst>
              </p:cNvPr>
              <p:cNvSpPr>
                <a:spLocks/>
              </p:cNvSpPr>
              <p:nvPr/>
            </p:nvSpPr>
            <p:spPr bwMode="auto">
              <a:xfrm>
                <a:off x="2390776" y="4600576"/>
                <a:ext cx="31750" cy="31750"/>
              </a:xfrm>
              <a:custGeom>
                <a:avLst/>
                <a:gdLst>
                  <a:gd name="T0" fmla="*/ 3 w 3"/>
                  <a:gd name="T1" fmla="*/ 0 h 3"/>
                  <a:gd name="T2" fmla="*/ 2 w 3"/>
                  <a:gd name="T3" fmla="*/ 0 h 3"/>
                  <a:gd name="T4" fmla="*/ 0 w 3"/>
                  <a:gd name="T5" fmla="*/ 0 h 3"/>
                  <a:gd name="T6" fmla="*/ 1 w 3"/>
                  <a:gd name="T7" fmla="*/ 2 h 3"/>
                  <a:gd name="T8" fmla="*/ 1 w 3"/>
                  <a:gd name="T9" fmla="*/ 2 h 3"/>
                  <a:gd name="T10" fmla="*/ 2 w 3"/>
                  <a:gd name="T11" fmla="*/ 3 h 3"/>
                  <a:gd name="T12" fmla="*/ 3 w 3"/>
                  <a:gd name="T13" fmla="*/ 3 h 3"/>
                  <a:gd name="T14" fmla="*/ 2 w 3"/>
                  <a:gd name="T15" fmla="*/ 2 h 3"/>
                  <a:gd name="T16" fmla="*/ 2 w 3"/>
                  <a:gd name="T17" fmla="*/ 1 h 3"/>
                  <a:gd name="T18" fmla="*/ 3 w 3"/>
                  <a:gd name="T19" fmla="*/ 1 h 3"/>
                  <a:gd name="T20" fmla="*/ 3 w 3"/>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3">
                    <a:moveTo>
                      <a:pt x="3" y="0"/>
                    </a:moveTo>
                    <a:cubicBezTo>
                      <a:pt x="2" y="0"/>
                      <a:pt x="2" y="0"/>
                      <a:pt x="2" y="0"/>
                    </a:cubicBezTo>
                    <a:cubicBezTo>
                      <a:pt x="1" y="0"/>
                      <a:pt x="1" y="0"/>
                      <a:pt x="0" y="0"/>
                    </a:cubicBezTo>
                    <a:cubicBezTo>
                      <a:pt x="0" y="1"/>
                      <a:pt x="1" y="1"/>
                      <a:pt x="1" y="2"/>
                    </a:cubicBezTo>
                    <a:cubicBezTo>
                      <a:pt x="1" y="2"/>
                      <a:pt x="1" y="2"/>
                      <a:pt x="1" y="2"/>
                    </a:cubicBezTo>
                    <a:cubicBezTo>
                      <a:pt x="1" y="3"/>
                      <a:pt x="1" y="3"/>
                      <a:pt x="2" y="3"/>
                    </a:cubicBezTo>
                    <a:cubicBezTo>
                      <a:pt x="2" y="3"/>
                      <a:pt x="2" y="3"/>
                      <a:pt x="3" y="3"/>
                    </a:cubicBezTo>
                    <a:cubicBezTo>
                      <a:pt x="3" y="2"/>
                      <a:pt x="2" y="2"/>
                      <a:pt x="2" y="2"/>
                    </a:cubicBezTo>
                    <a:cubicBezTo>
                      <a:pt x="2" y="2"/>
                      <a:pt x="2" y="2"/>
                      <a:pt x="2" y="1"/>
                    </a:cubicBezTo>
                    <a:cubicBezTo>
                      <a:pt x="2" y="1"/>
                      <a:pt x="3" y="1"/>
                      <a:pt x="3" y="1"/>
                    </a:cubicBezTo>
                    <a:cubicBezTo>
                      <a:pt x="3" y="1"/>
                      <a:pt x="3" y="0"/>
                      <a:pt x="3"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48" name="Freeform 340">
                <a:extLst>
                  <a:ext uri="{FF2B5EF4-FFF2-40B4-BE49-F238E27FC236}">
                    <a16:creationId xmlns:a16="http://schemas.microsoft.com/office/drawing/2014/main" id="{1B7CA331-0622-07EA-D1AF-CEA16C0745CE}"/>
                  </a:ext>
                </a:extLst>
              </p:cNvPr>
              <p:cNvSpPr>
                <a:spLocks/>
              </p:cNvSpPr>
              <p:nvPr/>
            </p:nvSpPr>
            <p:spPr bwMode="auto">
              <a:xfrm>
                <a:off x="2433639" y="4686301"/>
                <a:ext cx="22225" cy="11113"/>
              </a:xfrm>
              <a:custGeom>
                <a:avLst/>
                <a:gdLst>
                  <a:gd name="T0" fmla="*/ 1 w 2"/>
                  <a:gd name="T1" fmla="*/ 0 h 1"/>
                  <a:gd name="T2" fmla="*/ 1 w 2"/>
                  <a:gd name="T3" fmla="*/ 1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0" y="1"/>
                      <a:pt x="1" y="1"/>
                      <a:pt x="1" y="1"/>
                    </a:cubicBezTo>
                    <a:cubicBezTo>
                      <a:pt x="1" y="1"/>
                      <a:pt x="1" y="1"/>
                      <a:pt x="1" y="1"/>
                    </a:cubicBezTo>
                    <a:cubicBezTo>
                      <a:pt x="1" y="1"/>
                      <a:pt x="2" y="0"/>
                      <a:pt x="1" y="0"/>
                    </a:cubicBezTo>
                    <a:cubicBezTo>
                      <a:pt x="1" y="0"/>
                      <a:pt x="1" y="0"/>
                      <a:pt x="1"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49" name="Freeform 341">
                <a:extLst>
                  <a:ext uri="{FF2B5EF4-FFF2-40B4-BE49-F238E27FC236}">
                    <a16:creationId xmlns:a16="http://schemas.microsoft.com/office/drawing/2014/main" id="{AC09E6D0-2A39-93D4-D2A4-61B1042FD67F}"/>
                  </a:ext>
                </a:extLst>
              </p:cNvPr>
              <p:cNvSpPr>
                <a:spLocks/>
              </p:cNvSpPr>
              <p:nvPr/>
            </p:nvSpPr>
            <p:spPr bwMode="auto">
              <a:xfrm>
                <a:off x="2466976" y="4719639"/>
                <a:ext cx="42863" cy="20638"/>
              </a:xfrm>
              <a:custGeom>
                <a:avLst/>
                <a:gdLst>
                  <a:gd name="T0" fmla="*/ 3 w 4"/>
                  <a:gd name="T1" fmla="*/ 1 h 2"/>
                  <a:gd name="T2" fmla="*/ 2 w 4"/>
                  <a:gd name="T3" fmla="*/ 0 h 2"/>
                  <a:gd name="T4" fmla="*/ 1 w 4"/>
                  <a:gd name="T5" fmla="*/ 0 h 2"/>
                  <a:gd name="T6" fmla="*/ 0 w 4"/>
                  <a:gd name="T7" fmla="*/ 0 h 2"/>
                  <a:gd name="T8" fmla="*/ 0 w 4"/>
                  <a:gd name="T9" fmla="*/ 1 h 2"/>
                  <a:gd name="T10" fmla="*/ 1 w 4"/>
                  <a:gd name="T11" fmla="*/ 1 h 2"/>
                  <a:gd name="T12" fmla="*/ 3 w 4"/>
                  <a:gd name="T13" fmla="*/ 1 h 2"/>
                  <a:gd name="T14" fmla="*/ 4 w 4"/>
                  <a:gd name="T15" fmla="*/ 1 h 2"/>
                  <a:gd name="T16" fmla="*/ 3 w 4"/>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3" y="1"/>
                    </a:moveTo>
                    <a:cubicBezTo>
                      <a:pt x="2" y="0"/>
                      <a:pt x="2" y="0"/>
                      <a:pt x="2" y="0"/>
                    </a:cubicBezTo>
                    <a:cubicBezTo>
                      <a:pt x="1" y="0"/>
                      <a:pt x="1" y="0"/>
                      <a:pt x="1" y="0"/>
                    </a:cubicBezTo>
                    <a:cubicBezTo>
                      <a:pt x="1" y="0"/>
                      <a:pt x="0" y="0"/>
                      <a:pt x="0" y="0"/>
                    </a:cubicBezTo>
                    <a:cubicBezTo>
                      <a:pt x="0" y="1"/>
                      <a:pt x="0" y="1"/>
                      <a:pt x="0" y="1"/>
                    </a:cubicBezTo>
                    <a:cubicBezTo>
                      <a:pt x="1" y="1"/>
                      <a:pt x="1" y="1"/>
                      <a:pt x="1" y="1"/>
                    </a:cubicBezTo>
                    <a:cubicBezTo>
                      <a:pt x="2" y="2"/>
                      <a:pt x="2" y="1"/>
                      <a:pt x="3" y="1"/>
                    </a:cubicBezTo>
                    <a:cubicBezTo>
                      <a:pt x="3" y="1"/>
                      <a:pt x="3" y="2"/>
                      <a:pt x="4" y="1"/>
                    </a:cubicBezTo>
                    <a:cubicBezTo>
                      <a:pt x="4" y="1"/>
                      <a:pt x="3" y="1"/>
                      <a:pt x="3"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50" name="Freeform 342">
                <a:extLst>
                  <a:ext uri="{FF2B5EF4-FFF2-40B4-BE49-F238E27FC236}">
                    <a16:creationId xmlns:a16="http://schemas.microsoft.com/office/drawing/2014/main" id="{E46ED507-75DE-7CF3-B952-10C4087469CA}"/>
                  </a:ext>
                </a:extLst>
              </p:cNvPr>
              <p:cNvSpPr>
                <a:spLocks/>
              </p:cNvSpPr>
              <p:nvPr/>
            </p:nvSpPr>
            <p:spPr bwMode="auto">
              <a:xfrm>
                <a:off x="2498726" y="4740276"/>
                <a:ext cx="31750" cy="22225"/>
              </a:xfrm>
              <a:custGeom>
                <a:avLst/>
                <a:gdLst>
                  <a:gd name="T0" fmla="*/ 2 w 3"/>
                  <a:gd name="T1" fmla="*/ 1 h 2"/>
                  <a:gd name="T2" fmla="*/ 2 w 3"/>
                  <a:gd name="T3" fmla="*/ 0 h 2"/>
                  <a:gd name="T4" fmla="*/ 1 w 3"/>
                  <a:gd name="T5" fmla="*/ 0 h 2"/>
                  <a:gd name="T6" fmla="*/ 1 w 3"/>
                  <a:gd name="T7" fmla="*/ 1 h 2"/>
                  <a:gd name="T8" fmla="*/ 2 w 3"/>
                  <a:gd name="T9" fmla="*/ 1 h 2"/>
                  <a:gd name="T10" fmla="*/ 2 w 3"/>
                  <a:gd name="T11" fmla="*/ 2 h 2"/>
                  <a:gd name="T12" fmla="*/ 3 w 3"/>
                  <a:gd name="T13" fmla="*/ 2 h 2"/>
                  <a:gd name="T14" fmla="*/ 3 w 3"/>
                  <a:gd name="T15" fmla="*/ 1 h 2"/>
                  <a:gd name="T16" fmla="*/ 2 w 3"/>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2">
                    <a:moveTo>
                      <a:pt x="2" y="1"/>
                    </a:moveTo>
                    <a:cubicBezTo>
                      <a:pt x="2" y="1"/>
                      <a:pt x="2" y="1"/>
                      <a:pt x="2" y="0"/>
                    </a:cubicBezTo>
                    <a:cubicBezTo>
                      <a:pt x="1" y="0"/>
                      <a:pt x="1" y="0"/>
                      <a:pt x="1" y="0"/>
                    </a:cubicBezTo>
                    <a:cubicBezTo>
                      <a:pt x="0" y="0"/>
                      <a:pt x="1" y="1"/>
                      <a:pt x="1" y="1"/>
                    </a:cubicBezTo>
                    <a:cubicBezTo>
                      <a:pt x="1" y="1"/>
                      <a:pt x="2" y="1"/>
                      <a:pt x="2" y="1"/>
                    </a:cubicBezTo>
                    <a:cubicBezTo>
                      <a:pt x="2" y="2"/>
                      <a:pt x="2" y="2"/>
                      <a:pt x="2" y="2"/>
                    </a:cubicBezTo>
                    <a:cubicBezTo>
                      <a:pt x="2" y="2"/>
                      <a:pt x="3" y="2"/>
                      <a:pt x="3" y="2"/>
                    </a:cubicBezTo>
                    <a:cubicBezTo>
                      <a:pt x="3" y="2"/>
                      <a:pt x="3" y="2"/>
                      <a:pt x="3" y="1"/>
                    </a:cubicBezTo>
                    <a:cubicBezTo>
                      <a:pt x="3" y="1"/>
                      <a:pt x="2" y="1"/>
                      <a:pt x="2"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51" name="Freeform 343">
                <a:extLst>
                  <a:ext uri="{FF2B5EF4-FFF2-40B4-BE49-F238E27FC236}">
                    <a16:creationId xmlns:a16="http://schemas.microsoft.com/office/drawing/2014/main" id="{182DB70A-DBF8-46DD-57A5-4CEC57A3C949}"/>
                  </a:ext>
                </a:extLst>
              </p:cNvPr>
              <p:cNvSpPr>
                <a:spLocks/>
              </p:cNvSpPr>
              <p:nvPr/>
            </p:nvSpPr>
            <p:spPr bwMode="auto">
              <a:xfrm>
                <a:off x="2563814" y="4729164"/>
                <a:ext cx="20638" cy="22225"/>
              </a:xfrm>
              <a:custGeom>
                <a:avLst/>
                <a:gdLst>
                  <a:gd name="T0" fmla="*/ 1 w 2"/>
                  <a:gd name="T1" fmla="*/ 0 h 2"/>
                  <a:gd name="T2" fmla="*/ 1 w 2"/>
                  <a:gd name="T3" fmla="*/ 1 h 2"/>
                  <a:gd name="T4" fmla="*/ 1 w 2"/>
                  <a:gd name="T5" fmla="*/ 2 h 2"/>
                  <a:gd name="T6" fmla="*/ 1 w 2"/>
                  <a:gd name="T7" fmla="*/ 2 h 2"/>
                  <a:gd name="T8" fmla="*/ 2 w 2"/>
                  <a:gd name="T9" fmla="*/ 1 h 2"/>
                  <a:gd name="T10" fmla="*/ 1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1" y="0"/>
                    </a:moveTo>
                    <a:cubicBezTo>
                      <a:pt x="1" y="0"/>
                      <a:pt x="1" y="0"/>
                      <a:pt x="1" y="1"/>
                    </a:cubicBezTo>
                    <a:cubicBezTo>
                      <a:pt x="0" y="1"/>
                      <a:pt x="0" y="1"/>
                      <a:pt x="1" y="2"/>
                    </a:cubicBezTo>
                    <a:cubicBezTo>
                      <a:pt x="1" y="2"/>
                      <a:pt x="1" y="2"/>
                      <a:pt x="1" y="2"/>
                    </a:cubicBezTo>
                    <a:cubicBezTo>
                      <a:pt x="2" y="2"/>
                      <a:pt x="2" y="1"/>
                      <a:pt x="2" y="1"/>
                    </a:cubicBezTo>
                    <a:cubicBezTo>
                      <a:pt x="1" y="1"/>
                      <a:pt x="1" y="0"/>
                      <a:pt x="1"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52" name="Freeform 344">
                <a:extLst>
                  <a:ext uri="{FF2B5EF4-FFF2-40B4-BE49-F238E27FC236}">
                    <a16:creationId xmlns:a16="http://schemas.microsoft.com/office/drawing/2014/main" id="{BD1F992F-2B80-D524-B9F7-C6FD04319481}"/>
                  </a:ext>
                </a:extLst>
              </p:cNvPr>
              <p:cNvSpPr>
                <a:spLocks/>
              </p:cNvSpPr>
              <p:nvPr/>
            </p:nvSpPr>
            <p:spPr bwMode="auto">
              <a:xfrm>
                <a:off x="2671764" y="4794251"/>
                <a:ext cx="42863" cy="22225"/>
              </a:xfrm>
              <a:custGeom>
                <a:avLst/>
                <a:gdLst>
                  <a:gd name="T0" fmla="*/ 2 w 4"/>
                  <a:gd name="T1" fmla="*/ 0 h 2"/>
                  <a:gd name="T2" fmla="*/ 1 w 4"/>
                  <a:gd name="T3" fmla="*/ 1 h 2"/>
                  <a:gd name="T4" fmla="*/ 0 w 4"/>
                  <a:gd name="T5" fmla="*/ 1 h 2"/>
                  <a:gd name="T6" fmla="*/ 1 w 4"/>
                  <a:gd name="T7" fmla="*/ 1 h 2"/>
                  <a:gd name="T8" fmla="*/ 2 w 4"/>
                  <a:gd name="T9" fmla="*/ 1 h 2"/>
                  <a:gd name="T10" fmla="*/ 3 w 4"/>
                  <a:gd name="T11" fmla="*/ 1 h 2"/>
                  <a:gd name="T12" fmla="*/ 3 w 4"/>
                  <a:gd name="T13" fmla="*/ 0 h 2"/>
                  <a:gd name="T14" fmla="*/ 2 w 4"/>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2" y="0"/>
                    </a:moveTo>
                    <a:cubicBezTo>
                      <a:pt x="2" y="0"/>
                      <a:pt x="2" y="0"/>
                      <a:pt x="1" y="1"/>
                    </a:cubicBezTo>
                    <a:cubicBezTo>
                      <a:pt x="1" y="1"/>
                      <a:pt x="0" y="1"/>
                      <a:pt x="0" y="1"/>
                    </a:cubicBezTo>
                    <a:cubicBezTo>
                      <a:pt x="0" y="2"/>
                      <a:pt x="1" y="1"/>
                      <a:pt x="1" y="1"/>
                    </a:cubicBezTo>
                    <a:cubicBezTo>
                      <a:pt x="2" y="1"/>
                      <a:pt x="2" y="1"/>
                      <a:pt x="2" y="1"/>
                    </a:cubicBezTo>
                    <a:cubicBezTo>
                      <a:pt x="3" y="1"/>
                      <a:pt x="3" y="1"/>
                      <a:pt x="3" y="1"/>
                    </a:cubicBezTo>
                    <a:cubicBezTo>
                      <a:pt x="4" y="1"/>
                      <a:pt x="3" y="1"/>
                      <a:pt x="3" y="0"/>
                    </a:cubicBezTo>
                    <a:cubicBezTo>
                      <a:pt x="3" y="0"/>
                      <a:pt x="3" y="0"/>
                      <a:pt x="2"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53" name="Freeform 345">
                <a:extLst>
                  <a:ext uri="{FF2B5EF4-FFF2-40B4-BE49-F238E27FC236}">
                    <a16:creationId xmlns:a16="http://schemas.microsoft.com/office/drawing/2014/main" id="{025C04D2-419B-037A-FA70-0808362D33A7}"/>
                  </a:ext>
                </a:extLst>
              </p:cNvPr>
              <p:cNvSpPr>
                <a:spLocks/>
              </p:cNvSpPr>
              <p:nvPr/>
            </p:nvSpPr>
            <p:spPr bwMode="auto">
              <a:xfrm>
                <a:off x="2628901" y="4784726"/>
                <a:ext cx="53975" cy="20638"/>
              </a:xfrm>
              <a:custGeom>
                <a:avLst/>
                <a:gdLst>
                  <a:gd name="T0" fmla="*/ 4 w 5"/>
                  <a:gd name="T1" fmla="*/ 0 h 2"/>
                  <a:gd name="T2" fmla="*/ 4 w 5"/>
                  <a:gd name="T3" fmla="*/ 0 h 2"/>
                  <a:gd name="T4" fmla="*/ 3 w 5"/>
                  <a:gd name="T5" fmla="*/ 0 h 2"/>
                  <a:gd name="T6" fmla="*/ 1 w 5"/>
                  <a:gd name="T7" fmla="*/ 0 h 2"/>
                  <a:gd name="T8" fmla="*/ 1 w 5"/>
                  <a:gd name="T9" fmla="*/ 1 h 2"/>
                  <a:gd name="T10" fmla="*/ 0 w 5"/>
                  <a:gd name="T11" fmla="*/ 1 h 2"/>
                  <a:gd name="T12" fmla="*/ 0 w 5"/>
                  <a:gd name="T13" fmla="*/ 2 h 2"/>
                  <a:gd name="T14" fmla="*/ 1 w 5"/>
                  <a:gd name="T15" fmla="*/ 2 h 2"/>
                  <a:gd name="T16" fmla="*/ 2 w 5"/>
                  <a:gd name="T17" fmla="*/ 2 h 2"/>
                  <a:gd name="T18" fmla="*/ 3 w 5"/>
                  <a:gd name="T19" fmla="*/ 2 h 2"/>
                  <a:gd name="T20" fmla="*/ 3 w 5"/>
                  <a:gd name="T21" fmla="*/ 1 h 2"/>
                  <a:gd name="T22" fmla="*/ 4 w 5"/>
                  <a:gd name="T23" fmla="*/ 1 h 2"/>
                  <a:gd name="T24" fmla="*/ 5 w 5"/>
                  <a:gd name="T25" fmla="*/ 1 h 2"/>
                  <a:gd name="T26" fmla="*/ 4 w 5"/>
                  <a:gd name="T2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2">
                    <a:moveTo>
                      <a:pt x="4" y="0"/>
                    </a:moveTo>
                    <a:cubicBezTo>
                      <a:pt x="4" y="0"/>
                      <a:pt x="4" y="0"/>
                      <a:pt x="4" y="0"/>
                    </a:cubicBezTo>
                    <a:cubicBezTo>
                      <a:pt x="3" y="0"/>
                      <a:pt x="3" y="0"/>
                      <a:pt x="3" y="0"/>
                    </a:cubicBezTo>
                    <a:cubicBezTo>
                      <a:pt x="2" y="0"/>
                      <a:pt x="2" y="0"/>
                      <a:pt x="1" y="0"/>
                    </a:cubicBezTo>
                    <a:cubicBezTo>
                      <a:pt x="1" y="0"/>
                      <a:pt x="1" y="1"/>
                      <a:pt x="1" y="1"/>
                    </a:cubicBezTo>
                    <a:cubicBezTo>
                      <a:pt x="0" y="1"/>
                      <a:pt x="0" y="1"/>
                      <a:pt x="0" y="1"/>
                    </a:cubicBezTo>
                    <a:cubicBezTo>
                      <a:pt x="0" y="2"/>
                      <a:pt x="0" y="2"/>
                      <a:pt x="0" y="2"/>
                    </a:cubicBezTo>
                    <a:cubicBezTo>
                      <a:pt x="1" y="2"/>
                      <a:pt x="1" y="2"/>
                      <a:pt x="1" y="2"/>
                    </a:cubicBezTo>
                    <a:cubicBezTo>
                      <a:pt x="2" y="2"/>
                      <a:pt x="2" y="2"/>
                      <a:pt x="2" y="2"/>
                    </a:cubicBezTo>
                    <a:cubicBezTo>
                      <a:pt x="3" y="2"/>
                      <a:pt x="3" y="2"/>
                      <a:pt x="3" y="2"/>
                    </a:cubicBezTo>
                    <a:cubicBezTo>
                      <a:pt x="3" y="2"/>
                      <a:pt x="3" y="1"/>
                      <a:pt x="3" y="1"/>
                    </a:cubicBezTo>
                    <a:cubicBezTo>
                      <a:pt x="3" y="1"/>
                      <a:pt x="4" y="1"/>
                      <a:pt x="4" y="1"/>
                    </a:cubicBezTo>
                    <a:cubicBezTo>
                      <a:pt x="4" y="1"/>
                      <a:pt x="5" y="1"/>
                      <a:pt x="5" y="1"/>
                    </a:cubicBezTo>
                    <a:cubicBezTo>
                      <a:pt x="5" y="1"/>
                      <a:pt x="5" y="0"/>
                      <a:pt x="4"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54" name="Freeform 346">
                <a:extLst>
                  <a:ext uri="{FF2B5EF4-FFF2-40B4-BE49-F238E27FC236}">
                    <a16:creationId xmlns:a16="http://schemas.microsoft.com/office/drawing/2014/main" id="{2866A248-BFB8-DDA3-FE60-16CEAB449595}"/>
                  </a:ext>
                </a:extLst>
              </p:cNvPr>
              <p:cNvSpPr>
                <a:spLocks/>
              </p:cNvSpPr>
              <p:nvPr/>
            </p:nvSpPr>
            <p:spPr bwMode="auto">
              <a:xfrm>
                <a:off x="2563814" y="4719639"/>
                <a:ext cx="85725" cy="65088"/>
              </a:xfrm>
              <a:custGeom>
                <a:avLst/>
                <a:gdLst>
                  <a:gd name="T0" fmla="*/ 7 w 8"/>
                  <a:gd name="T1" fmla="*/ 6 h 6"/>
                  <a:gd name="T2" fmla="*/ 8 w 8"/>
                  <a:gd name="T3" fmla="*/ 6 h 6"/>
                  <a:gd name="T4" fmla="*/ 8 w 8"/>
                  <a:gd name="T5" fmla="*/ 6 h 6"/>
                  <a:gd name="T6" fmla="*/ 8 w 8"/>
                  <a:gd name="T7" fmla="*/ 5 h 6"/>
                  <a:gd name="T8" fmla="*/ 7 w 8"/>
                  <a:gd name="T9" fmla="*/ 5 h 6"/>
                  <a:gd name="T10" fmla="*/ 6 w 8"/>
                  <a:gd name="T11" fmla="*/ 3 h 6"/>
                  <a:gd name="T12" fmla="*/ 6 w 8"/>
                  <a:gd name="T13" fmla="*/ 2 h 6"/>
                  <a:gd name="T14" fmla="*/ 5 w 8"/>
                  <a:gd name="T15" fmla="*/ 1 h 6"/>
                  <a:gd name="T16" fmla="*/ 5 w 8"/>
                  <a:gd name="T17" fmla="*/ 0 h 6"/>
                  <a:gd name="T18" fmla="*/ 4 w 8"/>
                  <a:gd name="T19" fmla="*/ 0 h 6"/>
                  <a:gd name="T20" fmla="*/ 4 w 8"/>
                  <a:gd name="T21" fmla="*/ 0 h 6"/>
                  <a:gd name="T22" fmla="*/ 3 w 8"/>
                  <a:gd name="T23" fmla="*/ 0 h 6"/>
                  <a:gd name="T24" fmla="*/ 2 w 8"/>
                  <a:gd name="T25" fmla="*/ 0 h 6"/>
                  <a:gd name="T26" fmla="*/ 2 w 8"/>
                  <a:gd name="T27" fmla="*/ 1 h 6"/>
                  <a:gd name="T28" fmla="*/ 2 w 8"/>
                  <a:gd name="T29" fmla="*/ 2 h 6"/>
                  <a:gd name="T30" fmla="*/ 2 w 8"/>
                  <a:gd name="T31" fmla="*/ 2 h 6"/>
                  <a:gd name="T32" fmla="*/ 3 w 8"/>
                  <a:gd name="T33" fmla="*/ 2 h 6"/>
                  <a:gd name="T34" fmla="*/ 4 w 8"/>
                  <a:gd name="T35" fmla="*/ 2 h 6"/>
                  <a:gd name="T36" fmla="*/ 4 w 8"/>
                  <a:gd name="T37" fmla="*/ 2 h 6"/>
                  <a:gd name="T38" fmla="*/ 3 w 8"/>
                  <a:gd name="T39" fmla="*/ 3 h 6"/>
                  <a:gd name="T40" fmla="*/ 3 w 8"/>
                  <a:gd name="T41" fmla="*/ 4 h 6"/>
                  <a:gd name="T42" fmla="*/ 4 w 8"/>
                  <a:gd name="T43" fmla="*/ 4 h 6"/>
                  <a:gd name="T44" fmla="*/ 5 w 8"/>
                  <a:gd name="T45" fmla="*/ 4 h 6"/>
                  <a:gd name="T46" fmla="*/ 4 w 8"/>
                  <a:gd name="T47" fmla="*/ 5 h 6"/>
                  <a:gd name="T48" fmla="*/ 3 w 8"/>
                  <a:gd name="T49" fmla="*/ 5 h 6"/>
                  <a:gd name="T50" fmla="*/ 3 w 8"/>
                  <a:gd name="T51" fmla="*/ 4 h 6"/>
                  <a:gd name="T52" fmla="*/ 1 w 8"/>
                  <a:gd name="T53" fmla="*/ 4 h 6"/>
                  <a:gd name="T54" fmla="*/ 0 w 8"/>
                  <a:gd name="T55" fmla="*/ 4 h 6"/>
                  <a:gd name="T56" fmla="*/ 0 w 8"/>
                  <a:gd name="T57" fmla="*/ 5 h 6"/>
                  <a:gd name="T58" fmla="*/ 1 w 8"/>
                  <a:gd name="T59" fmla="*/ 5 h 6"/>
                  <a:gd name="T60" fmla="*/ 2 w 8"/>
                  <a:gd name="T61" fmla="*/ 6 h 6"/>
                  <a:gd name="T62" fmla="*/ 4 w 8"/>
                  <a:gd name="T63" fmla="*/ 6 h 6"/>
                  <a:gd name="T64" fmla="*/ 5 w 8"/>
                  <a:gd name="T65" fmla="*/ 6 h 6"/>
                  <a:gd name="T66" fmla="*/ 6 w 8"/>
                  <a:gd name="T67" fmla="*/ 6 h 6"/>
                  <a:gd name="T68" fmla="*/ 7 w 8"/>
                  <a:gd name="T6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 h="6">
                    <a:moveTo>
                      <a:pt x="7" y="6"/>
                    </a:moveTo>
                    <a:cubicBezTo>
                      <a:pt x="7" y="6"/>
                      <a:pt x="8" y="6"/>
                      <a:pt x="8" y="6"/>
                    </a:cubicBezTo>
                    <a:cubicBezTo>
                      <a:pt x="8" y="6"/>
                      <a:pt x="8" y="6"/>
                      <a:pt x="8" y="6"/>
                    </a:cubicBezTo>
                    <a:cubicBezTo>
                      <a:pt x="8" y="5"/>
                      <a:pt x="8" y="5"/>
                      <a:pt x="8" y="5"/>
                    </a:cubicBezTo>
                    <a:cubicBezTo>
                      <a:pt x="7" y="5"/>
                      <a:pt x="7" y="5"/>
                      <a:pt x="7" y="5"/>
                    </a:cubicBezTo>
                    <a:cubicBezTo>
                      <a:pt x="6" y="4"/>
                      <a:pt x="6" y="4"/>
                      <a:pt x="6" y="3"/>
                    </a:cubicBezTo>
                    <a:cubicBezTo>
                      <a:pt x="6" y="3"/>
                      <a:pt x="6" y="3"/>
                      <a:pt x="6" y="2"/>
                    </a:cubicBezTo>
                    <a:cubicBezTo>
                      <a:pt x="6" y="2"/>
                      <a:pt x="6" y="2"/>
                      <a:pt x="5" y="1"/>
                    </a:cubicBezTo>
                    <a:cubicBezTo>
                      <a:pt x="5" y="1"/>
                      <a:pt x="5" y="0"/>
                      <a:pt x="5" y="0"/>
                    </a:cubicBezTo>
                    <a:cubicBezTo>
                      <a:pt x="4" y="0"/>
                      <a:pt x="4" y="0"/>
                      <a:pt x="4" y="0"/>
                    </a:cubicBezTo>
                    <a:cubicBezTo>
                      <a:pt x="4" y="0"/>
                      <a:pt x="4" y="0"/>
                      <a:pt x="4" y="0"/>
                    </a:cubicBezTo>
                    <a:cubicBezTo>
                      <a:pt x="4" y="0"/>
                      <a:pt x="3" y="0"/>
                      <a:pt x="3" y="0"/>
                    </a:cubicBezTo>
                    <a:cubicBezTo>
                      <a:pt x="3" y="0"/>
                      <a:pt x="3" y="0"/>
                      <a:pt x="2" y="0"/>
                    </a:cubicBezTo>
                    <a:cubicBezTo>
                      <a:pt x="2" y="0"/>
                      <a:pt x="2" y="1"/>
                      <a:pt x="2" y="1"/>
                    </a:cubicBezTo>
                    <a:cubicBezTo>
                      <a:pt x="2" y="1"/>
                      <a:pt x="2" y="2"/>
                      <a:pt x="2" y="2"/>
                    </a:cubicBezTo>
                    <a:cubicBezTo>
                      <a:pt x="2" y="2"/>
                      <a:pt x="2" y="2"/>
                      <a:pt x="2" y="2"/>
                    </a:cubicBezTo>
                    <a:cubicBezTo>
                      <a:pt x="3" y="2"/>
                      <a:pt x="3" y="2"/>
                      <a:pt x="3" y="2"/>
                    </a:cubicBezTo>
                    <a:cubicBezTo>
                      <a:pt x="3" y="2"/>
                      <a:pt x="4" y="2"/>
                      <a:pt x="4" y="2"/>
                    </a:cubicBezTo>
                    <a:cubicBezTo>
                      <a:pt x="4" y="2"/>
                      <a:pt x="4" y="2"/>
                      <a:pt x="4" y="2"/>
                    </a:cubicBezTo>
                    <a:cubicBezTo>
                      <a:pt x="4" y="3"/>
                      <a:pt x="3" y="3"/>
                      <a:pt x="3" y="3"/>
                    </a:cubicBezTo>
                    <a:cubicBezTo>
                      <a:pt x="3" y="3"/>
                      <a:pt x="3" y="3"/>
                      <a:pt x="3" y="4"/>
                    </a:cubicBezTo>
                    <a:cubicBezTo>
                      <a:pt x="3" y="4"/>
                      <a:pt x="4" y="4"/>
                      <a:pt x="4" y="4"/>
                    </a:cubicBezTo>
                    <a:cubicBezTo>
                      <a:pt x="4" y="4"/>
                      <a:pt x="5" y="4"/>
                      <a:pt x="5" y="4"/>
                    </a:cubicBezTo>
                    <a:cubicBezTo>
                      <a:pt x="5" y="5"/>
                      <a:pt x="4" y="5"/>
                      <a:pt x="4" y="5"/>
                    </a:cubicBezTo>
                    <a:cubicBezTo>
                      <a:pt x="4" y="5"/>
                      <a:pt x="3" y="5"/>
                      <a:pt x="3" y="5"/>
                    </a:cubicBezTo>
                    <a:cubicBezTo>
                      <a:pt x="3" y="5"/>
                      <a:pt x="3" y="4"/>
                      <a:pt x="3" y="4"/>
                    </a:cubicBezTo>
                    <a:cubicBezTo>
                      <a:pt x="2" y="4"/>
                      <a:pt x="2" y="4"/>
                      <a:pt x="1" y="4"/>
                    </a:cubicBezTo>
                    <a:cubicBezTo>
                      <a:pt x="1" y="4"/>
                      <a:pt x="0" y="4"/>
                      <a:pt x="0" y="4"/>
                    </a:cubicBezTo>
                    <a:cubicBezTo>
                      <a:pt x="0" y="5"/>
                      <a:pt x="0" y="5"/>
                      <a:pt x="0" y="5"/>
                    </a:cubicBezTo>
                    <a:cubicBezTo>
                      <a:pt x="0" y="5"/>
                      <a:pt x="1" y="5"/>
                      <a:pt x="1" y="5"/>
                    </a:cubicBezTo>
                    <a:cubicBezTo>
                      <a:pt x="1" y="5"/>
                      <a:pt x="2" y="6"/>
                      <a:pt x="2" y="6"/>
                    </a:cubicBezTo>
                    <a:cubicBezTo>
                      <a:pt x="3" y="6"/>
                      <a:pt x="3" y="6"/>
                      <a:pt x="4" y="6"/>
                    </a:cubicBezTo>
                    <a:cubicBezTo>
                      <a:pt x="4" y="6"/>
                      <a:pt x="4" y="6"/>
                      <a:pt x="5" y="6"/>
                    </a:cubicBezTo>
                    <a:cubicBezTo>
                      <a:pt x="5" y="6"/>
                      <a:pt x="5" y="6"/>
                      <a:pt x="6" y="6"/>
                    </a:cubicBezTo>
                    <a:cubicBezTo>
                      <a:pt x="6" y="6"/>
                      <a:pt x="6" y="6"/>
                      <a:pt x="7" y="6"/>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55" name="Freeform 347">
                <a:extLst>
                  <a:ext uri="{FF2B5EF4-FFF2-40B4-BE49-F238E27FC236}">
                    <a16:creationId xmlns:a16="http://schemas.microsoft.com/office/drawing/2014/main" id="{F43B37BE-46C0-017A-C5AE-266F12E7CB2F}"/>
                  </a:ext>
                </a:extLst>
              </p:cNvPr>
              <p:cNvSpPr>
                <a:spLocks/>
              </p:cNvSpPr>
              <p:nvPr/>
            </p:nvSpPr>
            <p:spPr bwMode="auto">
              <a:xfrm>
                <a:off x="4421189" y="193040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56" name="Freeform 348">
                <a:extLst>
                  <a:ext uri="{FF2B5EF4-FFF2-40B4-BE49-F238E27FC236}">
                    <a16:creationId xmlns:a16="http://schemas.microsoft.com/office/drawing/2014/main" id="{E0DB40F4-140E-DEC3-DA71-620F3419D7DC}"/>
                  </a:ext>
                </a:extLst>
              </p:cNvPr>
              <p:cNvSpPr>
                <a:spLocks/>
              </p:cNvSpPr>
              <p:nvPr/>
            </p:nvSpPr>
            <p:spPr bwMode="auto">
              <a:xfrm>
                <a:off x="4398964" y="1908176"/>
                <a:ext cx="107950" cy="238125"/>
              </a:xfrm>
              <a:custGeom>
                <a:avLst/>
                <a:gdLst>
                  <a:gd name="T0" fmla="*/ 9 w 10"/>
                  <a:gd name="T1" fmla="*/ 13 h 22"/>
                  <a:gd name="T2" fmla="*/ 9 w 10"/>
                  <a:gd name="T3" fmla="*/ 12 h 22"/>
                  <a:gd name="T4" fmla="*/ 9 w 10"/>
                  <a:gd name="T5" fmla="*/ 12 h 22"/>
                  <a:gd name="T6" fmla="*/ 8 w 10"/>
                  <a:gd name="T7" fmla="*/ 12 h 22"/>
                  <a:gd name="T8" fmla="*/ 8 w 10"/>
                  <a:gd name="T9" fmla="*/ 12 h 22"/>
                  <a:gd name="T10" fmla="*/ 7 w 10"/>
                  <a:gd name="T11" fmla="*/ 11 h 22"/>
                  <a:gd name="T12" fmla="*/ 6 w 10"/>
                  <a:gd name="T13" fmla="*/ 11 h 22"/>
                  <a:gd name="T14" fmla="*/ 6 w 10"/>
                  <a:gd name="T15" fmla="*/ 10 h 22"/>
                  <a:gd name="T16" fmla="*/ 7 w 10"/>
                  <a:gd name="T17" fmla="*/ 9 h 22"/>
                  <a:gd name="T18" fmla="*/ 7 w 10"/>
                  <a:gd name="T19" fmla="*/ 9 h 22"/>
                  <a:gd name="T20" fmla="*/ 8 w 10"/>
                  <a:gd name="T21" fmla="*/ 8 h 22"/>
                  <a:gd name="T22" fmla="*/ 9 w 10"/>
                  <a:gd name="T23" fmla="*/ 7 h 22"/>
                  <a:gd name="T24" fmla="*/ 9 w 10"/>
                  <a:gd name="T25" fmla="*/ 6 h 22"/>
                  <a:gd name="T26" fmla="*/ 8 w 10"/>
                  <a:gd name="T27" fmla="*/ 6 h 22"/>
                  <a:gd name="T28" fmla="*/ 8 w 10"/>
                  <a:gd name="T29" fmla="*/ 5 h 22"/>
                  <a:gd name="T30" fmla="*/ 7 w 10"/>
                  <a:gd name="T31" fmla="*/ 5 h 22"/>
                  <a:gd name="T32" fmla="*/ 8 w 10"/>
                  <a:gd name="T33" fmla="*/ 3 h 22"/>
                  <a:gd name="T34" fmla="*/ 8 w 10"/>
                  <a:gd name="T35" fmla="*/ 2 h 22"/>
                  <a:gd name="T36" fmla="*/ 8 w 10"/>
                  <a:gd name="T37" fmla="*/ 2 h 22"/>
                  <a:gd name="T38" fmla="*/ 8 w 10"/>
                  <a:gd name="T39" fmla="*/ 2 h 22"/>
                  <a:gd name="T40" fmla="*/ 7 w 10"/>
                  <a:gd name="T41" fmla="*/ 3 h 22"/>
                  <a:gd name="T42" fmla="*/ 7 w 10"/>
                  <a:gd name="T43" fmla="*/ 2 h 22"/>
                  <a:gd name="T44" fmla="*/ 6 w 10"/>
                  <a:gd name="T45" fmla="*/ 2 h 22"/>
                  <a:gd name="T46" fmla="*/ 5 w 10"/>
                  <a:gd name="T47" fmla="*/ 1 h 22"/>
                  <a:gd name="T48" fmla="*/ 4 w 10"/>
                  <a:gd name="T49" fmla="*/ 1 h 22"/>
                  <a:gd name="T50" fmla="*/ 3 w 10"/>
                  <a:gd name="T51" fmla="*/ 1 h 22"/>
                  <a:gd name="T52" fmla="*/ 3 w 10"/>
                  <a:gd name="T53" fmla="*/ 2 h 22"/>
                  <a:gd name="T54" fmla="*/ 2 w 10"/>
                  <a:gd name="T55" fmla="*/ 2 h 22"/>
                  <a:gd name="T56" fmla="*/ 2 w 10"/>
                  <a:gd name="T57" fmla="*/ 3 h 22"/>
                  <a:gd name="T58" fmla="*/ 2 w 10"/>
                  <a:gd name="T59" fmla="*/ 4 h 22"/>
                  <a:gd name="T60" fmla="*/ 1 w 10"/>
                  <a:gd name="T61" fmla="*/ 5 h 22"/>
                  <a:gd name="T62" fmla="*/ 2 w 10"/>
                  <a:gd name="T63" fmla="*/ 7 h 22"/>
                  <a:gd name="T64" fmla="*/ 2 w 10"/>
                  <a:gd name="T65" fmla="*/ 8 h 22"/>
                  <a:gd name="T66" fmla="*/ 1 w 10"/>
                  <a:gd name="T67" fmla="*/ 10 h 22"/>
                  <a:gd name="T68" fmla="*/ 0 w 10"/>
                  <a:gd name="T69" fmla="*/ 11 h 22"/>
                  <a:gd name="T70" fmla="*/ 0 w 10"/>
                  <a:gd name="T71" fmla="*/ 12 h 22"/>
                  <a:gd name="T72" fmla="*/ 0 w 10"/>
                  <a:gd name="T73" fmla="*/ 13 h 22"/>
                  <a:gd name="T74" fmla="*/ 1 w 10"/>
                  <a:gd name="T75" fmla="*/ 13 h 22"/>
                  <a:gd name="T76" fmla="*/ 2 w 10"/>
                  <a:gd name="T77" fmla="*/ 14 h 22"/>
                  <a:gd name="T78" fmla="*/ 2 w 10"/>
                  <a:gd name="T79" fmla="*/ 15 h 22"/>
                  <a:gd name="T80" fmla="*/ 3 w 10"/>
                  <a:gd name="T81" fmla="*/ 16 h 22"/>
                  <a:gd name="T82" fmla="*/ 4 w 10"/>
                  <a:gd name="T83" fmla="*/ 16 h 22"/>
                  <a:gd name="T84" fmla="*/ 4 w 10"/>
                  <a:gd name="T85" fmla="*/ 18 h 22"/>
                  <a:gd name="T86" fmla="*/ 5 w 10"/>
                  <a:gd name="T87" fmla="*/ 19 h 22"/>
                  <a:gd name="T88" fmla="*/ 5 w 10"/>
                  <a:gd name="T89" fmla="*/ 21 h 22"/>
                  <a:gd name="T90" fmla="*/ 5 w 10"/>
                  <a:gd name="T91" fmla="*/ 22 h 22"/>
                  <a:gd name="T92" fmla="*/ 5 w 10"/>
                  <a:gd name="T93" fmla="*/ 22 h 22"/>
                  <a:gd name="T94" fmla="*/ 6 w 10"/>
                  <a:gd name="T95" fmla="*/ 22 h 22"/>
                  <a:gd name="T96" fmla="*/ 7 w 10"/>
                  <a:gd name="T97" fmla="*/ 21 h 22"/>
                  <a:gd name="T98" fmla="*/ 7 w 10"/>
                  <a:gd name="T99" fmla="*/ 19 h 22"/>
                  <a:gd name="T100" fmla="*/ 7 w 10"/>
                  <a:gd name="T101" fmla="*/ 18 h 22"/>
                  <a:gd name="T102" fmla="*/ 7 w 10"/>
                  <a:gd name="T103" fmla="*/ 18 h 22"/>
                  <a:gd name="T104" fmla="*/ 8 w 10"/>
                  <a:gd name="T105" fmla="*/ 17 h 22"/>
                  <a:gd name="T106" fmla="*/ 9 w 10"/>
                  <a:gd name="T107" fmla="*/ 16 h 22"/>
                  <a:gd name="T108" fmla="*/ 9 w 10"/>
                  <a:gd name="T109" fmla="*/ 16 h 22"/>
                  <a:gd name="T110" fmla="*/ 10 w 10"/>
                  <a:gd name="T111" fmla="*/ 16 h 22"/>
                  <a:gd name="T112" fmla="*/ 10 w 10"/>
                  <a:gd name="T113" fmla="*/ 15 h 22"/>
                  <a:gd name="T114" fmla="*/ 10 w 10"/>
                  <a:gd name="T115" fmla="*/ 13 h 22"/>
                  <a:gd name="T116" fmla="*/ 10 w 10"/>
                  <a:gd name="T117" fmla="*/ 13 h 22"/>
                  <a:gd name="T118" fmla="*/ 9 w 10"/>
                  <a:gd name="T119"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 h="22">
                    <a:moveTo>
                      <a:pt x="9" y="13"/>
                    </a:moveTo>
                    <a:cubicBezTo>
                      <a:pt x="9" y="13"/>
                      <a:pt x="9" y="13"/>
                      <a:pt x="9" y="12"/>
                    </a:cubicBezTo>
                    <a:cubicBezTo>
                      <a:pt x="9" y="12"/>
                      <a:pt x="9" y="12"/>
                      <a:pt x="9" y="12"/>
                    </a:cubicBezTo>
                    <a:cubicBezTo>
                      <a:pt x="8" y="12"/>
                      <a:pt x="8" y="12"/>
                      <a:pt x="8" y="12"/>
                    </a:cubicBezTo>
                    <a:cubicBezTo>
                      <a:pt x="8" y="12"/>
                      <a:pt x="8" y="12"/>
                      <a:pt x="8" y="12"/>
                    </a:cubicBezTo>
                    <a:cubicBezTo>
                      <a:pt x="7" y="12"/>
                      <a:pt x="7" y="12"/>
                      <a:pt x="7" y="11"/>
                    </a:cubicBezTo>
                    <a:cubicBezTo>
                      <a:pt x="7" y="11"/>
                      <a:pt x="7" y="11"/>
                      <a:pt x="6" y="11"/>
                    </a:cubicBezTo>
                    <a:cubicBezTo>
                      <a:pt x="6" y="11"/>
                      <a:pt x="6" y="10"/>
                      <a:pt x="6" y="10"/>
                    </a:cubicBezTo>
                    <a:cubicBezTo>
                      <a:pt x="6" y="10"/>
                      <a:pt x="6" y="9"/>
                      <a:pt x="7" y="9"/>
                    </a:cubicBezTo>
                    <a:cubicBezTo>
                      <a:pt x="7" y="9"/>
                      <a:pt x="7" y="9"/>
                      <a:pt x="7" y="9"/>
                    </a:cubicBezTo>
                    <a:cubicBezTo>
                      <a:pt x="8" y="9"/>
                      <a:pt x="8" y="8"/>
                      <a:pt x="8" y="8"/>
                    </a:cubicBezTo>
                    <a:cubicBezTo>
                      <a:pt x="8" y="8"/>
                      <a:pt x="8" y="8"/>
                      <a:pt x="9" y="7"/>
                    </a:cubicBezTo>
                    <a:cubicBezTo>
                      <a:pt x="9" y="7"/>
                      <a:pt x="9" y="7"/>
                      <a:pt x="9" y="6"/>
                    </a:cubicBezTo>
                    <a:cubicBezTo>
                      <a:pt x="9" y="6"/>
                      <a:pt x="8" y="6"/>
                      <a:pt x="8" y="6"/>
                    </a:cubicBezTo>
                    <a:cubicBezTo>
                      <a:pt x="8" y="5"/>
                      <a:pt x="8" y="6"/>
                      <a:pt x="8" y="5"/>
                    </a:cubicBezTo>
                    <a:cubicBezTo>
                      <a:pt x="7" y="5"/>
                      <a:pt x="7" y="5"/>
                      <a:pt x="7" y="5"/>
                    </a:cubicBezTo>
                    <a:cubicBezTo>
                      <a:pt x="7" y="4"/>
                      <a:pt x="7" y="4"/>
                      <a:pt x="8" y="3"/>
                    </a:cubicBezTo>
                    <a:cubicBezTo>
                      <a:pt x="8" y="3"/>
                      <a:pt x="8" y="3"/>
                      <a:pt x="8" y="2"/>
                    </a:cubicBezTo>
                    <a:cubicBezTo>
                      <a:pt x="8" y="2"/>
                      <a:pt x="9" y="2"/>
                      <a:pt x="8" y="2"/>
                    </a:cubicBezTo>
                    <a:cubicBezTo>
                      <a:pt x="8" y="2"/>
                      <a:pt x="8" y="2"/>
                      <a:pt x="8" y="2"/>
                    </a:cubicBezTo>
                    <a:cubicBezTo>
                      <a:pt x="7" y="3"/>
                      <a:pt x="7" y="3"/>
                      <a:pt x="7" y="3"/>
                    </a:cubicBezTo>
                    <a:cubicBezTo>
                      <a:pt x="7" y="2"/>
                      <a:pt x="7" y="2"/>
                      <a:pt x="7" y="2"/>
                    </a:cubicBezTo>
                    <a:cubicBezTo>
                      <a:pt x="6" y="2"/>
                      <a:pt x="6" y="2"/>
                      <a:pt x="6" y="2"/>
                    </a:cubicBezTo>
                    <a:cubicBezTo>
                      <a:pt x="6" y="1"/>
                      <a:pt x="6" y="1"/>
                      <a:pt x="5" y="1"/>
                    </a:cubicBezTo>
                    <a:cubicBezTo>
                      <a:pt x="5" y="1"/>
                      <a:pt x="5" y="0"/>
                      <a:pt x="4" y="1"/>
                    </a:cubicBezTo>
                    <a:cubicBezTo>
                      <a:pt x="4" y="1"/>
                      <a:pt x="4" y="1"/>
                      <a:pt x="3" y="1"/>
                    </a:cubicBezTo>
                    <a:cubicBezTo>
                      <a:pt x="3" y="1"/>
                      <a:pt x="3" y="2"/>
                      <a:pt x="3" y="2"/>
                    </a:cubicBezTo>
                    <a:cubicBezTo>
                      <a:pt x="2" y="2"/>
                      <a:pt x="2" y="2"/>
                      <a:pt x="2" y="2"/>
                    </a:cubicBezTo>
                    <a:cubicBezTo>
                      <a:pt x="2" y="3"/>
                      <a:pt x="2" y="3"/>
                      <a:pt x="2" y="3"/>
                    </a:cubicBezTo>
                    <a:cubicBezTo>
                      <a:pt x="2" y="4"/>
                      <a:pt x="2" y="4"/>
                      <a:pt x="2" y="4"/>
                    </a:cubicBezTo>
                    <a:cubicBezTo>
                      <a:pt x="2" y="5"/>
                      <a:pt x="1" y="5"/>
                      <a:pt x="1" y="5"/>
                    </a:cubicBezTo>
                    <a:cubicBezTo>
                      <a:pt x="1" y="6"/>
                      <a:pt x="2" y="6"/>
                      <a:pt x="2" y="7"/>
                    </a:cubicBezTo>
                    <a:cubicBezTo>
                      <a:pt x="2" y="7"/>
                      <a:pt x="2" y="8"/>
                      <a:pt x="2" y="8"/>
                    </a:cubicBezTo>
                    <a:cubicBezTo>
                      <a:pt x="2" y="9"/>
                      <a:pt x="2" y="9"/>
                      <a:pt x="1" y="10"/>
                    </a:cubicBezTo>
                    <a:cubicBezTo>
                      <a:pt x="1" y="10"/>
                      <a:pt x="0" y="10"/>
                      <a:pt x="0" y="11"/>
                    </a:cubicBezTo>
                    <a:cubicBezTo>
                      <a:pt x="0" y="11"/>
                      <a:pt x="0" y="11"/>
                      <a:pt x="0" y="12"/>
                    </a:cubicBezTo>
                    <a:cubicBezTo>
                      <a:pt x="0" y="12"/>
                      <a:pt x="0" y="13"/>
                      <a:pt x="0" y="13"/>
                    </a:cubicBezTo>
                    <a:cubicBezTo>
                      <a:pt x="1" y="13"/>
                      <a:pt x="1" y="13"/>
                      <a:pt x="1" y="13"/>
                    </a:cubicBezTo>
                    <a:cubicBezTo>
                      <a:pt x="2" y="14"/>
                      <a:pt x="2" y="14"/>
                      <a:pt x="2" y="14"/>
                    </a:cubicBezTo>
                    <a:cubicBezTo>
                      <a:pt x="2" y="15"/>
                      <a:pt x="2" y="15"/>
                      <a:pt x="2" y="15"/>
                    </a:cubicBezTo>
                    <a:cubicBezTo>
                      <a:pt x="2" y="16"/>
                      <a:pt x="2" y="16"/>
                      <a:pt x="3" y="16"/>
                    </a:cubicBezTo>
                    <a:cubicBezTo>
                      <a:pt x="3" y="16"/>
                      <a:pt x="3" y="16"/>
                      <a:pt x="4" y="16"/>
                    </a:cubicBezTo>
                    <a:cubicBezTo>
                      <a:pt x="4" y="17"/>
                      <a:pt x="4" y="17"/>
                      <a:pt x="4" y="18"/>
                    </a:cubicBezTo>
                    <a:cubicBezTo>
                      <a:pt x="4" y="18"/>
                      <a:pt x="4" y="19"/>
                      <a:pt x="5" y="19"/>
                    </a:cubicBezTo>
                    <a:cubicBezTo>
                      <a:pt x="5" y="20"/>
                      <a:pt x="5" y="20"/>
                      <a:pt x="5" y="21"/>
                    </a:cubicBezTo>
                    <a:cubicBezTo>
                      <a:pt x="5" y="21"/>
                      <a:pt x="5" y="21"/>
                      <a:pt x="5" y="22"/>
                    </a:cubicBezTo>
                    <a:cubicBezTo>
                      <a:pt x="5" y="22"/>
                      <a:pt x="5" y="22"/>
                      <a:pt x="5" y="22"/>
                    </a:cubicBezTo>
                    <a:cubicBezTo>
                      <a:pt x="6" y="22"/>
                      <a:pt x="6" y="22"/>
                      <a:pt x="6" y="22"/>
                    </a:cubicBezTo>
                    <a:cubicBezTo>
                      <a:pt x="6" y="21"/>
                      <a:pt x="7" y="21"/>
                      <a:pt x="7" y="21"/>
                    </a:cubicBezTo>
                    <a:cubicBezTo>
                      <a:pt x="7" y="20"/>
                      <a:pt x="7" y="20"/>
                      <a:pt x="7" y="19"/>
                    </a:cubicBezTo>
                    <a:cubicBezTo>
                      <a:pt x="7" y="19"/>
                      <a:pt x="6" y="18"/>
                      <a:pt x="7" y="18"/>
                    </a:cubicBezTo>
                    <a:cubicBezTo>
                      <a:pt x="7" y="18"/>
                      <a:pt x="7" y="18"/>
                      <a:pt x="7" y="18"/>
                    </a:cubicBezTo>
                    <a:cubicBezTo>
                      <a:pt x="8" y="17"/>
                      <a:pt x="8" y="17"/>
                      <a:pt x="8" y="17"/>
                    </a:cubicBezTo>
                    <a:cubicBezTo>
                      <a:pt x="8" y="16"/>
                      <a:pt x="8" y="16"/>
                      <a:pt x="9" y="16"/>
                    </a:cubicBezTo>
                    <a:cubicBezTo>
                      <a:pt x="9" y="16"/>
                      <a:pt x="9" y="16"/>
                      <a:pt x="9" y="16"/>
                    </a:cubicBezTo>
                    <a:cubicBezTo>
                      <a:pt x="10" y="16"/>
                      <a:pt x="10" y="16"/>
                      <a:pt x="10" y="16"/>
                    </a:cubicBezTo>
                    <a:cubicBezTo>
                      <a:pt x="10" y="15"/>
                      <a:pt x="10" y="15"/>
                      <a:pt x="10" y="15"/>
                    </a:cubicBezTo>
                    <a:cubicBezTo>
                      <a:pt x="10" y="14"/>
                      <a:pt x="10" y="14"/>
                      <a:pt x="10" y="13"/>
                    </a:cubicBezTo>
                    <a:cubicBezTo>
                      <a:pt x="10" y="13"/>
                      <a:pt x="10" y="13"/>
                      <a:pt x="10" y="13"/>
                    </a:cubicBezTo>
                    <a:cubicBezTo>
                      <a:pt x="10" y="13"/>
                      <a:pt x="10" y="13"/>
                      <a:pt x="9" y="1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57" name="Freeform 349">
                <a:extLst>
                  <a:ext uri="{FF2B5EF4-FFF2-40B4-BE49-F238E27FC236}">
                    <a16:creationId xmlns:a16="http://schemas.microsoft.com/office/drawing/2014/main" id="{5F9A1DE1-917D-534E-47AB-E571E7B75D95}"/>
                  </a:ext>
                </a:extLst>
              </p:cNvPr>
              <p:cNvSpPr>
                <a:spLocks/>
              </p:cNvSpPr>
              <p:nvPr/>
            </p:nvSpPr>
            <p:spPr bwMode="auto">
              <a:xfrm>
                <a:off x="5554664" y="2276476"/>
                <a:ext cx="20638" cy="42863"/>
              </a:xfrm>
              <a:custGeom>
                <a:avLst/>
                <a:gdLst>
                  <a:gd name="T0" fmla="*/ 2 w 2"/>
                  <a:gd name="T1" fmla="*/ 1 h 4"/>
                  <a:gd name="T2" fmla="*/ 1 w 2"/>
                  <a:gd name="T3" fmla="*/ 0 h 4"/>
                  <a:gd name="T4" fmla="*/ 1 w 2"/>
                  <a:gd name="T5" fmla="*/ 0 h 4"/>
                  <a:gd name="T6" fmla="*/ 0 w 2"/>
                  <a:gd name="T7" fmla="*/ 1 h 4"/>
                  <a:gd name="T8" fmla="*/ 0 w 2"/>
                  <a:gd name="T9" fmla="*/ 2 h 4"/>
                  <a:gd name="T10" fmla="*/ 1 w 2"/>
                  <a:gd name="T11" fmla="*/ 2 h 4"/>
                  <a:gd name="T12" fmla="*/ 0 w 2"/>
                  <a:gd name="T13" fmla="*/ 3 h 4"/>
                  <a:gd name="T14" fmla="*/ 2 w 2"/>
                  <a:gd name="T15" fmla="*/ 4 h 4"/>
                  <a:gd name="T16" fmla="*/ 2 w 2"/>
                  <a:gd name="T17" fmla="*/ 3 h 4"/>
                  <a:gd name="T18" fmla="*/ 2 w 2"/>
                  <a:gd name="T19" fmla="*/ 2 h 4"/>
                  <a:gd name="T20" fmla="*/ 2 w 2"/>
                  <a:gd name="T21" fmla="*/ 2 h 4"/>
                  <a:gd name="T22" fmla="*/ 2 w 2"/>
                  <a:gd name="T23"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4">
                    <a:moveTo>
                      <a:pt x="2" y="1"/>
                    </a:moveTo>
                    <a:cubicBezTo>
                      <a:pt x="2" y="0"/>
                      <a:pt x="2" y="0"/>
                      <a:pt x="1" y="0"/>
                    </a:cubicBezTo>
                    <a:cubicBezTo>
                      <a:pt x="1" y="0"/>
                      <a:pt x="1" y="0"/>
                      <a:pt x="1" y="0"/>
                    </a:cubicBezTo>
                    <a:cubicBezTo>
                      <a:pt x="0" y="0"/>
                      <a:pt x="0" y="0"/>
                      <a:pt x="0" y="1"/>
                    </a:cubicBezTo>
                    <a:cubicBezTo>
                      <a:pt x="0" y="1"/>
                      <a:pt x="0" y="1"/>
                      <a:pt x="0" y="2"/>
                    </a:cubicBezTo>
                    <a:cubicBezTo>
                      <a:pt x="0" y="2"/>
                      <a:pt x="1" y="2"/>
                      <a:pt x="1" y="2"/>
                    </a:cubicBezTo>
                    <a:cubicBezTo>
                      <a:pt x="1" y="3"/>
                      <a:pt x="1" y="3"/>
                      <a:pt x="0" y="3"/>
                    </a:cubicBezTo>
                    <a:cubicBezTo>
                      <a:pt x="2" y="4"/>
                      <a:pt x="2" y="4"/>
                      <a:pt x="2" y="4"/>
                    </a:cubicBezTo>
                    <a:cubicBezTo>
                      <a:pt x="2" y="3"/>
                      <a:pt x="2" y="3"/>
                      <a:pt x="2" y="3"/>
                    </a:cubicBezTo>
                    <a:cubicBezTo>
                      <a:pt x="2" y="3"/>
                      <a:pt x="2" y="3"/>
                      <a:pt x="2" y="2"/>
                    </a:cubicBezTo>
                    <a:cubicBezTo>
                      <a:pt x="2" y="2"/>
                      <a:pt x="2" y="2"/>
                      <a:pt x="2" y="2"/>
                    </a:cubicBezTo>
                    <a:cubicBezTo>
                      <a:pt x="2" y="1"/>
                      <a:pt x="2" y="1"/>
                      <a:pt x="2"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58" name="Freeform 350">
                <a:extLst>
                  <a:ext uri="{FF2B5EF4-FFF2-40B4-BE49-F238E27FC236}">
                    <a16:creationId xmlns:a16="http://schemas.microsoft.com/office/drawing/2014/main" id="{9B171B8D-00F9-FD42-AEFF-57FB166B763C}"/>
                  </a:ext>
                </a:extLst>
              </p:cNvPr>
              <p:cNvSpPr>
                <a:spLocks/>
              </p:cNvSpPr>
              <p:nvPr/>
            </p:nvSpPr>
            <p:spPr bwMode="auto">
              <a:xfrm>
                <a:off x="4452939" y="3011489"/>
                <a:ext cx="53975" cy="42863"/>
              </a:xfrm>
              <a:custGeom>
                <a:avLst/>
                <a:gdLst>
                  <a:gd name="T0" fmla="*/ 4 w 5"/>
                  <a:gd name="T1" fmla="*/ 0 h 4"/>
                  <a:gd name="T2" fmla="*/ 2 w 5"/>
                  <a:gd name="T3" fmla="*/ 0 h 4"/>
                  <a:gd name="T4" fmla="*/ 1 w 5"/>
                  <a:gd name="T5" fmla="*/ 0 h 4"/>
                  <a:gd name="T6" fmla="*/ 1 w 5"/>
                  <a:gd name="T7" fmla="*/ 0 h 4"/>
                  <a:gd name="T8" fmla="*/ 1 w 5"/>
                  <a:gd name="T9" fmla="*/ 2 h 4"/>
                  <a:gd name="T10" fmla="*/ 0 w 5"/>
                  <a:gd name="T11" fmla="*/ 3 h 4"/>
                  <a:gd name="T12" fmla="*/ 0 w 5"/>
                  <a:gd name="T13" fmla="*/ 4 h 4"/>
                  <a:gd name="T14" fmla="*/ 1 w 5"/>
                  <a:gd name="T15" fmla="*/ 4 h 4"/>
                  <a:gd name="T16" fmla="*/ 2 w 5"/>
                  <a:gd name="T17" fmla="*/ 3 h 4"/>
                  <a:gd name="T18" fmla="*/ 3 w 5"/>
                  <a:gd name="T19" fmla="*/ 3 h 4"/>
                  <a:gd name="T20" fmla="*/ 4 w 5"/>
                  <a:gd name="T21" fmla="*/ 3 h 4"/>
                  <a:gd name="T22" fmla="*/ 5 w 5"/>
                  <a:gd name="T23" fmla="*/ 3 h 4"/>
                  <a:gd name="T24" fmla="*/ 5 w 5"/>
                  <a:gd name="T25" fmla="*/ 1 h 4"/>
                  <a:gd name="T26" fmla="*/ 5 w 5"/>
                  <a:gd name="T27" fmla="*/ 0 h 4"/>
                  <a:gd name="T28" fmla="*/ 5 w 5"/>
                  <a:gd name="T29" fmla="*/ 0 h 4"/>
                  <a:gd name="T30" fmla="*/ 4 w 5"/>
                  <a:gd name="T3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4">
                    <a:moveTo>
                      <a:pt x="4" y="0"/>
                    </a:moveTo>
                    <a:cubicBezTo>
                      <a:pt x="3" y="0"/>
                      <a:pt x="3" y="0"/>
                      <a:pt x="2" y="0"/>
                    </a:cubicBezTo>
                    <a:cubicBezTo>
                      <a:pt x="2" y="0"/>
                      <a:pt x="2" y="0"/>
                      <a:pt x="1" y="0"/>
                    </a:cubicBezTo>
                    <a:cubicBezTo>
                      <a:pt x="1" y="0"/>
                      <a:pt x="1" y="0"/>
                      <a:pt x="1" y="0"/>
                    </a:cubicBezTo>
                    <a:cubicBezTo>
                      <a:pt x="1" y="1"/>
                      <a:pt x="1" y="1"/>
                      <a:pt x="1" y="2"/>
                    </a:cubicBezTo>
                    <a:cubicBezTo>
                      <a:pt x="0" y="2"/>
                      <a:pt x="0" y="3"/>
                      <a:pt x="0" y="3"/>
                    </a:cubicBezTo>
                    <a:cubicBezTo>
                      <a:pt x="0" y="4"/>
                      <a:pt x="0" y="4"/>
                      <a:pt x="0" y="4"/>
                    </a:cubicBezTo>
                    <a:cubicBezTo>
                      <a:pt x="1" y="4"/>
                      <a:pt x="1" y="4"/>
                      <a:pt x="1" y="4"/>
                    </a:cubicBezTo>
                    <a:cubicBezTo>
                      <a:pt x="1" y="3"/>
                      <a:pt x="2" y="3"/>
                      <a:pt x="2" y="3"/>
                    </a:cubicBezTo>
                    <a:cubicBezTo>
                      <a:pt x="3" y="3"/>
                      <a:pt x="3" y="3"/>
                      <a:pt x="3" y="3"/>
                    </a:cubicBezTo>
                    <a:cubicBezTo>
                      <a:pt x="4" y="3"/>
                      <a:pt x="4" y="3"/>
                      <a:pt x="4" y="3"/>
                    </a:cubicBezTo>
                    <a:cubicBezTo>
                      <a:pt x="5" y="3"/>
                      <a:pt x="4" y="3"/>
                      <a:pt x="5" y="3"/>
                    </a:cubicBezTo>
                    <a:cubicBezTo>
                      <a:pt x="5" y="2"/>
                      <a:pt x="5" y="2"/>
                      <a:pt x="5" y="1"/>
                    </a:cubicBezTo>
                    <a:cubicBezTo>
                      <a:pt x="5" y="1"/>
                      <a:pt x="5" y="1"/>
                      <a:pt x="5" y="0"/>
                    </a:cubicBezTo>
                    <a:cubicBezTo>
                      <a:pt x="5" y="0"/>
                      <a:pt x="5" y="0"/>
                      <a:pt x="5" y="0"/>
                    </a:cubicBezTo>
                    <a:cubicBezTo>
                      <a:pt x="4" y="0"/>
                      <a:pt x="4" y="0"/>
                      <a:pt x="4"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59" name="Freeform 351">
                <a:extLst>
                  <a:ext uri="{FF2B5EF4-FFF2-40B4-BE49-F238E27FC236}">
                    <a16:creationId xmlns:a16="http://schemas.microsoft.com/office/drawing/2014/main" id="{445818A4-807E-B93E-105F-2D4BC73F2A17}"/>
                  </a:ext>
                </a:extLst>
              </p:cNvPr>
              <p:cNvSpPr>
                <a:spLocks/>
              </p:cNvSpPr>
              <p:nvPr/>
            </p:nvSpPr>
            <p:spPr bwMode="auto">
              <a:xfrm>
                <a:off x="3740151" y="2643189"/>
                <a:ext cx="87313" cy="33338"/>
              </a:xfrm>
              <a:custGeom>
                <a:avLst/>
                <a:gdLst>
                  <a:gd name="T0" fmla="*/ 7 w 8"/>
                  <a:gd name="T1" fmla="*/ 1 h 3"/>
                  <a:gd name="T2" fmla="*/ 6 w 8"/>
                  <a:gd name="T3" fmla="*/ 1 h 3"/>
                  <a:gd name="T4" fmla="*/ 5 w 8"/>
                  <a:gd name="T5" fmla="*/ 1 h 3"/>
                  <a:gd name="T6" fmla="*/ 4 w 8"/>
                  <a:gd name="T7" fmla="*/ 1 h 3"/>
                  <a:gd name="T8" fmla="*/ 3 w 8"/>
                  <a:gd name="T9" fmla="*/ 1 h 3"/>
                  <a:gd name="T10" fmla="*/ 2 w 8"/>
                  <a:gd name="T11" fmla="*/ 1 h 3"/>
                  <a:gd name="T12" fmla="*/ 0 w 8"/>
                  <a:gd name="T13" fmla="*/ 1 h 3"/>
                  <a:gd name="T14" fmla="*/ 0 w 8"/>
                  <a:gd name="T15" fmla="*/ 1 h 3"/>
                  <a:gd name="T16" fmla="*/ 0 w 8"/>
                  <a:gd name="T17" fmla="*/ 3 h 3"/>
                  <a:gd name="T18" fmla="*/ 1 w 8"/>
                  <a:gd name="T19" fmla="*/ 2 h 3"/>
                  <a:gd name="T20" fmla="*/ 2 w 8"/>
                  <a:gd name="T21" fmla="*/ 2 h 3"/>
                  <a:gd name="T22" fmla="*/ 3 w 8"/>
                  <a:gd name="T23" fmla="*/ 2 h 3"/>
                  <a:gd name="T24" fmla="*/ 3 w 8"/>
                  <a:gd name="T25" fmla="*/ 2 h 3"/>
                  <a:gd name="T26" fmla="*/ 4 w 8"/>
                  <a:gd name="T27" fmla="*/ 2 h 3"/>
                  <a:gd name="T28" fmla="*/ 5 w 8"/>
                  <a:gd name="T29" fmla="*/ 2 h 3"/>
                  <a:gd name="T30" fmla="*/ 5 w 8"/>
                  <a:gd name="T31" fmla="*/ 2 h 3"/>
                  <a:gd name="T32" fmla="*/ 6 w 8"/>
                  <a:gd name="T33" fmla="*/ 2 h 3"/>
                  <a:gd name="T34" fmla="*/ 7 w 8"/>
                  <a:gd name="T35" fmla="*/ 2 h 3"/>
                  <a:gd name="T36" fmla="*/ 8 w 8"/>
                  <a:gd name="T37" fmla="*/ 2 h 3"/>
                  <a:gd name="T38" fmla="*/ 7 w 8"/>
                  <a:gd name="T3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 h="3">
                    <a:moveTo>
                      <a:pt x="7" y="1"/>
                    </a:moveTo>
                    <a:cubicBezTo>
                      <a:pt x="7" y="1"/>
                      <a:pt x="7" y="1"/>
                      <a:pt x="6" y="1"/>
                    </a:cubicBezTo>
                    <a:cubicBezTo>
                      <a:pt x="6" y="1"/>
                      <a:pt x="6" y="1"/>
                      <a:pt x="5" y="1"/>
                    </a:cubicBezTo>
                    <a:cubicBezTo>
                      <a:pt x="5" y="0"/>
                      <a:pt x="5" y="0"/>
                      <a:pt x="4" y="1"/>
                    </a:cubicBezTo>
                    <a:cubicBezTo>
                      <a:pt x="4" y="1"/>
                      <a:pt x="4" y="1"/>
                      <a:pt x="3" y="1"/>
                    </a:cubicBezTo>
                    <a:cubicBezTo>
                      <a:pt x="3" y="1"/>
                      <a:pt x="2" y="1"/>
                      <a:pt x="2" y="1"/>
                    </a:cubicBezTo>
                    <a:cubicBezTo>
                      <a:pt x="1" y="1"/>
                      <a:pt x="1" y="1"/>
                      <a:pt x="0" y="1"/>
                    </a:cubicBezTo>
                    <a:cubicBezTo>
                      <a:pt x="0" y="1"/>
                      <a:pt x="0" y="1"/>
                      <a:pt x="0" y="1"/>
                    </a:cubicBezTo>
                    <a:cubicBezTo>
                      <a:pt x="0" y="2"/>
                      <a:pt x="0" y="2"/>
                      <a:pt x="0" y="3"/>
                    </a:cubicBezTo>
                    <a:cubicBezTo>
                      <a:pt x="1" y="2"/>
                      <a:pt x="1" y="2"/>
                      <a:pt x="1" y="2"/>
                    </a:cubicBezTo>
                    <a:cubicBezTo>
                      <a:pt x="2" y="2"/>
                      <a:pt x="2" y="2"/>
                      <a:pt x="2" y="2"/>
                    </a:cubicBezTo>
                    <a:cubicBezTo>
                      <a:pt x="2" y="2"/>
                      <a:pt x="3" y="3"/>
                      <a:pt x="3" y="2"/>
                    </a:cubicBezTo>
                    <a:cubicBezTo>
                      <a:pt x="3" y="2"/>
                      <a:pt x="3" y="2"/>
                      <a:pt x="3" y="2"/>
                    </a:cubicBezTo>
                    <a:cubicBezTo>
                      <a:pt x="4" y="2"/>
                      <a:pt x="4" y="2"/>
                      <a:pt x="4" y="2"/>
                    </a:cubicBezTo>
                    <a:cubicBezTo>
                      <a:pt x="4" y="2"/>
                      <a:pt x="4" y="2"/>
                      <a:pt x="5" y="2"/>
                    </a:cubicBezTo>
                    <a:cubicBezTo>
                      <a:pt x="5" y="1"/>
                      <a:pt x="5" y="1"/>
                      <a:pt x="5" y="2"/>
                    </a:cubicBezTo>
                    <a:cubicBezTo>
                      <a:pt x="6" y="2"/>
                      <a:pt x="6" y="2"/>
                      <a:pt x="6" y="2"/>
                    </a:cubicBezTo>
                    <a:cubicBezTo>
                      <a:pt x="6" y="2"/>
                      <a:pt x="7" y="2"/>
                      <a:pt x="7" y="2"/>
                    </a:cubicBezTo>
                    <a:cubicBezTo>
                      <a:pt x="7" y="2"/>
                      <a:pt x="8" y="2"/>
                      <a:pt x="8" y="2"/>
                    </a:cubicBezTo>
                    <a:cubicBezTo>
                      <a:pt x="8" y="1"/>
                      <a:pt x="8" y="1"/>
                      <a:pt x="7"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60" name="Freeform 352">
                <a:extLst>
                  <a:ext uri="{FF2B5EF4-FFF2-40B4-BE49-F238E27FC236}">
                    <a16:creationId xmlns:a16="http://schemas.microsoft.com/office/drawing/2014/main" id="{940D1E56-3241-438D-210E-51713B30C525}"/>
                  </a:ext>
                </a:extLst>
              </p:cNvPr>
              <p:cNvSpPr>
                <a:spLocks/>
              </p:cNvSpPr>
              <p:nvPr/>
            </p:nvSpPr>
            <p:spPr bwMode="auto">
              <a:xfrm>
                <a:off x="3827464" y="2795589"/>
                <a:ext cx="9525"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1" y="0"/>
                      <a:pt x="1" y="0"/>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61" name="Freeform 353">
                <a:extLst>
                  <a:ext uri="{FF2B5EF4-FFF2-40B4-BE49-F238E27FC236}">
                    <a16:creationId xmlns:a16="http://schemas.microsoft.com/office/drawing/2014/main" id="{F67125EB-99C6-C27E-35E0-9EC8CAD131A0}"/>
                  </a:ext>
                </a:extLst>
              </p:cNvPr>
              <p:cNvSpPr>
                <a:spLocks/>
              </p:cNvSpPr>
              <p:nvPr/>
            </p:nvSpPr>
            <p:spPr bwMode="auto">
              <a:xfrm>
                <a:off x="3881439" y="287020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62" name="Freeform 354">
                <a:extLst>
                  <a:ext uri="{FF2B5EF4-FFF2-40B4-BE49-F238E27FC236}">
                    <a16:creationId xmlns:a16="http://schemas.microsoft.com/office/drawing/2014/main" id="{C99BE02C-4649-7FDA-FA2E-8AC05F33C927}"/>
                  </a:ext>
                </a:extLst>
              </p:cNvPr>
              <p:cNvSpPr>
                <a:spLocks/>
              </p:cNvSpPr>
              <p:nvPr/>
            </p:nvSpPr>
            <p:spPr bwMode="auto">
              <a:xfrm>
                <a:off x="3827464" y="2773364"/>
                <a:ext cx="85725" cy="96838"/>
              </a:xfrm>
              <a:custGeom>
                <a:avLst/>
                <a:gdLst>
                  <a:gd name="T0" fmla="*/ 8 w 8"/>
                  <a:gd name="T1" fmla="*/ 3 h 9"/>
                  <a:gd name="T2" fmla="*/ 8 w 8"/>
                  <a:gd name="T3" fmla="*/ 3 h 9"/>
                  <a:gd name="T4" fmla="*/ 7 w 8"/>
                  <a:gd name="T5" fmla="*/ 2 h 9"/>
                  <a:gd name="T6" fmla="*/ 7 w 8"/>
                  <a:gd name="T7" fmla="*/ 1 h 9"/>
                  <a:gd name="T8" fmla="*/ 6 w 8"/>
                  <a:gd name="T9" fmla="*/ 0 h 9"/>
                  <a:gd name="T10" fmla="*/ 5 w 8"/>
                  <a:gd name="T11" fmla="*/ 0 h 9"/>
                  <a:gd name="T12" fmla="*/ 4 w 8"/>
                  <a:gd name="T13" fmla="*/ 0 h 9"/>
                  <a:gd name="T14" fmla="*/ 3 w 8"/>
                  <a:gd name="T15" fmla="*/ 0 h 9"/>
                  <a:gd name="T16" fmla="*/ 2 w 8"/>
                  <a:gd name="T17" fmla="*/ 1 h 9"/>
                  <a:gd name="T18" fmla="*/ 2 w 8"/>
                  <a:gd name="T19" fmla="*/ 2 h 9"/>
                  <a:gd name="T20" fmla="*/ 1 w 8"/>
                  <a:gd name="T21" fmla="*/ 2 h 9"/>
                  <a:gd name="T22" fmla="*/ 0 w 8"/>
                  <a:gd name="T23" fmla="*/ 3 h 9"/>
                  <a:gd name="T24" fmla="*/ 1 w 8"/>
                  <a:gd name="T25" fmla="*/ 4 h 9"/>
                  <a:gd name="T26" fmla="*/ 1 w 8"/>
                  <a:gd name="T27" fmla="*/ 5 h 9"/>
                  <a:gd name="T28" fmla="*/ 2 w 8"/>
                  <a:gd name="T29" fmla="*/ 6 h 9"/>
                  <a:gd name="T30" fmla="*/ 3 w 8"/>
                  <a:gd name="T31" fmla="*/ 6 h 9"/>
                  <a:gd name="T32" fmla="*/ 3 w 8"/>
                  <a:gd name="T33" fmla="*/ 7 h 9"/>
                  <a:gd name="T34" fmla="*/ 4 w 8"/>
                  <a:gd name="T35" fmla="*/ 8 h 9"/>
                  <a:gd name="T36" fmla="*/ 5 w 8"/>
                  <a:gd name="T37" fmla="*/ 8 h 9"/>
                  <a:gd name="T38" fmla="*/ 5 w 8"/>
                  <a:gd name="T39" fmla="*/ 9 h 9"/>
                  <a:gd name="T40" fmla="*/ 6 w 8"/>
                  <a:gd name="T41" fmla="*/ 8 h 9"/>
                  <a:gd name="T42" fmla="*/ 6 w 8"/>
                  <a:gd name="T43" fmla="*/ 7 h 9"/>
                  <a:gd name="T44" fmla="*/ 7 w 8"/>
                  <a:gd name="T45" fmla="*/ 6 h 9"/>
                  <a:gd name="T46" fmla="*/ 8 w 8"/>
                  <a:gd name="T47" fmla="*/ 5 h 9"/>
                  <a:gd name="T48" fmla="*/ 8 w 8"/>
                  <a:gd name="T49" fmla="*/ 4 h 9"/>
                  <a:gd name="T50" fmla="*/ 8 w 8"/>
                  <a:gd name="T51" fmla="*/ 4 h 9"/>
                  <a:gd name="T52" fmla="*/ 7 w 8"/>
                  <a:gd name="T53" fmla="*/ 4 h 9"/>
                  <a:gd name="T54" fmla="*/ 8 w 8"/>
                  <a:gd name="T55"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 h="9">
                    <a:moveTo>
                      <a:pt x="8" y="3"/>
                    </a:moveTo>
                    <a:cubicBezTo>
                      <a:pt x="8" y="3"/>
                      <a:pt x="8" y="3"/>
                      <a:pt x="8" y="3"/>
                    </a:cubicBezTo>
                    <a:cubicBezTo>
                      <a:pt x="8" y="2"/>
                      <a:pt x="7" y="2"/>
                      <a:pt x="7" y="2"/>
                    </a:cubicBezTo>
                    <a:cubicBezTo>
                      <a:pt x="7" y="1"/>
                      <a:pt x="7" y="1"/>
                      <a:pt x="7" y="1"/>
                    </a:cubicBezTo>
                    <a:cubicBezTo>
                      <a:pt x="7" y="0"/>
                      <a:pt x="7" y="0"/>
                      <a:pt x="6" y="0"/>
                    </a:cubicBezTo>
                    <a:cubicBezTo>
                      <a:pt x="6" y="0"/>
                      <a:pt x="6" y="0"/>
                      <a:pt x="5" y="0"/>
                    </a:cubicBezTo>
                    <a:cubicBezTo>
                      <a:pt x="5" y="0"/>
                      <a:pt x="5" y="0"/>
                      <a:pt x="4" y="0"/>
                    </a:cubicBezTo>
                    <a:cubicBezTo>
                      <a:pt x="4" y="0"/>
                      <a:pt x="4" y="0"/>
                      <a:pt x="3" y="0"/>
                    </a:cubicBezTo>
                    <a:cubicBezTo>
                      <a:pt x="3" y="0"/>
                      <a:pt x="3" y="1"/>
                      <a:pt x="2" y="1"/>
                    </a:cubicBezTo>
                    <a:cubicBezTo>
                      <a:pt x="2" y="2"/>
                      <a:pt x="2" y="2"/>
                      <a:pt x="2" y="2"/>
                    </a:cubicBezTo>
                    <a:cubicBezTo>
                      <a:pt x="1" y="2"/>
                      <a:pt x="1" y="2"/>
                      <a:pt x="1" y="2"/>
                    </a:cubicBezTo>
                    <a:cubicBezTo>
                      <a:pt x="1" y="2"/>
                      <a:pt x="0" y="3"/>
                      <a:pt x="0" y="3"/>
                    </a:cubicBezTo>
                    <a:cubicBezTo>
                      <a:pt x="0" y="3"/>
                      <a:pt x="0" y="4"/>
                      <a:pt x="1" y="4"/>
                    </a:cubicBezTo>
                    <a:cubicBezTo>
                      <a:pt x="1" y="4"/>
                      <a:pt x="1" y="5"/>
                      <a:pt x="1" y="5"/>
                    </a:cubicBezTo>
                    <a:cubicBezTo>
                      <a:pt x="2" y="5"/>
                      <a:pt x="2" y="5"/>
                      <a:pt x="2" y="6"/>
                    </a:cubicBezTo>
                    <a:cubicBezTo>
                      <a:pt x="2" y="6"/>
                      <a:pt x="3" y="6"/>
                      <a:pt x="3" y="6"/>
                    </a:cubicBezTo>
                    <a:cubicBezTo>
                      <a:pt x="3" y="7"/>
                      <a:pt x="3" y="7"/>
                      <a:pt x="3" y="7"/>
                    </a:cubicBezTo>
                    <a:cubicBezTo>
                      <a:pt x="4" y="7"/>
                      <a:pt x="4" y="7"/>
                      <a:pt x="4" y="8"/>
                    </a:cubicBezTo>
                    <a:cubicBezTo>
                      <a:pt x="5" y="8"/>
                      <a:pt x="4" y="8"/>
                      <a:pt x="5" y="8"/>
                    </a:cubicBezTo>
                    <a:cubicBezTo>
                      <a:pt x="5" y="9"/>
                      <a:pt x="5" y="9"/>
                      <a:pt x="5" y="9"/>
                    </a:cubicBezTo>
                    <a:cubicBezTo>
                      <a:pt x="5" y="8"/>
                      <a:pt x="5" y="8"/>
                      <a:pt x="6" y="8"/>
                    </a:cubicBezTo>
                    <a:cubicBezTo>
                      <a:pt x="6" y="7"/>
                      <a:pt x="6" y="7"/>
                      <a:pt x="6" y="7"/>
                    </a:cubicBezTo>
                    <a:cubicBezTo>
                      <a:pt x="7" y="6"/>
                      <a:pt x="7" y="6"/>
                      <a:pt x="7" y="6"/>
                    </a:cubicBezTo>
                    <a:cubicBezTo>
                      <a:pt x="7" y="6"/>
                      <a:pt x="7" y="6"/>
                      <a:pt x="8" y="5"/>
                    </a:cubicBezTo>
                    <a:cubicBezTo>
                      <a:pt x="8" y="5"/>
                      <a:pt x="8" y="5"/>
                      <a:pt x="8" y="4"/>
                    </a:cubicBezTo>
                    <a:cubicBezTo>
                      <a:pt x="8" y="4"/>
                      <a:pt x="8" y="4"/>
                      <a:pt x="8" y="4"/>
                    </a:cubicBezTo>
                    <a:cubicBezTo>
                      <a:pt x="7" y="4"/>
                      <a:pt x="7" y="4"/>
                      <a:pt x="7" y="4"/>
                    </a:cubicBezTo>
                    <a:cubicBezTo>
                      <a:pt x="7" y="3"/>
                      <a:pt x="8" y="3"/>
                      <a:pt x="8" y="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63" name="Freeform 355">
                <a:extLst>
                  <a:ext uri="{FF2B5EF4-FFF2-40B4-BE49-F238E27FC236}">
                    <a16:creationId xmlns:a16="http://schemas.microsoft.com/office/drawing/2014/main" id="{169F5505-E683-B3C1-AA6F-E81533FAF2FD}"/>
                  </a:ext>
                </a:extLst>
              </p:cNvPr>
              <p:cNvSpPr>
                <a:spLocks/>
              </p:cNvSpPr>
              <p:nvPr/>
            </p:nvSpPr>
            <p:spPr bwMode="auto">
              <a:xfrm>
                <a:off x="4214814" y="2740026"/>
                <a:ext cx="33338" cy="152400"/>
              </a:xfrm>
              <a:custGeom>
                <a:avLst/>
                <a:gdLst>
                  <a:gd name="T0" fmla="*/ 3 w 3"/>
                  <a:gd name="T1" fmla="*/ 10 h 14"/>
                  <a:gd name="T2" fmla="*/ 3 w 3"/>
                  <a:gd name="T3" fmla="*/ 8 h 14"/>
                  <a:gd name="T4" fmla="*/ 3 w 3"/>
                  <a:gd name="T5" fmla="*/ 6 h 14"/>
                  <a:gd name="T6" fmla="*/ 3 w 3"/>
                  <a:gd name="T7" fmla="*/ 5 h 14"/>
                  <a:gd name="T8" fmla="*/ 3 w 3"/>
                  <a:gd name="T9" fmla="*/ 3 h 14"/>
                  <a:gd name="T10" fmla="*/ 2 w 3"/>
                  <a:gd name="T11" fmla="*/ 2 h 14"/>
                  <a:gd name="T12" fmla="*/ 1 w 3"/>
                  <a:gd name="T13" fmla="*/ 1 h 14"/>
                  <a:gd name="T14" fmla="*/ 1 w 3"/>
                  <a:gd name="T15" fmla="*/ 0 h 14"/>
                  <a:gd name="T16" fmla="*/ 1 w 3"/>
                  <a:gd name="T17" fmla="*/ 0 h 14"/>
                  <a:gd name="T18" fmla="*/ 0 w 3"/>
                  <a:gd name="T19" fmla="*/ 0 h 14"/>
                  <a:gd name="T20" fmla="*/ 0 w 3"/>
                  <a:gd name="T21" fmla="*/ 0 h 14"/>
                  <a:gd name="T22" fmla="*/ 0 w 3"/>
                  <a:gd name="T23" fmla="*/ 1 h 14"/>
                  <a:gd name="T24" fmla="*/ 0 w 3"/>
                  <a:gd name="T25" fmla="*/ 2 h 14"/>
                  <a:gd name="T26" fmla="*/ 0 w 3"/>
                  <a:gd name="T27" fmla="*/ 4 h 14"/>
                  <a:gd name="T28" fmla="*/ 0 w 3"/>
                  <a:gd name="T29" fmla="*/ 5 h 14"/>
                  <a:gd name="T30" fmla="*/ 1 w 3"/>
                  <a:gd name="T31" fmla="*/ 7 h 14"/>
                  <a:gd name="T32" fmla="*/ 1 w 3"/>
                  <a:gd name="T33" fmla="*/ 9 h 14"/>
                  <a:gd name="T34" fmla="*/ 1 w 3"/>
                  <a:gd name="T35" fmla="*/ 10 h 14"/>
                  <a:gd name="T36" fmla="*/ 1 w 3"/>
                  <a:gd name="T37" fmla="*/ 11 h 14"/>
                  <a:gd name="T38" fmla="*/ 1 w 3"/>
                  <a:gd name="T39" fmla="*/ 13 h 14"/>
                  <a:gd name="T40" fmla="*/ 1 w 3"/>
                  <a:gd name="T41" fmla="*/ 14 h 14"/>
                  <a:gd name="T42" fmla="*/ 1 w 3"/>
                  <a:gd name="T43" fmla="*/ 14 h 14"/>
                  <a:gd name="T44" fmla="*/ 2 w 3"/>
                  <a:gd name="T45" fmla="*/ 14 h 14"/>
                  <a:gd name="T46" fmla="*/ 3 w 3"/>
                  <a:gd name="T47" fmla="*/ 13 h 14"/>
                  <a:gd name="T48" fmla="*/ 3 w 3"/>
                  <a:gd name="T49" fmla="*/ 13 h 14"/>
                  <a:gd name="T50" fmla="*/ 3 w 3"/>
                  <a:gd name="T51" fmla="*/ 12 h 14"/>
                  <a:gd name="T52" fmla="*/ 3 w 3"/>
                  <a:gd name="T53"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 h="14">
                    <a:moveTo>
                      <a:pt x="3" y="10"/>
                    </a:moveTo>
                    <a:cubicBezTo>
                      <a:pt x="3" y="9"/>
                      <a:pt x="3" y="9"/>
                      <a:pt x="3" y="8"/>
                    </a:cubicBezTo>
                    <a:cubicBezTo>
                      <a:pt x="3" y="7"/>
                      <a:pt x="3" y="7"/>
                      <a:pt x="3" y="6"/>
                    </a:cubicBezTo>
                    <a:cubicBezTo>
                      <a:pt x="3" y="5"/>
                      <a:pt x="3" y="5"/>
                      <a:pt x="3" y="5"/>
                    </a:cubicBezTo>
                    <a:cubicBezTo>
                      <a:pt x="2" y="4"/>
                      <a:pt x="3" y="4"/>
                      <a:pt x="3" y="3"/>
                    </a:cubicBezTo>
                    <a:cubicBezTo>
                      <a:pt x="3" y="3"/>
                      <a:pt x="2" y="3"/>
                      <a:pt x="2" y="2"/>
                    </a:cubicBezTo>
                    <a:cubicBezTo>
                      <a:pt x="2" y="2"/>
                      <a:pt x="2" y="2"/>
                      <a:pt x="1" y="1"/>
                    </a:cubicBezTo>
                    <a:cubicBezTo>
                      <a:pt x="1" y="1"/>
                      <a:pt x="1" y="1"/>
                      <a:pt x="1" y="0"/>
                    </a:cubicBezTo>
                    <a:cubicBezTo>
                      <a:pt x="1" y="0"/>
                      <a:pt x="1" y="0"/>
                      <a:pt x="1" y="0"/>
                    </a:cubicBezTo>
                    <a:cubicBezTo>
                      <a:pt x="0" y="0"/>
                      <a:pt x="0" y="0"/>
                      <a:pt x="0" y="0"/>
                    </a:cubicBezTo>
                    <a:cubicBezTo>
                      <a:pt x="0" y="0"/>
                      <a:pt x="0" y="0"/>
                      <a:pt x="0" y="0"/>
                    </a:cubicBezTo>
                    <a:cubicBezTo>
                      <a:pt x="0" y="0"/>
                      <a:pt x="0" y="1"/>
                      <a:pt x="0" y="1"/>
                    </a:cubicBezTo>
                    <a:cubicBezTo>
                      <a:pt x="0" y="2"/>
                      <a:pt x="0" y="2"/>
                      <a:pt x="0" y="2"/>
                    </a:cubicBezTo>
                    <a:cubicBezTo>
                      <a:pt x="0" y="3"/>
                      <a:pt x="0" y="3"/>
                      <a:pt x="0" y="4"/>
                    </a:cubicBezTo>
                    <a:cubicBezTo>
                      <a:pt x="0" y="4"/>
                      <a:pt x="0" y="5"/>
                      <a:pt x="0" y="5"/>
                    </a:cubicBezTo>
                    <a:cubicBezTo>
                      <a:pt x="0" y="6"/>
                      <a:pt x="1" y="6"/>
                      <a:pt x="1" y="7"/>
                    </a:cubicBezTo>
                    <a:cubicBezTo>
                      <a:pt x="1" y="8"/>
                      <a:pt x="1" y="8"/>
                      <a:pt x="1" y="9"/>
                    </a:cubicBezTo>
                    <a:cubicBezTo>
                      <a:pt x="1" y="9"/>
                      <a:pt x="1" y="9"/>
                      <a:pt x="1" y="10"/>
                    </a:cubicBezTo>
                    <a:cubicBezTo>
                      <a:pt x="1" y="10"/>
                      <a:pt x="0" y="11"/>
                      <a:pt x="1" y="11"/>
                    </a:cubicBezTo>
                    <a:cubicBezTo>
                      <a:pt x="1" y="12"/>
                      <a:pt x="1" y="12"/>
                      <a:pt x="1" y="13"/>
                    </a:cubicBezTo>
                    <a:cubicBezTo>
                      <a:pt x="1" y="13"/>
                      <a:pt x="1" y="13"/>
                      <a:pt x="1" y="14"/>
                    </a:cubicBezTo>
                    <a:cubicBezTo>
                      <a:pt x="1" y="14"/>
                      <a:pt x="1" y="14"/>
                      <a:pt x="1" y="14"/>
                    </a:cubicBezTo>
                    <a:cubicBezTo>
                      <a:pt x="2" y="13"/>
                      <a:pt x="2" y="14"/>
                      <a:pt x="2" y="14"/>
                    </a:cubicBezTo>
                    <a:cubicBezTo>
                      <a:pt x="3" y="14"/>
                      <a:pt x="3" y="13"/>
                      <a:pt x="3" y="13"/>
                    </a:cubicBezTo>
                    <a:cubicBezTo>
                      <a:pt x="3" y="13"/>
                      <a:pt x="3" y="13"/>
                      <a:pt x="3" y="13"/>
                    </a:cubicBezTo>
                    <a:cubicBezTo>
                      <a:pt x="3" y="13"/>
                      <a:pt x="3" y="12"/>
                      <a:pt x="3" y="12"/>
                    </a:cubicBezTo>
                    <a:cubicBezTo>
                      <a:pt x="3" y="11"/>
                      <a:pt x="3" y="11"/>
                      <a:pt x="3" y="1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64" name="Freeform 356">
                <a:extLst>
                  <a:ext uri="{FF2B5EF4-FFF2-40B4-BE49-F238E27FC236}">
                    <a16:creationId xmlns:a16="http://schemas.microsoft.com/office/drawing/2014/main" id="{5C69C812-1BC5-56D5-DC50-44770A0B104D}"/>
                  </a:ext>
                </a:extLst>
              </p:cNvPr>
              <p:cNvSpPr>
                <a:spLocks/>
              </p:cNvSpPr>
              <p:nvPr/>
            </p:nvSpPr>
            <p:spPr bwMode="auto">
              <a:xfrm>
                <a:off x="4981576" y="3119439"/>
                <a:ext cx="65088" cy="53975"/>
              </a:xfrm>
              <a:custGeom>
                <a:avLst/>
                <a:gdLst>
                  <a:gd name="T0" fmla="*/ 5 w 6"/>
                  <a:gd name="T1" fmla="*/ 1 h 5"/>
                  <a:gd name="T2" fmla="*/ 4 w 6"/>
                  <a:gd name="T3" fmla="*/ 1 h 5"/>
                  <a:gd name="T4" fmla="*/ 4 w 6"/>
                  <a:gd name="T5" fmla="*/ 0 h 5"/>
                  <a:gd name="T6" fmla="*/ 3 w 6"/>
                  <a:gd name="T7" fmla="*/ 1 h 5"/>
                  <a:gd name="T8" fmla="*/ 2 w 6"/>
                  <a:gd name="T9" fmla="*/ 0 h 5"/>
                  <a:gd name="T10" fmla="*/ 2 w 6"/>
                  <a:gd name="T11" fmla="*/ 1 h 5"/>
                  <a:gd name="T12" fmla="*/ 1 w 6"/>
                  <a:gd name="T13" fmla="*/ 1 h 5"/>
                  <a:gd name="T14" fmla="*/ 1 w 6"/>
                  <a:gd name="T15" fmla="*/ 2 h 5"/>
                  <a:gd name="T16" fmla="*/ 0 w 6"/>
                  <a:gd name="T17" fmla="*/ 3 h 5"/>
                  <a:gd name="T18" fmla="*/ 0 w 6"/>
                  <a:gd name="T19" fmla="*/ 4 h 5"/>
                  <a:gd name="T20" fmla="*/ 1 w 6"/>
                  <a:gd name="T21" fmla="*/ 5 h 5"/>
                  <a:gd name="T22" fmla="*/ 1 w 6"/>
                  <a:gd name="T23" fmla="*/ 4 h 5"/>
                  <a:gd name="T24" fmla="*/ 2 w 6"/>
                  <a:gd name="T25" fmla="*/ 5 h 5"/>
                  <a:gd name="T26" fmla="*/ 3 w 6"/>
                  <a:gd name="T27" fmla="*/ 4 h 5"/>
                  <a:gd name="T28" fmla="*/ 3 w 6"/>
                  <a:gd name="T29" fmla="*/ 4 h 5"/>
                  <a:gd name="T30" fmla="*/ 4 w 6"/>
                  <a:gd name="T31" fmla="*/ 3 h 5"/>
                  <a:gd name="T32" fmla="*/ 5 w 6"/>
                  <a:gd name="T33" fmla="*/ 4 h 5"/>
                  <a:gd name="T34" fmla="*/ 5 w 6"/>
                  <a:gd name="T35" fmla="*/ 3 h 5"/>
                  <a:gd name="T36" fmla="*/ 5 w 6"/>
                  <a:gd name="T37" fmla="*/ 2 h 5"/>
                  <a:gd name="T38" fmla="*/ 5 w 6"/>
                  <a:gd name="T3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 h="5">
                    <a:moveTo>
                      <a:pt x="5" y="1"/>
                    </a:moveTo>
                    <a:cubicBezTo>
                      <a:pt x="5" y="1"/>
                      <a:pt x="5" y="1"/>
                      <a:pt x="4" y="1"/>
                    </a:cubicBezTo>
                    <a:cubicBezTo>
                      <a:pt x="4" y="0"/>
                      <a:pt x="4" y="0"/>
                      <a:pt x="4" y="0"/>
                    </a:cubicBezTo>
                    <a:cubicBezTo>
                      <a:pt x="3" y="0"/>
                      <a:pt x="3" y="1"/>
                      <a:pt x="3" y="1"/>
                    </a:cubicBezTo>
                    <a:cubicBezTo>
                      <a:pt x="2" y="1"/>
                      <a:pt x="2" y="1"/>
                      <a:pt x="2" y="0"/>
                    </a:cubicBezTo>
                    <a:cubicBezTo>
                      <a:pt x="2" y="1"/>
                      <a:pt x="2" y="1"/>
                      <a:pt x="2" y="1"/>
                    </a:cubicBezTo>
                    <a:cubicBezTo>
                      <a:pt x="1" y="1"/>
                      <a:pt x="1" y="1"/>
                      <a:pt x="1" y="1"/>
                    </a:cubicBezTo>
                    <a:cubicBezTo>
                      <a:pt x="1" y="2"/>
                      <a:pt x="1" y="2"/>
                      <a:pt x="1" y="2"/>
                    </a:cubicBezTo>
                    <a:cubicBezTo>
                      <a:pt x="1" y="3"/>
                      <a:pt x="1" y="3"/>
                      <a:pt x="0" y="3"/>
                    </a:cubicBezTo>
                    <a:cubicBezTo>
                      <a:pt x="0" y="3"/>
                      <a:pt x="0" y="4"/>
                      <a:pt x="0" y="4"/>
                    </a:cubicBezTo>
                    <a:cubicBezTo>
                      <a:pt x="0" y="4"/>
                      <a:pt x="1" y="4"/>
                      <a:pt x="1" y="5"/>
                    </a:cubicBezTo>
                    <a:cubicBezTo>
                      <a:pt x="1" y="4"/>
                      <a:pt x="1" y="4"/>
                      <a:pt x="1" y="4"/>
                    </a:cubicBezTo>
                    <a:cubicBezTo>
                      <a:pt x="2" y="4"/>
                      <a:pt x="2" y="5"/>
                      <a:pt x="2" y="5"/>
                    </a:cubicBezTo>
                    <a:cubicBezTo>
                      <a:pt x="2" y="5"/>
                      <a:pt x="3" y="4"/>
                      <a:pt x="3" y="4"/>
                    </a:cubicBezTo>
                    <a:cubicBezTo>
                      <a:pt x="3" y="4"/>
                      <a:pt x="3" y="4"/>
                      <a:pt x="3" y="4"/>
                    </a:cubicBezTo>
                    <a:cubicBezTo>
                      <a:pt x="4" y="3"/>
                      <a:pt x="4" y="3"/>
                      <a:pt x="4" y="3"/>
                    </a:cubicBezTo>
                    <a:cubicBezTo>
                      <a:pt x="5" y="3"/>
                      <a:pt x="5" y="4"/>
                      <a:pt x="5" y="4"/>
                    </a:cubicBezTo>
                    <a:cubicBezTo>
                      <a:pt x="5" y="4"/>
                      <a:pt x="5" y="3"/>
                      <a:pt x="5" y="3"/>
                    </a:cubicBezTo>
                    <a:cubicBezTo>
                      <a:pt x="6" y="3"/>
                      <a:pt x="5" y="2"/>
                      <a:pt x="5" y="2"/>
                    </a:cubicBezTo>
                    <a:cubicBezTo>
                      <a:pt x="5" y="2"/>
                      <a:pt x="5" y="2"/>
                      <a:pt x="5"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65" name="Freeform 357">
                <a:extLst>
                  <a:ext uri="{FF2B5EF4-FFF2-40B4-BE49-F238E27FC236}">
                    <a16:creationId xmlns:a16="http://schemas.microsoft.com/office/drawing/2014/main" id="{5C864CC0-15CB-5874-B63E-25FACBC1D52F}"/>
                  </a:ext>
                </a:extLst>
              </p:cNvPr>
              <p:cNvSpPr>
                <a:spLocks/>
              </p:cNvSpPr>
              <p:nvPr/>
            </p:nvSpPr>
            <p:spPr bwMode="auto">
              <a:xfrm>
                <a:off x="4970464" y="3778251"/>
                <a:ext cx="11113"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66" name="Freeform 358">
                <a:extLst>
                  <a:ext uri="{FF2B5EF4-FFF2-40B4-BE49-F238E27FC236}">
                    <a16:creationId xmlns:a16="http://schemas.microsoft.com/office/drawing/2014/main" id="{4D5933A5-3DBA-3C03-0EDD-3A26997D3706}"/>
                  </a:ext>
                </a:extLst>
              </p:cNvPr>
              <p:cNvSpPr>
                <a:spLocks/>
              </p:cNvSpPr>
              <p:nvPr/>
            </p:nvSpPr>
            <p:spPr bwMode="auto">
              <a:xfrm>
                <a:off x="4722814" y="3638551"/>
                <a:ext cx="247650" cy="280988"/>
              </a:xfrm>
              <a:custGeom>
                <a:avLst/>
                <a:gdLst>
                  <a:gd name="T0" fmla="*/ 23 w 23"/>
                  <a:gd name="T1" fmla="*/ 13 h 26"/>
                  <a:gd name="T2" fmla="*/ 22 w 23"/>
                  <a:gd name="T3" fmla="*/ 11 h 26"/>
                  <a:gd name="T4" fmla="*/ 21 w 23"/>
                  <a:gd name="T5" fmla="*/ 11 h 26"/>
                  <a:gd name="T6" fmla="*/ 20 w 23"/>
                  <a:gd name="T7" fmla="*/ 10 h 26"/>
                  <a:gd name="T8" fmla="*/ 19 w 23"/>
                  <a:gd name="T9" fmla="*/ 9 h 26"/>
                  <a:gd name="T10" fmla="*/ 19 w 23"/>
                  <a:gd name="T11" fmla="*/ 8 h 26"/>
                  <a:gd name="T12" fmla="*/ 18 w 23"/>
                  <a:gd name="T13" fmla="*/ 7 h 26"/>
                  <a:gd name="T14" fmla="*/ 17 w 23"/>
                  <a:gd name="T15" fmla="*/ 7 h 26"/>
                  <a:gd name="T16" fmla="*/ 16 w 23"/>
                  <a:gd name="T17" fmla="*/ 6 h 26"/>
                  <a:gd name="T18" fmla="*/ 16 w 23"/>
                  <a:gd name="T19" fmla="*/ 5 h 26"/>
                  <a:gd name="T20" fmla="*/ 15 w 23"/>
                  <a:gd name="T21" fmla="*/ 3 h 26"/>
                  <a:gd name="T22" fmla="*/ 15 w 23"/>
                  <a:gd name="T23" fmla="*/ 2 h 26"/>
                  <a:gd name="T24" fmla="*/ 14 w 23"/>
                  <a:gd name="T25" fmla="*/ 1 h 26"/>
                  <a:gd name="T26" fmla="*/ 14 w 23"/>
                  <a:gd name="T27" fmla="*/ 0 h 26"/>
                  <a:gd name="T28" fmla="*/ 13 w 23"/>
                  <a:gd name="T29" fmla="*/ 0 h 26"/>
                  <a:gd name="T30" fmla="*/ 12 w 23"/>
                  <a:gd name="T31" fmla="*/ 0 h 26"/>
                  <a:gd name="T32" fmla="*/ 12 w 23"/>
                  <a:gd name="T33" fmla="*/ 1 h 26"/>
                  <a:gd name="T34" fmla="*/ 11 w 23"/>
                  <a:gd name="T35" fmla="*/ 1 h 26"/>
                  <a:gd name="T36" fmla="*/ 10 w 23"/>
                  <a:gd name="T37" fmla="*/ 2 h 26"/>
                  <a:gd name="T38" fmla="*/ 9 w 23"/>
                  <a:gd name="T39" fmla="*/ 1 h 26"/>
                  <a:gd name="T40" fmla="*/ 8 w 23"/>
                  <a:gd name="T41" fmla="*/ 0 h 26"/>
                  <a:gd name="T42" fmla="*/ 8 w 23"/>
                  <a:gd name="T43" fmla="*/ 1 h 26"/>
                  <a:gd name="T44" fmla="*/ 6 w 23"/>
                  <a:gd name="T45" fmla="*/ 1 h 26"/>
                  <a:gd name="T46" fmla="*/ 5 w 23"/>
                  <a:gd name="T47" fmla="*/ 1 h 26"/>
                  <a:gd name="T48" fmla="*/ 3 w 23"/>
                  <a:gd name="T49" fmla="*/ 1 h 26"/>
                  <a:gd name="T50" fmla="*/ 3 w 23"/>
                  <a:gd name="T51" fmla="*/ 2 h 26"/>
                  <a:gd name="T52" fmla="*/ 3 w 23"/>
                  <a:gd name="T53" fmla="*/ 2 h 26"/>
                  <a:gd name="T54" fmla="*/ 3 w 23"/>
                  <a:gd name="T55" fmla="*/ 4 h 26"/>
                  <a:gd name="T56" fmla="*/ 3 w 23"/>
                  <a:gd name="T57" fmla="*/ 6 h 26"/>
                  <a:gd name="T58" fmla="*/ 3 w 23"/>
                  <a:gd name="T59" fmla="*/ 12 h 26"/>
                  <a:gd name="T60" fmla="*/ 1 w 23"/>
                  <a:gd name="T61" fmla="*/ 12 h 26"/>
                  <a:gd name="T62" fmla="*/ 0 w 23"/>
                  <a:gd name="T63" fmla="*/ 20 h 26"/>
                  <a:gd name="T64" fmla="*/ 1 w 23"/>
                  <a:gd name="T65" fmla="*/ 20 h 26"/>
                  <a:gd name="T66" fmla="*/ 1 w 23"/>
                  <a:gd name="T67" fmla="*/ 22 h 26"/>
                  <a:gd name="T68" fmla="*/ 2 w 23"/>
                  <a:gd name="T69" fmla="*/ 23 h 26"/>
                  <a:gd name="T70" fmla="*/ 2 w 23"/>
                  <a:gd name="T71" fmla="*/ 24 h 26"/>
                  <a:gd name="T72" fmla="*/ 1 w 23"/>
                  <a:gd name="T73" fmla="*/ 25 h 26"/>
                  <a:gd name="T74" fmla="*/ 1 w 23"/>
                  <a:gd name="T75" fmla="*/ 25 h 26"/>
                  <a:gd name="T76" fmla="*/ 3 w 23"/>
                  <a:gd name="T77" fmla="*/ 26 h 26"/>
                  <a:gd name="T78" fmla="*/ 4 w 23"/>
                  <a:gd name="T79" fmla="*/ 26 h 26"/>
                  <a:gd name="T80" fmla="*/ 5 w 23"/>
                  <a:gd name="T81" fmla="*/ 24 h 26"/>
                  <a:gd name="T82" fmla="*/ 6 w 23"/>
                  <a:gd name="T83" fmla="*/ 24 h 26"/>
                  <a:gd name="T84" fmla="*/ 7 w 23"/>
                  <a:gd name="T85" fmla="*/ 22 h 26"/>
                  <a:gd name="T86" fmla="*/ 7 w 23"/>
                  <a:gd name="T87" fmla="*/ 21 h 26"/>
                  <a:gd name="T88" fmla="*/ 8 w 23"/>
                  <a:gd name="T89" fmla="*/ 22 h 26"/>
                  <a:gd name="T90" fmla="*/ 10 w 23"/>
                  <a:gd name="T91" fmla="*/ 22 h 26"/>
                  <a:gd name="T92" fmla="*/ 11 w 23"/>
                  <a:gd name="T93" fmla="*/ 23 h 26"/>
                  <a:gd name="T94" fmla="*/ 12 w 23"/>
                  <a:gd name="T95" fmla="*/ 23 h 26"/>
                  <a:gd name="T96" fmla="*/ 14 w 23"/>
                  <a:gd name="T97" fmla="*/ 22 h 26"/>
                  <a:gd name="T98" fmla="*/ 14 w 23"/>
                  <a:gd name="T99" fmla="*/ 21 h 26"/>
                  <a:gd name="T100" fmla="*/ 14 w 23"/>
                  <a:gd name="T101" fmla="*/ 20 h 26"/>
                  <a:gd name="T102" fmla="*/ 15 w 23"/>
                  <a:gd name="T103" fmla="*/ 19 h 26"/>
                  <a:gd name="T104" fmla="*/ 16 w 23"/>
                  <a:gd name="T105" fmla="*/ 18 h 26"/>
                  <a:gd name="T106" fmla="*/ 18 w 23"/>
                  <a:gd name="T107" fmla="*/ 18 h 26"/>
                  <a:gd name="T108" fmla="*/ 19 w 23"/>
                  <a:gd name="T109" fmla="*/ 16 h 26"/>
                  <a:gd name="T110" fmla="*/ 21 w 23"/>
                  <a:gd name="T111" fmla="*/ 15 h 26"/>
                  <a:gd name="T112" fmla="*/ 23 w 23"/>
                  <a:gd name="T113" fmla="*/ 14 h 26"/>
                  <a:gd name="T114" fmla="*/ 23 w 23"/>
                  <a:gd name="T115" fmla="*/ 13 h 26"/>
                  <a:gd name="T116" fmla="*/ 23 w 23"/>
                  <a:gd name="T117"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 h="26">
                    <a:moveTo>
                      <a:pt x="23" y="13"/>
                    </a:moveTo>
                    <a:cubicBezTo>
                      <a:pt x="23" y="12"/>
                      <a:pt x="23" y="12"/>
                      <a:pt x="22" y="11"/>
                    </a:cubicBezTo>
                    <a:cubicBezTo>
                      <a:pt x="22" y="11"/>
                      <a:pt x="22" y="11"/>
                      <a:pt x="21" y="11"/>
                    </a:cubicBezTo>
                    <a:cubicBezTo>
                      <a:pt x="20" y="11"/>
                      <a:pt x="20" y="11"/>
                      <a:pt x="20" y="10"/>
                    </a:cubicBezTo>
                    <a:cubicBezTo>
                      <a:pt x="19" y="10"/>
                      <a:pt x="19" y="9"/>
                      <a:pt x="19" y="9"/>
                    </a:cubicBezTo>
                    <a:cubicBezTo>
                      <a:pt x="19" y="8"/>
                      <a:pt x="19" y="8"/>
                      <a:pt x="19" y="8"/>
                    </a:cubicBezTo>
                    <a:cubicBezTo>
                      <a:pt x="19" y="8"/>
                      <a:pt x="19" y="8"/>
                      <a:pt x="18" y="7"/>
                    </a:cubicBezTo>
                    <a:cubicBezTo>
                      <a:pt x="18" y="7"/>
                      <a:pt x="18" y="7"/>
                      <a:pt x="17" y="7"/>
                    </a:cubicBezTo>
                    <a:cubicBezTo>
                      <a:pt x="17" y="7"/>
                      <a:pt x="17" y="6"/>
                      <a:pt x="16" y="6"/>
                    </a:cubicBezTo>
                    <a:cubicBezTo>
                      <a:pt x="16" y="6"/>
                      <a:pt x="16" y="5"/>
                      <a:pt x="16" y="5"/>
                    </a:cubicBezTo>
                    <a:cubicBezTo>
                      <a:pt x="15" y="4"/>
                      <a:pt x="15" y="4"/>
                      <a:pt x="15" y="3"/>
                    </a:cubicBezTo>
                    <a:cubicBezTo>
                      <a:pt x="15" y="2"/>
                      <a:pt x="15" y="2"/>
                      <a:pt x="15" y="2"/>
                    </a:cubicBezTo>
                    <a:cubicBezTo>
                      <a:pt x="15" y="1"/>
                      <a:pt x="14" y="1"/>
                      <a:pt x="14" y="1"/>
                    </a:cubicBezTo>
                    <a:cubicBezTo>
                      <a:pt x="14" y="1"/>
                      <a:pt x="14" y="0"/>
                      <a:pt x="14" y="0"/>
                    </a:cubicBezTo>
                    <a:cubicBezTo>
                      <a:pt x="13" y="0"/>
                      <a:pt x="13" y="0"/>
                      <a:pt x="13" y="0"/>
                    </a:cubicBezTo>
                    <a:cubicBezTo>
                      <a:pt x="13" y="0"/>
                      <a:pt x="13" y="0"/>
                      <a:pt x="12" y="0"/>
                    </a:cubicBezTo>
                    <a:cubicBezTo>
                      <a:pt x="12" y="1"/>
                      <a:pt x="12" y="1"/>
                      <a:pt x="12" y="1"/>
                    </a:cubicBezTo>
                    <a:cubicBezTo>
                      <a:pt x="11" y="1"/>
                      <a:pt x="11" y="1"/>
                      <a:pt x="11" y="1"/>
                    </a:cubicBezTo>
                    <a:cubicBezTo>
                      <a:pt x="10" y="1"/>
                      <a:pt x="10" y="2"/>
                      <a:pt x="10" y="2"/>
                    </a:cubicBezTo>
                    <a:cubicBezTo>
                      <a:pt x="9" y="1"/>
                      <a:pt x="9" y="1"/>
                      <a:pt x="9" y="1"/>
                    </a:cubicBezTo>
                    <a:cubicBezTo>
                      <a:pt x="9" y="1"/>
                      <a:pt x="9" y="0"/>
                      <a:pt x="8" y="0"/>
                    </a:cubicBezTo>
                    <a:cubicBezTo>
                      <a:pt x="8" y="0"/>
                      <a:pt x="8" y="1"/>
                      <a:pt x="8" y="1"/>
                    </a:cubicBezTo>
                    <a:cubicBezTo>
                      <a:pt x="7" y="1"/>
                      <a:pt x="7" y="1"/>
                      <a:pt x="6" y="1"/>
                    </a:cubicBezTo>
                    <a:cubicBezTo>
                      <a:pt x="6" y="1"/>
                      <a:pt x="6" y="1"/>
                      <a:pt x="5" y="1"/>
                    </a:cubicBezTo>
                    <a:cubicBezTo>
                      <a:pt x="4" y="1"/>
                      <a:pt x="4" y="1"/>
                      <a:pt x="3" y="1"/>
                    </a:cubicBezTo>
                    <a:cubicBezTo>
                      <a:pt x="3" y="1"/>
                      <a:pt x="3" y="1"/>
                      <a:pt x="3" y="2"/>
                    </a:cubicBezTo>
                    <a:cubicBezTo>
                      <a:pt x="3" y="2"/>
                      <a:pt x="3" y="2"/>
                      <a:pt x="3" y="2"/>
                    </a:cubicBezTo>
                    <a:cubicBezTo>
                      <a:pt x="3" y="3"/>
                      <a:pt x="3" y="3"/>
                      <a:pt x="3" y="4"/>
                    </a:cubicBezTo>
                    <a:cubicBezTo>
                      <a:pt x="3" y="4"/>
                      <a:pt x="3" y="5"/>
                      <a:pt x="3" y="6"/>
                    </a:cubicBezTo>
                    <a:cubicBezTo>
                      <a:pt x="3" y="12"/>
                      <a:pt x="3" y="12"/>
                      <a:pt x="3" y="12"/>
                    </a:cubicBezTo>
                    <a:cubicBezTo>
                      <a:pt x="1" y="12"/>
                      <a:pt x="1" y="12"/>
                      <a:pt x="1" y="12"/>
                    </a:cubicBezTo>
                    <a:cubicBezTo>
                      <a:pt x="0" y="20"/>
                      <a:pt x="0" y="20"/>
                      <a:pt x="0" y="20"/>
                    </a:cubicBezTo>
                    <a:cubicBezTo>
                      <a:pt x="1" y="20"/>
                      <a:pt x="1" y="20"/>
                      <a:pt x="1" y="20"/>
                    </a:cubicBezTo>
                    <a:cubicBezTo>
                      <a:pt x="1" y="21"/>
                      <a:pt x="1" y="21"/>
                      <a:pt x="1" y="22"/>
                    </a:cubicBezTo>
                    <a:cubicBezTo>
                      <a:pt x="1" y="22"/>
                      <a:pt x="2" y="22"/>
                      <a:pt x="2" y="23"/>
                    </a:cubicBezTo>
                    <a:cubicBezTo>
                      <a:pt x="2" y="23"/>
                      <a:pt x="2" y="24"/>
                      <a:pt x="2" y="24"/>
                    </a:cubicBezTo>
                    <a:cubicBezTo>
                      <a:pt x="1" y="24"/>
                      <a:pt x="1" y="24"/>
                      <a:pt x="1" y="25"/>
                    </a:cubicBezTo>
                    <a:cubicBezTo>
                      <a:pt x="1" y="25"/>
                      <a:pt x="1" y="25"/>
                      <a:pt x="1" y="25"/>
                    </a:cubicBezTo>
                    <a:cubicBezTo>
                      <a:pt x="1" y="26"/>
                      <a:pt x="2" y="26"/>
                      <a:pt x="3" y="26"/>
                    </a:cubicBezTo>
                    <a:cubicBezTo>
                      <a:pt x="3" y="26"/>
                      <a:pt x="3" y="26"/>
                      <a:pt x="4" y="26"/>
                    </a:cubicBezTo>
                    <a:cubicBezTo>
                      <a:pt x="4" y="25"/>
                      <a:pt x="4" y="25"/>
                      <a:pt x="5" y="24"/>
                    </a:cubicBezTo>
                    <a:cubicBezTo>
                      <a:pt x="5" y="24"/>
                      <a:pt x="6" y="24"/>
                      <a:pt x="6" y="24"/>
                    </a:cubicBezTo>
                    <a:cubicBezTo>
                      <a:pt x="6" y="23"/>
                      <a:pt x="6" y="23"/>
                      <a:pt x="7" y="22"/>
                    </a:cubicBezTo>
                    <a:cubicBezTo>
                      <a:pt x="7" y="22"/>
                      <a:pt x="7" y="22"/>
                      <a:pt x="7" y="21"/>
                    </a:cubicBezTo>
                    <a:cubicBezTo>
                      <a:pt x="8" y="21"/>
                      <a:pt x="8" y="21"/>
                      <a:pt x="8" y="22"/>
                    </a:cubicBezTo>
                    <a:cubicBezTo>
                      <a:pt x="9" y="22"/>
                      <a:pt x="9" y="22"/>
                      <a:pt x="10" y="22"/>
                    </a:cubicBezTo>
                    <a:cubicBezTo>
                      <a:pt x="10" y="23"/>
                      <a:pt x="10" y="23"/>
                      <a:pt x="11" y="23"/>
                    </a:cubicBezTo>
                    <a:cubicBezTo>
                      <a:pt x="11" y="23"/>
                      <a:pt x="12" y="23"/>
                      <a:pt x="12" y="23"/>
                    </a:cubicBezTo>
                    <a:cubicBezTo>
                      <a:pt x="13" y="23"/>
                      <a:pt x="13" y="23"/>
                      <a:pt x="14" y="22"/>
                    </a:cubicBezTo>
                    <a:cubicBezTo>
                      <a:pt x="14" y="22"/>
                      <a:pt x="14" y="22"/>
                      <a:pt x="14" y="21"/>
                    </a:cubicBezTo>
                    <a:cubicBezTo>
                      <a:pt x="14" y="21"/>
                      <a:pt x="14" y="21"/>
                      <a:pt x="14" y="20"/>
                    </a:cubicBezTo>
                    <a:cubicBezTo>
                      <a:pt x="14" y="20"/>
                      <a:pt x="15" y="20"/>
                      <a:pt x="15" y="19"/>
                    </a:cubicBezTo>
                    <a:cubicBezTo>
                      <a:pt x="16" y="19"/>
                      <a:pt x="16" y="18"/>
                      <a:pt x="16" y="18"/>
                    </a:cubicBezTo>
                    <a:cubicBezTo>
                      <a:pt x="17" y="18"/>
                      <a:pt x="17" y="18"/>
                      <a:pt x="18" y="18"/>
                    </a:cubicBezTo>
                    <a:cubicBezTo>
                      <a:pt x="18" y="17"/>
                      <a:pt x="19" y="17"/>
                      <a:pt x="19" y="16"/>
                    </a:cubicBezTo>
                    <a:cubicBezTo>
                      <a:pt x="20" y="16"/>
                      <a:pt x="21" y="16"/>
                      <a:pt x="21" y="15"/>
                    </a:cubicBezTo>
                    <a:cubicBezTo>
                      <a:pt x="22" y="15"/>
                      <a:pt x="22" y="14"/>
                      <a:pt x="23" y="14"/>
                    </a:cubicBezTo>
                    <a:cubicBezTo>
                      <a:pt x="23" y="14"/>
                      <a:pt x="23" y="14"/>
                      <a:pt x="23" y="13"/>
                    </a:cubicBezTo>
                    <a:cubicBezTo>
                      <a:pt x="23" y="13"/>
                      <a:pt x="23" y="13"/>
                      <a:pt x="23" y="1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67" name="Freeform 359">
                <a:extLst>
                  <a:ext uri="{FF2B5EF4-FFF2-40B4-BE49-F238E27FC236}">
                    <a16:creationId xmlns:a16="http://schemas.microsoft.com/office/drawing/2014/main" id="{57505E02-EAD3-5B3B-1E2F-AAA4405C2AC8}"/>
                  </a:ext>
                </a:extLst>
              </p:cNvPr>
              <p:cNvSpPr>
                <a:spLocks/>
              </p:cNvSpPr>
              <p:nvPr/>
            </p:nvSpPr>
            <p:spPr bwMode="auto">
              <a:xfrm>
                <a:off x="5186364" y="2524126"/>
                <a:ext cx="184150" cy="173038"/>
              </a:xfrm>
              <a:custGeom>
                <a:avLst/>
                <a:gdLst>
                  <a:gd name="T0" fmla="*/ 16 w 17"/>
                  <a:gd name="T1" fmla="*/ 16 h 16"/>
                  <a:gd name="T2" fmla="*/ 17 w 17"/>
                  <a:gd name="T3" fmla="*/ 15 h 16"/>
                  <a:gd name="T4" fmla="*/ 17 w 17"/>
                  <a:gd name="T5" fmla="*/ 15 h 16"/>
                  <a:gd name="T6" fmla="*/ 16 w 17"/>
                  <a:gd name="T7" fmla="*/ 15 h 16"/>
                  <a:gd name="T8" fmla="*/ 16 w 17"/>
                  <a:gd name="T9" fmla="*/ 14 h 16"/>
                  <a:gd name="T10" fmla="*/ 15 w 17"/>
                  <a:gd name="T11" fmla="*/ 13 h 16"/>
                  <a:gd name="T12" fmla="*/ 15 w 17"/>
                  <a:gd name="T13" fmla="*/ 12 h 16"/>
                  <a:gd name="T14" fmla="*/ 14 w 17"/>
                  <a:gd name="T15" fmla="*/ 12 h 16"/>
                  <a:gd name="T16" fmla="*/ 12 w 17"/>
                  <a:gd name="T17" fmla="*/ 11 h 16"/>
                  <a:gd name="T18" fmla="*/ 12 w 17"/>
                  <a:gd name="T19" fmla="*/ 10 h 16"/>
                  <a:gd name="T20" fmla="*/ 11 w 17"/>
                  <a:gd name="T21" fmla="*/ 9 h 16"/>
                  <a:gd name="T22" fmla="*/ 10 w 17"/>
                  <a:gd name="T23" fmla="*/ 9 h 16"/>
                  <a:gd name="T24" fmla="*/ 9 w 17"/>
                  <a:gd name="T25" fmla="*/ 8 h 16"/>
                  <a:gd name="T26" fmla="*/ 8 w 17"/>
                  <a:gd name="T27" fmla="*/ 7 h 16"/>
                  <a:gd name="T28" fmla="*/ 8 w 17"/>
                  <a:gd name="T29" fmla="*/ 7 h 16"/>
                  <a:gd name="T30" fmla="*/ 7 w 17"/>
                  <a:gd name="T31" fmla="*/ 6 h 16"/>
                  <a:gd name="T32" fmla="*/ 7 w 17"/>
                  <a:gd name="T33" fmla="*/ 5 h 16"/>
                  <a:gd name="T34" fmla="*/ 6 w 17"/>
                  <a:gd name="T35" fmla="*/ 3 h 16"/>
                  <a:gd name="T36" fmla="*/ 6 w 17"/>
                  <a:gd name="T37" fmla="*/ 1 h 16"/>
                  <a:gd name="T38" fmla="*/ 6 w 17"/>
                  <a:gd name="T39" fmla="*/ 0 h 16"/>
                  <a:gd name="T40" fmla="*/ 5 w 17"/>
                  <a:gd name="T41" fmla="*/ 0 h 16"/>
                  <a:gd name="T42" fmla="*/ 5 w 17"/>
                  <a:gd name="T43" fmla="*/ 0 h 16"/>
                  <a:gd name="T44" fmla="*/ 5 w 17"/>
                  <a:gd name="T45" fmla="*/ 1 h 16"/>
                  <a:gd name="T46" fmla="*/ 4 w 17"/>
                  <a:gd name="T47" fmla="*/ 2 h 16"/>
                  <a:gd name="T48" fmla="*/ 3 w 17"/>
                  <a:gd name="T49" fmla="*/ 2 h 16"/>
                  <a:gd name="T50" fmla="*/ 2 w 17"/>
                  <a:gd name="T51" fmla="*/ 2 h 16"/>
                  <a:gd name="T52" fmla="*/ 2 w 17"/>
                  <a:gd name="T53" fmla="*/ 3 h 16"/>
                  <a:gd name="T54" fmla="*/ 1 w 17"/>
                  <a:gd name="T55" fmla="*/ 3 h 16"/>
                  <a:gd name="T56" fmla="*/ 1 w 17"/>
                  <a:gd name="T57" fmla="*/ 4 h 16"/>
                  <a:gd name="T58" fmla="*/ 1 w 17"/>
                  <a:gd name="T59" fmla="*/ 4 h 16"/>
                  <a:gd name="T60" fmla="*/ 1 w 17"/>
                  <a:gd name="T61" fmla="*/ 5 h 16"/>
                  <a:gd name="T62" fmla="*/ 1 w 17"/>
                  <a:gd name="T63" fmla="*/ 6 h 16"/>
                  <a:gd name="T64" fmla="*/ 0 w 17"/>
                  <a:gd name="T65" fmla="*/ 8 h 16"/>
                  <a:gd name="T66" fmla="*/ 0 w 17"/>
                  <a:gd name="T67" fmla="*/ 9 h 16"/>
                  <a:gd name="T68" fmla="*/ 0 w 17"/>
                  <a:gd name="T69" fmla="*/ 10 h 16"/>
                  <a:gd name="T70" fmla="*/ 0 w 17"/>
                  <a:gd name="T71" fmla="*/ 11 h 16"/>
                  <a:gd name="T72" fmla="*/ 0 w 17"/>
                  <a:gd name="T73" fmla="*/ 12 h 16"/>
                  <a:gd name="T74" fmla="*/ 0 w 17"/>
                  <a:gd name="T75" fmla="*/ 12 h 16"/>
                  <a:gd name="T76" fmla="*/ 0 w 17"/>
                  <a:gd name="T77" fmla="*/ 13 h 16"/>
                  <a:gd name="T78" fmla="*/ 1 w 17"/>
                  <a:gd name="T79" fmla="*/ 12 h 16"/>
                  <a:gd name="T80" fmla="*/ 2 w 17"/>
                  <a:gd name="T81" fmla="*/ 12 h 16"/>
                  <a:gd name="T82" fmla="*/ 3 w 17"/>
                  <a:gd name="T83" fmla="*/ 13 h 16"/>
                  <a:gd name="T84" fmla="*/ 3 w 17"/>
                  <a:gd name="T85" fmla="*/ 12 h 16"/>
                  <a:gd name="T86" fmla="*/ 3 w 17"/>
                  <a:gd name="T87" fmla="*/ 11 h 16"/>
                  <a:gd name="T88" fmla="*/ 4 w 17"/>
                  <a:gd name="T89" fmla="*/ 10 h 16"/>
                  <a:gd name="T90" fmla="*/ 5 w 17"/>
                  <a:gd name="T91" fmla="*/ 11 h 16"/>
                  <a:gd name="T92" fmla="*/ 5 w 17"/>
                  <a:gd name="T93" fmla="*/ 11 h 16"/>
                  <a:gd name="T94" fmla="*/ 6 w 17"/>
                  <a:gd name="T95" fmla="*/ 11 h 16"/>
                  <a:gd name="T96" fmla="*/ 7 w 17"/>
                  <a:gd name="T97" fmla="*/ 11 h 16"/>
                  <a:gd name="T98" fmla="*/ 8 w 17"/>
                  <a:gd name="T99" fmla="*/ 10 h 16"/>
                  <a:gd name="T100" fmla="*/ 9 w 17"/>
                  <a:gd name="T101" fmla="*/ 11 h 16"/>
                  <a:gd name="T102" fmla="*/ 9 w 17"/>
                  <a:gd name="T103" fmla="*/ 11 h 16"/>
                  <a:gd name="T104" fmla="*/ 11 w 17"/>
                  <a:gd name="T105" fmla="*/ 12 h 16"/>
                  <a:gd name="T106" fmla="*/ 12 w 17"/>
                  <a:gd name="T107" fmla="*/ 12 h 16"/>
                  <a:gd name="T108" fmla="*/ 13 w 17"/>
                  <a:gd name="T109" fmla="*/ 13 h 16"/>
                  <a:gd name="T110" fmla="*/ 13 w 17"/>
                  <a:gd name="T111" fmla="*/ 14 h 16"/>
                  <a:gd name="T112" fmla="*/ 14 w 17"/>
                  <a:gd name="T113" fmla="*/ 15 h 16"/>
                  <a:gd name="T114" fmla="*/ 15 w 17"/>
                  <a:gd name="T115" fmla="*/ 16 h 16"/>
                  <a:gd name="T116" fmla="*/ 15 w 17"/>
                  <a:gd name="T117" fmla="*/ 16 h 16"/>
                  <a:gd name="T118" fmla="*/ 16 w 17"/>
                  <a:gd name="T11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 h="16">
                    <a:moveTo>
                      <a:pt x="16" y="16"/>
                    </a:moveTo>
                    <a:cubicBezTo>
                      <a:pt x="16" y="16"/>
                      <a:pt x="16" y="16"/>
                      <a:pt x="17" y="15"/>
                    </a:cubicBezTo>
                    <a:cubicBezTo>
                      <a:pt x="17" y="15"/>
                      <a:pt x="17" y="15"/>
                      <a:pt x="17" y="15"/>
                    </a:cubicBezTo>
                    <a:cubicBezTo>
                      <a:pt x="17" y="15"/>
                      <a:pt x="17" y="15"/>
                      <a:pt x="16" y="15"/>
                    </a:cubicBezTo>
                    <a:cubicBezTo>
                      <a:pt x="16" y="15"/>
                      <a:pt x="16" y="14"/>
                      <a:pt x="16" y="14"/>
                    </a:cubicBezTo>
                    <a:cubicBezTo>
                      <a:pt x="16" y="14"/>
                      <a:pt x="15" y="13"/>
                      <a:pt x="15" y="13"/>
                    </a:cubicBezTo>
                    <a:cubicBezTo>
                      <a:pt x="15" y="13"/>
                      <a:pt x="15" y="12"/>
                      <a:pt x="15" y="12"/>
                    </a:cubicBezTo>
                    <a:cubicBezTo>
                      <a:pt x="14" y="12"/>
                      <a:pt x="14" y="12"/>
                      <a:pt x="14" y="12"/>
                    </a:cubicBezTo>
                    <a:cubicBezTo>
                      <a:pt x="13" y="11"/>
                      <a:pt x="13" y="12"/>
                      <a:pt x="12" y="11"/>
                    </a:cubicBezTo>
                    <a:cubicBezTo>
                      <a:pt x="12" y="11"/>
                      <a:pt x="12" y="10"/>
                      <a:pt x="12" y="10"/>
                    </a:cubicBezTo>
                    <a:cubicBezTo>
                      <a:pt x="12" y="10"/>
                      <a:pt x="11" y="10"/>
                      <a:pt x="11" y="9"/>
                    </a:cubicBezTo>
                    <a:cubicBezTo>
                      <a:pt x="11" y="9"/>
                      <a:pt x="11" y="9"/>
                      <a:pt x="10" y="9"/>
                    </a:cubicBezTo>
                    <a:cubicBezTo>
                      <a:pt x="10" y="8"/>
                      <a:pt x="10" y="8"/>
                      <a:pt x="9" y="8"/>
                    </a:cubicBezTo>
                    <a:cubicBezTo>
                      <a:pt x="9" y="8"/>
                      <a:pt x="9" y="7"/>
                      <a:pt x="8" y="7"/>
                    </a:cubicBezTo>
                    <a:cubicBezTo>
                      <a:pt x="8" y="7"/>
                      <a:pt x="8" y="7"/>
                      <a:pt x="8" y="7"/>
                    </a:cubicBezTo>
                    <a:cubicBezTo>
                      <a:pt x="8" y="7"/>
                      <a:pt x="7" y="7"/>
                      <a:pt x="7" y="6"/>
                    </a:cubicBezTo>
                    <a:cubicBezTo>
                      <a:pt x="7" y="6"/>
                      <a:pt x="7" y="6"/>
                      <a:pt x="7" y="5"/>
                    </a:cubicBezTo>
                    <a:cubicBezTo>
                      <a:pt x="7" y="4"/>
                      <a:pt x="7" y="4"/>
                      <a:pt x="6" y="3"/>
                    </a:cubicBezTo>
                    <a:cubicBezTo>
                      <a:pt x="6" y="2"/>
                      <a:pt x="6" y="2"/>
                      <a:pt x="6" y="1"/>
                    </a:cubicBezTo>
                    <a:cubicBezTo>
                      <a:pt x="6" y="1"/>
                      <a:pt x="6" y="0"/>
                      <a:pt x="6" y="0"/>
                    </a:cubicBezTo>
                    <a:cubicBezTo>
                      <a:pt x="5" y="0"/>
                      <a:pt x="5" y="0"/>
                      <a:pt x="5" y="0"/>
                    </a:cubicBezTo>
                    <a:cubicBezTo>
                      <a:pt x="5" y="0"/>
                      <a:pt x="5" y="0"/>
                      <a:pt x="5" y="0"/>
                    </a:cubicBezTo>
                    <a:cubicBezTo>
                      <a:pt x="5" y="1"/>
                      <a:pt x="5" y="1"/>
                      <a:pt x="5" y="1"/>
                    </a:cubicBezTo>
                    <a:cubicBezTo>
                      <a:pt x="4" y="1"/>
                      <a:pt x="4" y="1"/>
                      <a:pt x="4" y="2"/>
                    </a:cubicBezTo>
                    <a:cubicBezTo>
                      <a:pt x="3" y="2"/>
                      <a:pt x="3" y="2"/>
                      <a:pt x="3" y="2"/>
                    </a:cubicBezTo>
                    <a:cubicBezTo>
                      <a:pt x="3" y="2"/>
                      <a:pt x="3" y="2"/>
                      <a:pt x="2" y="2"/>
                    </a:cubicBezTo>
                    <a:cubicBezTo>
                      <a:pt x="2" y="2"/>
                      <a:pt x="2" y="3"/>
                      <a:pt x="2" y="3"/>
                    </a:cubicBezTo>
                    <a:cubicBezTo>
                      <a:pt x="2" y="3"/>
                      <a:pt x="1" y="3"/>
                      <a:pt x="1" y="3"/>
                    </a:cubicBezTo>
                    <a:cubicBezTo>
                      <a:pt x="1" y="3"/>
                      <a:pt x="1" y="3"/>
                      <a:pt x="1" y="4"/>
                    </a:cubicBezTo>
                    <a:cubicBezTo>
                      <a:pt x="1" y="4"/>
                      <a:pt x="1" y="4"/>
                      <a:pt x="1" y="4"/>
                    </a:cubicBezTo>
                    <a:cubicBezTo>
                      <a:pt x="0" y="4"/>
                      <a:pt x="1" y="5"/>
                      <a:pt x="1" y="5"/>
                    </a:cubicBezTo>
                    <a:cubicBezTo>
                      <a:pt x="1" y="6"/>
                      <a:pt x="1" y="6"/>
                      <a:pt x="1" y="6"/>
                    </a:cubicBezTo>
                    <a:cubicBezTo>
                      <a:pt x="0" y="7"/>
                      <a:pt x="0" y="7"/>
                      <a:pt x="0" y="8"/>
                    </a:cubicBezTo>
                    <a:cubicBezTo>
                      <a:pt x="0" y="8"/>
                      <a:pt x="0" y="9"/>
                      <a:pt x="0" y="9"/>
                    </a:cubicBezTo>
                    <a:cubicBezTo>
                      <a:pt x="0" y="9"/>
                      <a:pt x="0" y="9"/>
                      <a:pt x="0" y="10"/>
                    </a:cubicBezTo>
                    <a:cubicBezTo>
                      <a:pt x="0" y="10"/>
                      <a:pt x="0" y="10"/>
                      <a:pt x="0" y="11"/>
                    </a:cubicBezTo>
                    <a:cubicBezTo>
                      <a:pt x="0" y="11"/>
                      <a:pt x="0" y="11"/>
                      <a:pt x="0" y="12"/>
                    </a:cubicBezTo>
                    <a:cubicBezTo>
                      <a:pt x="0" y="12"/>
                      <a:pt x="0" y="12"/>
                      <a:pt x="0" y="12"/>
                    </a:cubicBezTo>
                    <a:cubicBezTo>
                      <a:pt x="0" y="13"/>
                      <a:pt x="0" y="13"/>
                      <a:pt x="0" y="13"/>
                    </a:cubicBezTo>
                    <a:cubicBezTo>
                      <a:pt x="0" y="13"/>
                      <a:pt x="0" y="12"/>
                      <a:pt x="1" y="12"/>
                    </a:cubicBezTo>
                    <a:cubicBezTo>
                      <a:pt x="1" y="12"/>
                      <a:pt x="2" y="12"/>
                      <a:pt x="2" y="12"/>
                    </a:cubicBezTo>
                    <a:cubicBezTo>
                      <a:pt x="2" y="12"/>
                      <a:pt x="2" y="13"/>
                      <a:pt x="3" y="13"/>
                    </a:cubicBezTo>
                    <a:cubicBezTo>
                      <a:pt x="3" y="13"/>
                      <a:pt x="3" y="12"/>
                      <a:pt x="3" y="12"/>
                    </a:cubicBezTo>
                    <a:cubicBezTo>
                      <a:pt x="3" y="12"/>
                      <a:pt x="3" y="11"/>
                      <a:pt x="3" y="11"/>
                    </a:cubicBezTo>
                    <a:cubicBezTo>
                      <a:pt x="3" y="10"/>
                      <a:pt x="4" y="10"/>
                      <a:pt x="4" y="10"/>
                    </a:cubicBezTo>
                    <a:cubicBezTo>
                      <a:pt x="4" y="10"/>
                      <a:pt x="4" y="10"/>
                      <a:pt x="5" y="11"/>
                    </a:cubicBezTo>
                    <a:cubicBezTo>
                      <a:pt x="5" y="11"/>
                      <a:pt x="5" y="11"/>
                      <a:pt x="5" y="11"/>
                    </a:cubicBezTo>
                    <a:cubicBezTo>
                      <a:pt x="6" y="12"/>
                      <a:pt x="6" y="11"/>
                      <a:pt x="6" y="11"/>
                    </a:cubicBezTo>
                    <a:cubicBezTo>
                      <a:pt x="7" y="11"/>
                      <a:pt x="7" y="11"/>
                      <a:pt x="7" y="11"/>
                    </a:cubicBezTo>
                    <a:cubicBezTo>
                      <a:pt x="7" y="11"/>
                      <a:pt x="8" y="10"/>
                      <a:pt x="8" y="10"/>
                    </a:cubicBezTo>
                    <a:cubicBezTo>
                      <a:pt x="8" y="10"/>
                      <a:pt x="8" y="11"/>
                      <a:pt x="9" y="11"/>
                    </a:cubicBezTo>
                    <a:cubicBezTo>
                      <a:pt x="9" y="11"/>
                      <a:pt x="9" y="11"/>
                      <a:pt x="9" y="11"/>
                    </a:cubicBezTo>
                    <a:cubicBezTo>
                      <a:pt x="10" y="11"/>
                      <a:pt x="10" y="11"/>
                      <a:pt x="11" y="12"/>
                    </a:cubicBezTo>
                    <a:cubicBezTo>
                      <a:pt x="11" y="12"/>
                      <a:pt x="11" y="12"/>
                      <a:pt x="12" y="12"/>
                    </a:cubicBezTo>
                    <a:cubicBezTo>
                      <a:pt x="12" y="13"/>
                      <a:pt x="12" y="13"/>
                      <a:pt x="13" y="13"/>
                    </a:cubicBezTo>
                    <a:cubicBezTo>
                      <a:pt x="13" y="14"/>
                      <a:pt x="13" y="14"/>
                      <a:pt x="13" y="14"/>
                    </a:cubicBezTo>
                    <a:cubicBezTo>
                      <a:pt x="14" y="15"/>
                      <a:pt x="14" y="15"/>
                      <a:pt x="14" y="15"/>
                    </a:cubicBezTo>
                    <a:cubicBezTo>
                      <a:pt x="14" y="16"/>
                      <a:pt x="14" y="16"/>
                      <a:pt x="15" y="16"/>
                    </a:cubicBezTo>
                    <a:cubicBezTo>
                      <a:pt x="15" y="16"/>
                      <a:pt x="15" y="16"/>
                      <a:pt x="15" y="16"/>
                    </a:cubicBezTo>
                    <a:cubicBezTo>
                      <a:pt x="15" y="16"/>
                      <a:pt x="16" y="16"/>
                      <a:pt x="16" y="16"/>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68" name="Freeform 360">
                <a:extLst>
                  <a:ext uri="{FF2B5EF4-FFF2-40B4-BE49-F238E27FC236}">
                    <a16:creationId xmlns:a16="http://schemas.microsoft.com/office/drawing/2014/main" id="{9A655941-CD45-7C5D-9749-C050E9D5EA6D}"/>
                  </a:ext>
                </a:extLst>
              </p:cNvPr>
              <p:cNvSpPr>
                <a:spLocks/>
              </p:cNvSpPr>
              <p:nvPr/>
            </p:nvSpPr>
            <p:spPr bwMode="auto">
              <a:xfrm>
                <a:off x="4421189" y="2957514"/>
                <a:ext cx="20638" cy="20638"/>
              </a:xfrm>
              <a:custGeom>
                <a:avLst/>
                <a:gdLst>
                  <a:gd name="T0" fmla="*/ 1 w 2"/>
                  <a:gd name="T1" fmla="*/ 0 h 2"/>
                  <a:gd name="T2" fmla="*/ 0 w 2"/>
                  <a:gd name="T3" fmla="*/ 1 h 2"/>
                  <a:gd name="T4" fmla="*/ 0 w 2"/>
                  <a:gd name="T5" fmla="*/ 2 h 2"/>
                  <a:gd name="T6" fmla="*/ 1 w 2"/>
                  <a:gd name="T7" fmla="*/ 2 h 2"/>
                  <a:gd name="T8" fmla="*/ 2 w 2"/>
                  <a:gd name="T9" fmla="*/ 1 h 2"/>
                  <a:gd name="T10" fmla="*/ 1 w 2"/>
                  <a:gd name="T11" fmla="*/ 0 h 2"/>
                  <a:gd name="T12" fmla="*/ 1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0"/>
                    </a:moveTo>
                    <a:cubicBezTo>
                      <a:pt x="0" y="1"/>
                      <a:pt x="0" y="1"/>
                      <a:pt x="0" y="1"/>
                    </a:cubicBezTo>
                    <a:cubicBezTo>
                      <a:pt x="0" y="1"/>
                      <a:pt x="0" y="2"/>
                      <a:pt x="0" y="2"/>
                    </a:cubicBezTo>
                    <a:cubicBezTo>
                      <a:pt x="0" y="2"/>
                      <a:pt x="1" y="2"/>
                      <a:pt x="1" y="2"/>
                    </a:cubicBezTo>
                    <a:cubicBezTo>
                      <a:pt x="1" y="2"/>
                      <a:pt x="1" y="2"/>
                      <a:pt x="2" y="1"/>
                    </a:cubicBezTo>
                    <a:cubicBezTo>
                      <a:pt x="2" y="1"/>
                      <a:pt x="2" y="1"/>
                      <a:pt x="1" y="0"/>
                    </a:cubicBezTo>
                    <a:cubicBezTo>
                      <a:pt x="1" y="0"/>
                      <a:pt x="1" y="0"/>
                      <a:pt x="1"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69" name="Freeform 361">
                <a:extLst>
                  <a:ext uri="{FF2B5EF4-FFF2-40B4-BE49-F238E27FC236}">
                    <a16:creationId xmlns:a16="http://schemas.microsoft.com/office/drawing/2014/main" id="{D37857FA-7650-01C1-A9C6-7B235FA73E4D}"/>
                  </a:ext>
                </a:extLst>
              </p:cNvPr>
              <p:cNvSpPr>
                <a:spLocks/>
              </p:cNvSpPr>
              <p:nvPr/>
            </p:nvSpPr>
            <p:spPr bwMode="auto">
              <a:xfrm>
                <a:off x="3546476" y="2600326"/>
                <a:ext cx="20638" cy="22225"/>
              </a:xfrm>
              <a:custGeom>
                <a:avLst/>
                <a:gdLst>
                  <a:gd name="T0" fmla="*/ 2 w 2"/>
                  <a:gd name="T1" fmla="*/ 0 h 2"/>
                  <a:gd name="T2" fmla="*/ 1 w 2"/>
                  <a:gd name="T3" fmla="*/ 1 h 2"/>
                  <a:gd name="T4" fmla="*/ 0 w 2"/>
                  <a:gd name="T5" fmla="*/ 1 h 2"/>
                  <a:gd name="T6" fmla="*/ 1 w 2"/>
                  <a:gd name="T7" fmla="*/ 1 h 2"/>
                  <a:gd name="T8" fmla="*/ 1 w 2"/>
                  <a:gd name="T9" fmla="*/ 2 h 2"/>
                  <a:gd name="T10" fmla="*/ 1 w 2"/>
                  <a:gd name="T11" fmla="*/ 2 h 2"/>
                  <a:gd name="T12" fmla="*/ 2 w 2"/>
                  <a:gd name="T13" fmla="*/ 1 h 2"/>
                  <a:gd name="T14" fmla="*/ 2 w 2"/>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2" y="0"/>
                    </a:moveTo>
                    <a:cubicBezTo>
                      <a:pt x="1" y="0"/>
                      <a:pt x="1" y="0"/>
                      <a:pt x="1" y="1"/>
                    </a:cubicBezTo>
                    <a:cubicBezTo>
                      <a:pt x="1" y="1"/>
                      <a:pt x="0" y="1"/>
                      <a:pt x="0" y="1"/>
                    </a:cubicBezTo>
                    <a:cubicBezTo>
                      <a:pt x="0" y="1"/>
                      <a:pt x="1" y="1"/>
                      <a:pt x="1" y="1"/>
                    </a:cubicBezTo>
                    <a:cubicBezTo>
                      <a:pt x="1" y="2"/>
                      <a:pt x="0" y="2"/>
                      <a:pt x="1" y="2"/>
                    </a:cubicBezTo>
                    <a:cubicBezTo>
                      <a:pt x="1" y="2"/>
                      <a:pt x="1" y="2"/>
                      <a:pt x="1" y="2"/>
                    </a:cubicBezTo>
                    <a:cubicBezTo>
                      <a:pt x="2" y="2"/>
                      <a:pt x="2" y="2"/>
                      <a:pt x="2" y="1"/>
                    </a:cubicBezTo>
                    <a:cubicBezTo>
                      <a:pt x="2" y="1"/>
                      <a:pt x="2" y="1"/>
                      <a:pt x="2"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70" name="Freeform 362">
                <a:extLst>
                  <a:ext uri="{FF2B5EF4-FFF2-40B4-BE49-F238E27FC236}">
                    <a16:creationId xmlns:a16="http://schemas.microsoft.com/office/drawing/2014/main" id="{645CF44E-B9E1-EE92-7808-CBE4B44A0FD0}"/>
                  </a:ext>
                </a:extLst>
              </p:cNvPr>
              <p:cNvSpPr>
                <a:spLocks/>
              </p:cNvSpPr>
              <p:nvPr/>
            </p:nvSpPr>
            <p:spPr bwMode="auto">
              <a:xfrm>
                <a:off x="3546476" y="2568576"/>
                <a:ext cx="11113" cy="9525"/>
              </a:xfrm>
              <a:custGeom>
                <a:avLst/>
                <a:gdLst>
                  <a:gd name="T0" fmla="*/ 1 w 1"/>
                  <a:gd name="T1" fmla="*/ 1 h 1"/>
                  <a:gd name="T2" fmla="*/ 0 w 1"/>
                  <a:gd name="T3" fmla="*/ 0 h 1"/>
                  <a:gd name="T4" fmla="*/ 0 w 1"/>
                  <a:gd name="T5" fmla="*/ 0 h 1"/>
                  <a:gd name="T6" fmla="*/ 0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0"/>
                      <a:pt x="1" y="0"/>
                      <a:pt x="0" y="0"/>
                    </a:cubicBezTo>
                    <a:cubicBezTo>
                      <a:pt x="0" y="0"/>
                      <a:pt x="0" y="0"/>
                      <a:pt x="0" y="0"/>
                    </a:cubicBezTo>
                    <a:cubicBezTo>
                      <a:pt x="0" y="0"/>
                      <a:pt x="0" y="1"/>
                      <a:pt x="0" y="1"/>
                    </a:cubicBezTo>
                    <a:cubicBezTo>
                      <a:pt x="0" y="1"/>
                      <a:pt x="1" y="1"/>
                      <a:pt x="1"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71" name="Oval 363">
                <a:extLst>
                  <a:ext uri="{FF2B5EF4-FFF2-40B4-BE49-F238E27FC236}">
                    <a16:creationId xmlns:a16="http://schemas.microsoft.com/office/drawing/2014/main" id="{FA588577-205A-F5EB-A816-D2BC2FB45B20}"/>
                  </a:ext>
                </a:extLst>
              </p:cNvPr>
              <p:cNvSpPr>
                <a:spLocks noChangeArrowheads="1"/>
              </p:cNvSpPr>
              <p:nvPr/>
            </p:nvSpPr>
            <p:spPr bwMode="auto">
              <a:xfrm>
                <a:off x="4225926" y="3184526"/>
                <a:ext cx="22225" cy="9525"/>
              </a:xfrm>
              <a:prstGeom prst="ellipse">
                <a:avLst/>
              </a:pr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72" name="Freeform 364">
                <a:extLst>
                  <a:ext uri="{FF2B5EF4-FFF2-40B4-BE49-F238E27FC236}">
                    <a16:creationId xmlns:a16="http://schemas.microsoft.com/office/drawing/2014/main" id="{365A530F-6D58-2E55-7E06-774DA9280126}"/>
                  </a:ext>
                </a:extLst>
              </p:cNvPr>
              <p:cNvSpPr>
                <a:spLocks/>
              </p:cNvSpPr>
              <p:nvPr/>
            </p:nvSpPr>
            <p:spPr bwMode="auto">
              <a:xfrm>
                <a:off x="5348289" y="3465514"/>
                <a:ext cx="215900" cy="420688"/>
              </a:xfrm>
              <a:custGeom>
                <a:avLst/>
                <a:gdLst>
                  <a:gd name="T0" fmla="*/ 19 w 20"/>
                  <a:gd name="T1" fmla="*/ 7 h 39"/>
                  <a:gd name="T2" fmla="*/ 19 w 20"/>
                  <a:gd name="T3" fmla="*/ 3 h 39"/>
                  <a:gd name="T4" fmla="*/ 18 w 20"/>
                  <a:gd name="T5" fmla="*/ 0 h 39"/>
                  <a:gd name="T6" fmla="*/ 16 w 20"/>
                  <a:gd name="T7" fmla="*/ 0 h 39"/>
                  <a:gd name="T8" fmla="*/ 16 w 20"/>
                  <a:gd name="T9" fmla="*/ 2 h 39"/>
                  <a:gd name="T10" fmla="*/ 15 w 20"/>
                  <a:gd name="T11" fmla="*/ 4 h 39"/>
                  <a:gd name="T12" fmla="*/ 13 w 20"/>
                  <a:gd name="T13" fmla="*/ 5 h 39"/>
                  <a:gd name="T14" fmla="*/ 13 w 20"/>
                  <a:gd name="T15" fmla="*/ 7 h 39"/>
                  <a:gd name="T16" fmla="*/ 11 w 20"/>
                  <a:gd name="T17" fmla="*/ 7 h 39"/>
                  <a:gd name="T18" fmla="*/ 10 w 20"/>
                  <a:gd name="T19" fmla="*/ 8 h 39"/>
                  <a:gd name="T20" fmla="*/ 8 w 20"/>
                  <a:gd name="T21" fmla="*/ 10 h 39"/>
                  <a:gd name="T22" fmla="*/ 6 w 20"/>
                  <a:gd name="T23" fmla="*/ 11 h 39"/>
                  <a:gd name="T24" fmla="*/ 5 w 20"/>
                  <a:gd name="T25" fmla="*/ 12 h 39"/>
                  <a:gd name="T26" fmla="*/ 4 w 20"/>
                  <a:gd name="T27" fmla="*/ 13 h 39"/>
                  <a:gd name="T28" fmla="*/ 2 w 20"/>
                  <a:gd name="T29" fmla="*/ 16 h 39"/>
                  <a:gd name="T30" fmla="*/ 3 w 20"/>
                  <a:gd name="T31" fmla="*/ 19 h 39"/>
                  <a:gd name="T32" fmla="*/ 4 w 20"/>
                  <a:gd name="T33" fmla="*/ 21 h 39"/>
                  <a:gd name="T34" fmla="*/ 3 w 20"/>
                  <a:gd name="T35" fmla="*/ 24 h 39"/>
                  <a:gd name="T36" fmla="*/ 1 w 20"/>
                  <a:gd name="T37" fmla="*/ 26 h 39"/>
                  <a:gd name="T38" fmla="*/ 0 w 20"/>
                  <a:gd name="T39" fmla="*/ 30 h 39"/>
                  <a:gd name="T40" fmla="*/ 1 w 20"/>
                  <a:gd name="T41" fmla="*/ 33 h 39"/>
                  <a:gd name="T42" fmla="*/ 1 w 20"/>
                  <a:gd name="T43" fmla="*/ 35 h 39"/>
                  <a:gd name="T44" fmla="*/ 3 w 20"/>
                  <a:gd name="T45" fmla="*/ 38 h 39"/>
                  <a:gd name="T46" fmla="*/ 5 w 20"/>
                  <a:gd name="T47" fmla="*/ 39 h 39"/>
                  <a:gd name="T48" fmla="*/ 9 w 20"/>
                  <a:gd name="T49" fmla="*/ 37 h 39"/>
                  <a:gd name="T50" fmla="*/ 10 w 20"/>
                  <a:gd name="T51" fmla="*/ 34 h 39"/>
                  <a:gd name="T52" fmla="*/ 12 w 20"/>
                  <a:gd name="T53" fmla="*/ 31 h 39"/>
                  <a:gd name="T54" fmla="*/ 12 w 20"/>
                  <a:gd name="T55" fmla="*/ 28 h 39"/>
                  <a:gd name="T56" fmla="*/ 13 w 20"/>
                  <a:gd name="T57" fmla="*/ 25 h 39"/>
                  <a:gd name="T58" fmla="*/ 14 w 20"/>
                  <a:gd name="T59" fmla="*/ 23 h 39"/>
                  <a:gd name="T60" fmla="*/ 15 w 20"/>
                  <a:gd name="T61" fmla="*/ 20 h 39"/>
                  <a:gd name="T62" fmla="*/ 16 w 20"/>
                  <a:gd name="T63" fmla="*/ 18 h 39"/>
                  <a:gd name="T64" fmla="*/ 17 w 20"/>
                  <a:gd name="T65" fmla="*/ 15 h 39"/>
                  <a:gd name="T66" fmla="*/ 18 w 20"/>
                  <a:gd name="T67" fmla="*/ 12 h 39"/>
                  <a:gd name="T68" fmla="*/ 18 w 20"/>
                  <a:gd name="T69" fmla="*/ 11 h 39"/>
                  <a:gd name="T70" fmla="*/ 19 w 20"/>
                  <a:gd name="T71" fmla="*/ 1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 h="39">
                    <a:moveTo>
                      <a:pt x="20" y="8"/>
                    </a:moveTo>
                    <a:cubicBezTo>
                      <a:pt x="20" y="7"/>
                      <a:pt x="19" y="7"/>
                      <a:pt x="19" y="7"/>
                    </a:cubicBezTo>
                    <a:cubicBezTo>
                      <a:pt x="19" y="6"/>
                      <a:pt x="19" y="5"/>
                      <a:pt x="19" y="4"/>
                    </a:cubicBezTo>
                    <a:cubicBezTo>
                      <a:pt x="19" y="4"/>
                      <a:pt x="19" y="4"/>
                      <a:pt x="19" y="3"/>
                    </a:cubicBezTo>
                    <a:cubicBezTo>
                      <a:pt x="19" y="2"/>
                      <a:pt x="19" y="2"/>
                      <a:pt x="18" y="2"/>
                    </a:cubicBezTo>
                    <a:cubicBezTo>
                      <a:pt x="18" y="1"/>
                      <a:pt x="18" y="0"/>
                      <a:pt x="18" y="0"/>
                    </a:cubicBezTo>
                    <a:cubicBezTo>
                      <a:pt x="17" y="0"/>
                      <a:pt x="17" y="0"/>
                      <a:pt x="17" y="0"/>
                    </a:cubicBezTo>
                    <a:cubicBezTo>
                      <a:pt x="16" y="0"/>
                      <a:pt x="16" y="0"/>
                      <a:pt x="16" y="0"/>
                    </a:cubicBezTo>
                    <a:cubicBezTo>
                      <a:pt x="16" y="1"/>
                      <a:pt x="15" y="1"/>
                      <a:pt x="16" y="1"/>
                    </a:cubicBezTo>
                    <a:cubicBezTo>
                      <a:pt x="16" y="2"/>
                      <a:pt x="16" y="2"/>
                      <a:pt x="16" y="2"/>
                    </a:cubicBezTo>
                    <a:cubicBezTo>
                      <a:pt x="16" y="2"/>
                      <a:pt x="16" y="3"/>
                      <a:pt x="16" y="3"/>
                    </a:cubicBezTo>
                    <a:cubicBezTo>
                      <a:pt x="15" y="3"/>
                      <a:pt x="15" y="4"/>
                      <a:pt x="15" y="4"/>
                    </a:cubicBezTo>
                    <a:cubicBezTo>
                      <a:pt x="14" y="4"/>
                      <a:pt x="14" y="4"/>
                      <a:pt x="14" y="4"/>
                    </a:cubicBezTo>
                    <a:cubicBezTo>
                      <a:pt x="13" y="4"/>
                      <a:pt x="14" y="5"/>
                      <a:pt x="13" y="5"/>
                    </a:cubicBezTo>
                    <a:cubicBezTo>
                      <a:pt x="13" y="6"/>
                      <a:pt x="13" y="6"/>
                      <a:pt x="13" y="6"/>
                    </a:cubicBezTo>
                    <a:cubicBezTo>
                      <a:pt x="13" y="7"/>
                      <a:pt x="13" y="7"/>
                      <a:pt x="13" y="7"/>
                    </a:cubicBezTo>
                    <a:cubicBezTo>
                      <a:pt x="12" y="7"/>
                      <a:pt x="12" y="7"/>
                      <a:pt x="12" y="7"/>
                    </a:cubicBezTo>
                    <a:cubicBezTo>
                      <a:pt x="12" y="7"/>
                      <a:pt x="12" y="7"/>
                      <a:pt x="11" y="7"/>
                    </a:cubicBezTo>
                    <a:cubicBezTo>
                      <a:pt x="11" y="7"/>
                      <a:pt x="11" y="8"/>
                      <a:pt x="11" y="8"/>
                    </a:cubicBezTo>
                    <a:cubicBezTo>
                      <a:pt x="10" y="8"/>
                      <a:pt x="10" y="8"/>
                      <a:pt x="10" y="8"/>
                    </a:cubicBezTo>
                    <a:cubicBezTo>
                      <a:pt x="10" y="8"/>
                      <a:pt x="10" y="9"/>
                      <a:pt x="10" y="9"/>
                    </a:cubicBezTo>
                    <a:cubicBezTo>
                      <a:pt x="10" y="10"/>
                      <a:pt x="9" y="10"/>
                      <a:pt x="8" y="10"/>
                    </a:cubicBezTo>
                    <a:cubicBezTo>
                      <a:pt x="8" y="10"/>
                      <a:pt x="8" y="10"/>
                      <a:pt x="7" y="10"/>
                    </a:cubicBezTo>
                    <a:cubicBezTo>
                      <a:pt x="7" y="10"/>
                      <a:pt x="7" y="11"/>
                      <a:pt x="6" y="11"/>
                    </a:cubicBezTo>
                    <a:cubicBezTo>
                      <a:pt x="6" y="11"/>
                      <a:pt x="6" y="11"/>
                      <a:pt x="6" y="11"/>
                    </a:cubicBezTo>
                    <a:cubicBezTo>
                      <a:pt x="5" y="11"/>
                      <a:pt x="5" y="12"/>
                      <a:pt x="5" y="12"/>
                    </a:cubicBezTo>
                    <a:cubicBezTo>
                      <a:pt x="4" y="12"/>
                      <a:pt x="4" y="12"/>
                      <a:pt x="4" y="12"/>
                    </a:cubicBezTo>
                    <a:cubicBezTo>
                      <a:pt x="4" y="12"/>
                      <a:pt x="4" y="13"/>
                      <a:pt x="4" y="13"/>
                    </a:cubicBezTo>
                    <a:cubicBezTo>
                      <a:pt x="4" y="14"/>
                      <a:pt x="3" y="14"/>
                      <a:pt x="3" y="14"/>
                    </a:cubicBezTo>
                    <a:cubicBezTo>
                      <a:pt x="3" y="15"/>
                      <a:pt x="2" y="15"/>
                      <a:pt x="2" y="16"/>
                    </a:cubicBezTo>
                    <a:cubicBezTo>
                      <a:pt x="2" y="17"/>
                      <a:pt x="2" y="17"/>
                      <a:pt x="2" y="18"/>
                    </a:cubicBezTo>
                    <a:cubicBezTo>
                      <a:pt x="2" y="18"/>
                      <a:pt x="3" y="18"/>
                      <a:pt x="3" y="19"/>
                    </a:cubicBezTo>
                    <a:cubicBezTo>
                      <a:pt x="3" y="19"/>
                      <a:pt x="3" y="20"/>
                      <a:pt x="3" y="20"/>
                    </a:cubicBezTo>
                    <a:cubicBezTo>
                      <a:pt x="3" y="21"/>
                      <a:pt x="4" y="21"/>
                      <a:pt x="4" y="21"/>
                    </a:cubicBezTo>
                    <a:cubicBezTo>
                      <a:pt x="4" y="22"/>
                      <a:pt x="4" y="22"/>
                      <a:pt x="3" y="23"/>
                    </a:cubicBezTo>
                    <a:cubicBezTo>
                      <a:pt x="3" y="23"/>
                      <a:pt x="3" y="23"/>
                      <a:pt x="3" y="24"/>
                    </a:cubicBezTo>
                    <a:cubicBezTo>
                      <a:pt x="2" y="25"/>
                      <a:pt x="2" y="25"/>
                      <a:pt x="2" y="26"/>
                    </a:cubicBezTo>
                    <a:cubicBezTo>
                      <a:pt x="2" y="26"/>
                      <a:pt x="2" y="26"/>
                      <a:pt x="1" y="26"/>
                    </a:cubicBezTo>
                    <a:cubicBezTo>
                      <a:pt x="1" y="27"/>
                      <a:pt x="0" y="27"/>
                      <a:pt x="0" y="28"/>
                    </a:cubicBezTo>
                    <a:cubicBezTo>
                      <a:pt x="0" y="29"/>
                      <a:pt x="0" y="29"/>
                      <a:pt x="0" y="30"/>
                    </a:cubicBezTo>
                    <a:cubicBezTo>
                      <a:pt x="0" y="31"/>
                      <a:pt x="0" y="31"/>
                      <a:pt x="0" y="31"/>
                    </a:cubicBezTo>
                    <a:cubicBezTo>
                      <a:pt x="1" y="32"/>
                      <a:pt x="1" y="32"/>
                      <a:pt x="1" y="33"/>
                    </a:cubicBezTo>
                    <a:cubicBezTo>
                      <a:pt x="1" y="33"/>
                      <a:pt x="1" y="33"/>
                      <a:pt x="1" y="33"/>
                    </a:cubicBezTo>
                    <a:cubicBezTo>
                      <a:pt x="1" y="34"/>
                      <a:pt x="1" y="35"/>
                      <a:pt x="1" y="35"/>
                    </a:cubicBezTo>
                    <a:cubicBezTo>
                      <a:pt x="2" y="36"/>
                      <a:pt x="2" y="36"/>
                      <a:pt x="2" y="37"/>
                    </a:cubicBezTo>
                    <a:cubicBezTo>
                      <a:pt x="2" y="37"/>
                      <a:pt x="2" y="37"/>
                      <a:pt x="3" y="38"/>
                    </a:cubicBezTo>
                    <a:cubicBezTo>
                      <a:pt x="3" y="38"/>
                      <a:pt x="3" y="38"/>
                      <a:pt x="4" y="39"/>
                    </a:cubicBezTo>
                    <a:cubicBezTo>
                      <a:pt x="4" y="39"/>
                      <a:pt x="5" y="39"/>
                      <a:pt x="5" y="39"/>
                    </a:cubicBezTo>
                    <a:cubicBezTo>
                      <a:pt x="6" y="39"/>
                      <a:pt x="6" y="38"/>
                      <a:pt x="7" y="38"/>
                    </a:cubicBezTo>
                    <a:cubicBezTo>
                      <a:pt x="8" y="38"/>
                      <a:pt x="8" y="37"/>
                      <a:pt x="9" y="37"/>
                    </a:cubicBezTo>
                    <a:cubicBezTo>
                      <a:pt x="9" y="36"/>
                      <a:pt x="10" y="36"/>
                      <a:pt x="10" y="36"/>
                    </a:cubicBezTo>
                    <a:cubicBezTo>
                      <a:pt x="10" y="36"/>
                      <a:pt x="10" y="35"/>
                      <a:pt x="10" y="34"/>
                    </a:cubicBezTo>
                    <a:cubicBezTo>
                      <a:pt x="11" y="33"/>
                      <a:pt x="10" y="33"/>
                      <a:pt x="11" y="32"/>
                    </a:cubicBezTo>
                    <a:cubicBezTo>
                      <a:pt x="11" y="31"/>
                      <a:pt x="11" y="31"/>
                      <a:pt x="12" y="31"/>
                    </a:cubicBezTo>
                    <a:cubicBezTo>
                      <a:pt x="12" y="30"/>
                      <a:pt x="12" y="30"/>
                      <a:pt x="12" y="30"/>
                    </a:cubicBezTo>
                    <a:cubicBezTo>
                      <a:pt x="12" y="29"/>
                      <a:pt x="12" y="28"/>
                      <a:pt x="12" y="28"/>
                    </a:cubicBezTo>
                    <a:cubicBezTo>
                      <a:pt x="13" y="27"/>
                      <a:pt x="13" y="27"/>
                      <a:pt x="13" y="26"/>
                    </a:cubicBezTo>
                    <a:cubicBezTo>
                      <a:pt x="13" y="26"/>
                      <a:pt x="13" y="25"/>
                      <a:pt x="13" y="25"/>
                    </a:cubicBezTo>
                    <a:cubicBezTo>
                      <a:pt x="13" y="24"/>
                      <a:pt x="14" y="24"/>
                      <a:pt x="14" y="23"/>
                    </a:cubicBezTo>
                    <a:cubicBezTo>
                      <a:pt x="14" y="23"/>
                      <a:pt x="14" y="23"/>
                      <a:pt x="14" y="23"/>
                    </a:cubicBezTo>
                    <a:cubicBezTo>
                      <a:pt x="15" y="22"/>
                      <a:pt x="15" y="22"/>
                      <a:pt x="15" y="21"/>
                    </a:cubicBezTo>
                    <a:cubicBezTo>
                      <a:pt x="15" y="21"/>
                      <a:pt x="15" y="21"/>
                      <a:pt x="15" y="20"/>
                    </a:cubicBezTo>
                    <a:cubicBezTo>
                      <a:pt x="15" y="20"/>
                      <a:pt x="16" y="20"/>
                      <a:pt x="16" y="19"/>
                    </a:cubicBezTo>
                    <a:cubicBezTo>
                      <a:pt x="16" y="19"/>
                      <a:pt x="16" y="19"/>
                      <a:pt x="16" y="18"/>
                    </a:cubicBezTo>
                    <a:cubicBezTo>
                      <a:pt x="16" y="18"/>
                      <a:pt x="16" y="17"/>
                      <a:pt x="16" y="17"/>
                    </a:cubicBezTo>
                    <a:cubicBezTo>
                      <a:pt x="16" y="16"/>
                      <a:pt x="17" y="15"/>
                      <a:pt x="17" y="15"/>
                    </a:cubicBezTo>
                    <a:cubicBezTo>
                      <a:pt x="17" y="14"/>
                      <a:pt x="17" y="14"/>
                      <a:pt x="17" y="13"/>
                    </a:cubicBezTo>
                    <a:cubicBezTo>
                      <a:pt x="18" y="13"/>
                      <a:pt x="18" y="13"/>
                      <a:pt x="18" y="12"/>
                    </a:cubicBezTo>
                    <a:cubicBezTo>
                      <a:pt x="18" y="12"/>
                      <a:pt x="18" y="12"/>
                      <a:pt x="18" y="11"/>
                    </a:cubicBezTo>
                    <a:cubicBezTo>
                      <a:pt x="18" y="11"/>
                      <a:pt x="18" y="11"/>
                      <a:pt x="18" y="11"/>
                    </a:cubicBezTo>
                    <a:cubicBezTo>
                      <a:pt x="18" y="10"/>
                      <a:pt x="19" y="11"/>
                      <a:pt x="19" y="11"/>
                    </a:cubicBezTo>
                    <a:cubicBezTo>
                      <a:pt x="20" y="11"/>
                      <a:pt x="19" y="10"/>
                      <a:pt x="19" y="10"/>
                    </a:cubicBezTo>
                    <a:cubicBezTo>
                      <a:pt x="20" y="9"/>
                      <a:pt x="20" y="9"/>
                      <a:pt x="20" y="8"/>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73" name="Freeform 365">
                <a:extLst>
                  <a:ext uri="{FF2B5EF4-FFF2-40B4-BE49-F238E27FC236}">
                    <a16:creationId xmlns:a16="http://schemas.microsoft.com/office/drawing/2014/main" id="{30AA44ED-E80D-A3C8-558E-6549D58E6A4A}"/>
                  </a:ext>
                </a:extLst>
              </p:cNvPr>
              <p:cNvSpPr>
                <a:spLocks/>
              </p:cNvSpPr>
              <p:nvPr/>
            </p:nvSpPr>
            <p:spPr bwMode="auto">
              <a:xfrm>
                <a:off x="5424489" y="2146301"/>
                <a:ext cx="53975" cy="42863"/>
              </a:xfrm>
              <a:custGeom>
                <a:avLst/>
                <a:gdLst>
                  <a:gd name="T0" fmla="*/ 2 w 5"/>
                  <a:gd name="T1" fmla="*/ 4 h 4"/>
                  <a:gd name="T2" fmla="*/ 3 w 5"/>
                  <a:gd name="T3" fmla="*/ 4 h 4"/>
                  <a:gd name="T4" fmla="*/ 4 w 5"/>
                  <a:gd name="T5" fmla="*/ 4 h 4"/>
                  <a:gd name="T6" fmla="*/ 5 w 5"/>
                  <a:gd name="T7" fmla="*/ 4 h 4"/>
                  <a:gd name="T8" fmla="*/ 5 w 5"/>
                  <a:gd name="T9" fmla="*/ 4 h 4"/>
                  <a:gd name="T10" fmla="*/ 5 w 5"/>
                  <a:gd name="T11" fmla="*/ 3 h 4"/>
                  <a:gd name="T12" fmla="*/ 4 w 5"/>
                  <a:gd name="T13" fmla="*/ 3 h 4"/>
                  <a:gd name="T14" fmla="*/ 3 w 5"/>
                  <a:gd name="T15" fmla="*/ 2 h 4"/>
                  <a:gd name="T16" fmla="*/ 3 w 5"/>
                  <a:gd name="T17" fmla="*/ 2 h 4"/>
                  <a:gd name="T18" fmla="*/ 4 w 5"/>
                  <a:gd name="T19" fmla="*/ 1 h 4"/>
                  <a:gd name="T20" fmla="*/ 4 w 5"/>
                  <a:gd name="T21" fmla="*/ 1 h 4"/>
                  <a:gd name="T22" fmla="*/ 3 w 5"/>
                  <a:gd name="T23" fmla="*/ 0 h 4"/>
                  <a:gd name="T24" fmla="*/ 2 w 5"/>
                  <a:gd name="T25" fmla="*/ 0 h 4"/>
                  <a:gd name="T26" fmla="*/ 2 w 5"/>
                  <a:gd name="T27" fmla="*/ 0 h 4"/>
                  <a:gd name="T28" fmla="*/ 2 w 5"/>
                  <a:gd name="T29" fmla="*/ 1 h 4"/>
                  <a:gd name="T30" fmla="*/ 1 w 5"/>
                  <a:gd name="T31" fmla="*/ 1 h 4"/>
                  <a:gd name="T32" fmla="*/ 0 w 5"/>
                  <a:gd name="T33" fmla="*/ 2 h 4"/>
                  <a:gd name="T34" fmla="*/ 0 w 5"/>
                  <a:gd name="T35" fmla="*/ 2 h 4"/>
                  <a:gd name="T36" fmla="*/ 1 w 5"/>
                  <a:gd name="T37" fmla="*/ 3 h 4"/>
                  <a:gd name="T38" fmla="*/ 2 w 5"/>
                  <a:gd name="T39" fmla="*/ 3 h 4"/>
                  <a:gd name="T40" fmla="*/ 2 w 5"/>
                  <a:gd name="T41"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 h="4">
                    <a:moveTo>
                      <a:pt x="2" y="4"/>
                    </a:moveTo>
                    <a:cubicBezTo>
                      <a:pt x="3" y="4"/>
                      <a:pt x="3" y="4"/>
                      <a:pt x="3" y="4"/>
                    </a:cubicBezTo>
                    <a:cubicBezTo>
                      <a:pt x="3" y="4"/>
                      <a:pt x="4" y="4"/>
                      <a:pt x="4" y="4"/>
                    </a:cubicBezTo>
                    <a:cubicBezTo>
                      <a:pt x="4" y="4"/>
                      <a:pt x="4" y="4"/>
                      <a:pt x="5" y="4"/>
                    </a:cubicBezTo>
                    <a:cubicBezTo>
                      <a:pt x="5" y="4"/>
                      <a:pt x="5" y="4"/>
                      <a:pt x="5" y="4"/>
                    </a:cubicBezTo>
                    <a:cubicBezTo>
                      <a:pt x="5" y="3"/>
                      <a:pt x="5" y="3"/>
                      <a:pt x="5" y="3"/>
                    </a:cubicBezTo>
                    <a:cubicBezTo>
                      <a:pt x="5" y="3"/>
                      <a:pt x="5" y="3"/>
                      <a:pt x="4" y="3"/>
                    </a:cubicBezTo>
                    <a:cubicBezTo>
                      <a:pt x="4" y="2"/>
                      <a:pt x="4" y="3"/>
                      <a:pt x="3" y="2"/>
                    </a:cubicBezTo>
                    <a:cubicBezTo>
                      <a:pt x="3" y="2"/>
                      <a:pt x="3" y="2"/>
                      <a:pt x="3" y="2"/>
                    </a:cubicBezTo>
                    <a:cubicBezTo>
                      <a:pt x="4" y="1"/>
                      <a:pt x="4" y="1"/>
                      <a:pt x="4" y="1"/>
                    </a:cubicBezTo>
                    <a:cubicBezTo>
                      <a:pt x="4" y="1"/>
                      <a:pt x="4" y="1"/>
                      <a:pt x="4" y="1"/>
                    </a:cubicBezTo>
                    <a:cubicBezTo>
                      <a:pt x="4" y="1"/>
                      <a:pt x="3" y="1"/>
                      <a:pt x="3" y="0"/>
                    </a:cubicBezTo>
                    <a:cubicBezTo>
                      <a:pt x="3" y="0"/>
                      <a:pt x="3" y="0"/>
                      <a:pt x="2" y="0"/>
                    </a:cubicBezTo>
                    <a:cubicBezTo>
                      <a:pt x="2" y="0"/>
                      <a:pt x="2" y="0"/>
                      <a:pt x="2" y="0"/>
                    </a:cubicBezTo>
                    <a:cubicBezTo>
                      <a:pt x="1" y="1"/>
                      <a:pt x="2" y="1"/>
                      <a:pt x="2" y="1"/>
                    </a:cubicBezTo>
                    <a:cubicBezTo>
                      <a:pt x="2" y="1"/>
                      <a:pt x="1" y="1"/>
                      <a:pt x="1" y="1"/>
                    </a:cubicBezTo>
                    <a:cubicBezTo>
                      <a:pt x="1" y="1"/>
                      <a:pt x="0" y="1"/>
                      <a:pt x="0" y="2"/>
                    </a:cubicBezTo>
                    <a:cubicBezTo>
                      <a:pt x="0" y="2"/>
                      <a:pt x="0" y="2"/>
                      <a:pt x="0" y="2"/>
                    </a:cubicBezTo>
                    <a:cubicBezTo>
                      <a:pt x="1" y="3"/>
                      <a:pt x="1" y="3"/>
                      <a:pt x="1" y="3"/>
                    </a:cubicBezTo>
                    <a:cubicBezTo>
                      <a:pt x="1" y="3"/>
                      <a:pt x="2" y="2"/>
                      <a:pt x="2" y="3"/>
                    </a:cubicBezTo>
                    <a:cubicBezTo>
                      <a:pt x="2" y="3"/>
                      <a:pt x="2" y="3"/>
                      <a:pt x="2" y="4"/>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74" name="Freeform 366">
                <a:extLst>
                  <a:ext uri="{FF2B5EF4-FFF2-40B4-BE49-F238E27FC236}">
                    <a16:creationId xmlns:a16="http://schemas.microsoft.com/office/drawing/2014/main" id="{32AE047B-0670-DA8B-4294-1620BB11723B}"/>
                  </a:ext>
                </a:extLst>
              </p:cNvPr>
              <p:cNvSpPr>
                <a:spLocks/>
              </p:cNvSpPr>
              <p:nvPr/>
            </p:nvSpPr>
            <p:spPr bwMode="auto">
              <a:xfrm>
                <a:off x="3708401" y="1054101"/>
                <a:ext cx="215900" cy="87313"/>
              </a:xfrm>
              <a:custGeom>
                <a:avLst/>
                <a:gdLst>
                  <a:gd name="T0" fmla="*/ 20 w 20"/>
                  <a:gd name="T1" fmla="*/ 2 h 8"/>
                  <a:gd name="T2" fmla="*/ 19 w 20"/>
                  <a:gd name="T3" fmla="*/ 2 h 8"/>
                  <a:gd name="T4" fmla="*/ 18 w 20"/>
                  <a:gd name="T5" fmla="*/ 1 h 8"/>
                  <a:gd name="T6" fmla="*/ 18 w 20"/>
                  <a:gd name="T7" fmla="*/ 1 h 8"/>
                  <a:gd name="T8" fmla="*/ 16 w 20"/>
                  <a:gd name="T9" fmla="*/ 1 h 8"/>
                  <a:gd name="T10" fmla="*/ 16 w 20"/>
                  <a:gd name="T11" fmla="*/ 0 h 8"/>
                  <a:gd name="T12" fmla="*/ 15 w 20"/>
                  <a:gd name="T13" fmla="*/ 0 h 8"/>
                  <a:gd name="T14" fmla="*/ 15 w 20"/>
                  <a:gd name="T15" fmla="*/ 1 h 8"/>
                  <a:gd name="T16" fmla="*/ 14 w 20"/>
                  <a:gd name="T17" fmla="*/ 1 h 8"/>
                  <a:gd name="T18" fmla="*/ 13 w 20"/>
                  <a:gd name="T19" fmla="*/ 1 h 8"/>
                  <a:gd name="T20" fmla="*/ 12 w 20"/>
                  <a:gd name="T21" fmla="*/ 1 h 8"/>
                  <a:gd name="T22" fmla="*/ 11 w 20"/>
                  <a:gd name="T23" fmla="*/ 1 h 8"/>
                  <a:gd name="T24" fmla="*/ 10 w 20"/>
                  <a:gd name="T25" fmla="*/ 1 h 8"/>
                  <a:gd name="T26" fmla="*/ 9 w 20"/>
                  <a:gd name="T27" fmla="*/ 1 h 8"/>
                  <a:gd name="T28" fmla="*/ 9 w 20"/>
                  <a:gd name="T29" fmla="*/ 2 h 8"/>
                  <a:gd name="T30" fmla="*/ 9 w 20"/>
                  <a:gd name="T31" fmla="*/ 2 h 8"/>
                  <a:gd name="T32" fmla="*/ 8 w 20"/>
                  <a:gd name="T33" fmla="*/ 2 h 8"/>
                  <a:gd name="T34" fmla="*/ 7 w 20"/>
                  <a:gd name="T35" fmla="*/ 1 h 8"/>
                  <a:gd name="T36" fmla="*/ 7 w 20"/>
                  <a:gd name="T37" fmla="*/ 1 h 8"/>
                  <a:gd name="T38" fmla="*/ 7 w 20"/>
                  <a:gd name="T39" fmla="*/ 2 h 8"/>
                  <a:gd name="T40" fmla="*/ 6 w 20"/>
                  <a:gd name="T41" fmla="*/ 3 h 8"/>
                  <a:gd name="T42" fmla="*/ 6 w 20"/>
                  <a:gd name="T43" fmla="*/ 3 h 8"/>
                  <a:gd name="T44" fmla="*/ 5 w 20"/>
                  <a:gd name="T45" fmla="*/ 2 h 8"/>
                  <a:gd name="T46" fmla="*/ 5 w 20"/>
                  <a:gd name="T47" fmla="*/ 1 h 8"/>
                  <a:gd name="T48" fmla="*/ 4 w 20"/>
                  <a:gd name="T49" fmla="*/ 1 h 8"/>
                  <a:gd name="T50" fmla="*/ 3 w 20"/>
                  <a:gd name="T51" fmla="*/ 1 h 8"/>
                  <a:gd name="T52" fmla="*/ 3 w 20"/>
                  <a:gd name="T53" fmla="*/ 1 h 8"/>
                  <a:gd name="T54" fmla="*/ 2 w 20"/>
                  <a:gd name="T55" fmla="*/ 1 h 8"/>
                  <a:gd name="T56" fmla="*/ 2 w 20"/>
                  <a:gd name="T57" fmla="*/ 1 h 8"/>
                  <a:gd name="T58" fmla="*/ 1 w 20"/>
                  <a:gd name="T59" fmla="*/ 2 h 8"/>
                  <a:gd name="T60" fmla="*/ 0 w 20"/>
                  <a:gd name="T61" fmla="*/ 3 h 8"/>
                  <a:gd name="T62" fmla="*/ 0 w 20"/>
                  <a:gd name="T63" fmla="*/ 3 h 8"/>
                  <a:gd name="T64" fmla="*/ 2 w 20"/>
                  <a:gd name="T65" fmla="*/ 3 h 8"/>
                  <a:gd name="T66" fmla="*/ 3 w 20"/>
                  <a:gd name="T67" fmla="*/ 2 h 8"/>
                  <a:gd name="T68" fmla="*/ 4 w 20"/>
                  <a:gd name="T69" fmla="*/ 3 h 8"/>
                  <a:gd name="T70" fmla="*/ 4 w 20"/>
                  <a:gd name="T71" fmla="*/ 3 h 8"/>
                  <a:gd name="T72" fmla="*/ 3 w 20"/>
                  <a:gd name="T73" fmla="*/ 4 h 8"/>
                  <a:gd name="T74" fmla="*/ 2 w 20"/>
                  <a:gd name="T75" fmla="*/ 4 h 8"/>
                  <a:gd name="T76" fmla="*/ 0 w 20"/>
                  <a:gd name="T77" fmla="*/ 4 h 8"/>
                  <a:gd name="T78" fmla="*/ 0 w 20"/>
                  <a:gd name="T79" fmla="*/ 5 h 8"/>
                  <a:gd name="T80" fmla="*/ 1 w 20"/>
                  <a:gd name="T81" fmla="*/ 5 h 8"/>
                  <a:gd name="T82" fmla="*/ 2 w 20"/>
                  <a:gd name="T83" fmla="*/ 6 h 8"/>
                  <a:gd name="T84" fmla="*/ 3 w 20"/>
                  <a:gd name="T85" fmla="*/ 7 h 8"/>
                  <a:gd name="T86" fmla="*/ 4 w 20"/>
                  <a:gd name="T87" fmla="*/ 7 h 8"/>
                  <a:gd name="T88" fmla="*/ 6 w 20"/>
                  <a:gd name="T89" fmla="*/ 7 h 8"/>
                  <a:gd name="T90" fmla="*/ 8 w 20"/>
                  <a:gd name="T91" fmla="*/ 8 h 8"/>
                  <a:gd name="T92" fmla="*/ 9 w 20"/>
                  <a:gd name="T93" fmla="*/ 7 h 8"/>
                  <a:gd name="T94" fmla="*/ 12 w 20"/>
                  <a:gd name="T95" fmla="*/ 7 h 8"/>
                  <a:gd name="T96" fmla="*/ 15 w 20"/>
                  <a:gd name="T97" fmla="*/ 7 h 8"/>
                  <a:gd name="T98" fmla="*/ 15 w 20"/>
                  <a:gd name="T99" fmla="*/ 7 h 8"/>
                  <a:gd name="T100" fmla="*/ 16 w 20"/>
                  <a:gd name="T101" fmla="*/ 7 h 8"/>
                  <a:gd name="T102" fmla="*/ 17 w 20"/>
                  <a:gd name="T103" fmla="*/ 7 h 8"/>
                  <a:gd name="T104" fmla="*/ 18 w 20"/>
                  <a:gd name="T105" fmla="*/ 6 h 8"/>
                  <a:gd name="T106" fmla="*/ 18 w 20"/>
                  <a:gd name="T107" fmla="*/ 5 h 8"/>
                  <a:gd name="T108" fmla="*/ 19 w 20"/>
                  <a:gd name="T109" fmla="*/ 4 h 8"/>
                  <a:gd name="T110" fmla="*/ 20 w 20"/>
                  <a:gd name="T111" fmla="*/ 4 h 8"/>
                  <a:gd name="T112" fmla="*/ 20 w 20"/>
                  <a:gd name="T113"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 h="8">
                    <a:moveTo>
                      <a:pt x="20" y="2"/>
                    </a:moveTo>
                    <a:cubicBezTo>
                      <a:pt x="19" y="2"/>
                      <a:pt x="19" y="3"/>
                      <a:pt x="19" y="2"/>
                    </a:cubicBezTo>
                    <a:cubicBezTo>
                      <a:pt x="18" y="2"/>
                      <a:pt x="19" y="2"/>
                      <a:pt x="18" y="1"/>
                    </a:cubicBezTo>
                    <a:cubicBezTo>
                      <a:pt x="18" y="1"/>
                      <a:pt x="18" y="1"/>
                      <a:pt x="18" y="1"/>
                    </a:cubicBezTo>
                    <a:cubicBezTo>
                      <a:pt x="17" y="1"/>
                      <a:pt x="17" y="1"/>
                      <a:pt x="16" y="1"/>
                    </a:cubicBezTo>
                    <a:cubicBezTo>
                      <a:pt x="16" y="1"/>
                      <a:pt x="16" y="0"/>
                      <a:pt x="16" y="0"/>
                    </a:cubicBezTo>
                    <a:cubicBezTo>
                      <a:pt x="16" y="0"/>
                      <a:pt x="15" y="0"/>
                      <a:pt x="15" y="0"/>
                    </a:cubicBezTo>
                    <a:cubicBezTo>
                      <a:pt x="15" y="0"/>
                      <a:pt x="15" y="1"/>
                      <a:pt x="15" y="1"/>
                    </a:cubicBezTo>
                    <a:cubicBezTo>
                      <a:pt x="15" y="1"/>
                      <a:pt x="14" y="1"/>
                      <a:pt x="14" y="1"/>
                    </a:cubicBezTo>
                    <a:cubicBezTo>
                      <a:pt x="13" y="1"/>
                      <a:pt x="13" y="1"/>
                      <a:pt x="13" y="1"/>
                    </a:cubicBezTo>
                    <a:cubicBezTo>
                      <a:pt x="13" y="1"/>
                      <a:pt x="13" y="1"/>
                      <a:pt x="12" y="1"/>
                    </a:cubicBezTo>
                    <a:cubicBezTo>
                      <a:pt x="12" y="1"/>
                      <a:pt x="12" y="1"/>
                      <a:pt x="11" y="1"/>
                    </a:cubicBezTo>
                    <a:cubicBezTo>
                      <a:pt x="11" y="1"/>
                      <a:pt x="11" y="1"/>
                      <a:pt x="10" y="1"/>
                    </a:cubicBezTo>
                    <a:cubicBezTo>
                      <a:pt x="10" y="1"/>
                      <a:pt x="10" y="1"/>
                      <a:pt x="9" y="1"/>
                    </a:cubicBezTo>
                    <a:cubicBezTo>
                      <a:pt x="9" y="1"/>
                      <a:pt x="10" y="1"/>
                      <a:pt x="9" y="2"/>
                    </a:cubicBezTo>
                    <a:cubicBezTo>
                      <a:pt x="9" y="2"/>
                      <a:pt x="9" y="2"/>
                      <a:pt x="9" y="2"/>
                    </a:cubicBezTo>
                    <a:cubicBezTo>
                      <a:pt x="9" y="2"/>
                      <a:pt x="9" y="2"/>
                      <a:pt x="8" y="2"/>
                    </a:cubicBezTo>
                    <a:cubicBezTo>
                      <a:pt x="8" y="1"/>
                      <a:pt x="8" y="1"/>
                      <a:pt x="7" y="1"/>
                    </a:cubicBezTo>
                    <a:cubicBezTo>
                      <a:pt x="7" y="1"/>
                      <a:pt x="7" y="1"/>
                      <a:pt x="7" y="1"/>
                    </a:cubicBezTo>
                    <a:cubicBezTo>
                      <a:pt x="7" y="1"/>
                      <a:pt x="7" y="2"/>
                      <a:pt x="7" y="2"/>
                    </a:cubicBezTo>
                    <a:cubicBezTo>
                      <a:pt x="7" y="3"/>
                      <a:pt x="6" y="2"/>
                      <a:pt x="6" y="3"/>
                    </a:cubicBezTo>
                    <a:cubicBezTo>
                      <a:pt x="6" y="3"/>
                      <a:pt x="6" y="3"/>
                      <a:pt x="6" y="3"/>
                    </a:cubicBezTo>
                    <a:cubicBezTo>
                      <a:pt x="5" y="3"/>
                      <a:pt x="6" y="2"/>
                      <a:pt x="5" y="2"/>
                    </a:cubicBezTo>
                    <a:cubicBezTo>
                      <a:pt x="5" y="2"/>
                      <a:pt x="5" y="1"/>
                      <a:pt x="5" y="1"/>
                    </a:cubicBezTo>
                    <a:cubicBezTo>
                      <a:pt x="5" y="1"/>
                      <a:pt x="4" y="1"/>
                      <a:pt x="4" y="1"/>
                    </a:cubicBezTo>
                    <a:cubicBezTo>
                      <a:pt x="4" y="1"/>
                      <a:pt x="4" y="1"/>
                      <a:pt x="3" y="1"/>
                    </a:cubicBezTo>
                    <a:cubicBezTo>
                      <a:pt x="3" y="1"/>
                      <a:pt x="3" y="1"/>
                      <a:pt x="3" y="1"/>
                    </a:cubicBezTo>
                    <a:cubicBezTo>
                      <a:pt x="3" y="1"/>
                      <a:pt x="2" y="1"/>
                      <a:pt x="2" y="1"/>
                    </a:cubicBezTo>
                    <a:cubicBezTo>
                      <a:pt x="2" y="1"/>
                      <a:pt x="2" y="1"/>
                      <a:pt x="2" y="1"/>
                    </a:cubicBezTo>
                    <a:cubicBezTo>
                      <a:pt x="1" y="1"/>
                      <a:pt x="1" y="2"/>
                      <a:pt x="1" y="2"/>
                    </a:cubicBezTo>
                    <a:cubicBezTo>
                      <a:pt x="0" y="2"/>
                      <a:pt x="0" y="2"/>
                      <a:pt x="0" y="3"/>
                    </a:cubicBezTo>
                    <a:cubicBezTo>
                      <a:pt x="0" y="3"/>
                      <a:pt x="0" y="3"/>
                      <a:pt x="0" y="3"/>
                    </a:cubicBezTo>
                    <a:cubicBezTo>
                      <a:pt x="1" y="3"/>
                      <a:pt x="1" y="3"/>
                      <a:pt x="2" y="3"/>
                    </a:cubicBezTo>
                    <a:cubicBezTo>
                      <a:pt x="2" y="2"/>
                      <a:pt x="2" y="2"/>
                      <a:pt x="3" y="2"/>
                    </a:cubicBezTo>
                    <a:cubicBezTo>
                      <a:pt x="3" y="2"/>
                      <a:pt x="3" y="2"/>
                      <a:pt x="4" y="3"/>
                    </a:cubicBezTo>
                    <a:cubicBezTo>
                      <a:pt x="4" y="3"/>
                      <a:pt x="4" y="3"/>
                      <a:pt x="4" y="3"/>
                    </a:cubicBezTo>
                    <a:cubicBezTo>
                      <a:pt x="4" y="4"/>
                      <a:pt x="3" y="4"/>
                      <a:pt x="3" y="4"/>
                    </a:cubicBezTo>
                    <a:cubicBezTo>
                      <a:pt x="3" y="4"/>
                      <a:pt x="2" y="4"/>
                      <a:pt x="2" y="4"/>
                    </a:cubicBezTo>
                    <a:cubicBezTo>
                      <a:pt x="1" y="4"/>
                      <a:pt x="1" y="3"/>
                      <a:pt x="0" y="4"/>
                    </a:cubicBezTo>
                    <a:cubicBezTo>
                      <a:pt x="0" y="4"/>
                      <a:pt x="0" y="4"/>
                      <a:pt x="0" y="5"/>
                    </a:cubicBezTo>
                    <a:cubicBezTo>
                      <a:pt x="1" y="5"/>
                      <a:pt x="1" y="5"/>
                      <a:pt x="1" y="5"/>
                    </a:cubicBezTo>
                    <a:cubicBezTo>
                      <a:pt x="2" y="5"/>
                      <a:pt x="2" y="5"/>
                      <a:pt x="2" y="6"/>
                    </a:cubicBezTo>
                    <a:cubicBezTo>
                      <a:pt x="3" y="6"/>
                      <a:pt x="2" y="7"/>
                      <a:pt x="3" y="7"/>
                    </a:cubicBezTo>
                    <a:cubicBezTo>
                      <a:pt x="3" y="8"/>
                      <a:pt x="3" y="7"/>
                      <a:pt x="4" y="7"/>
                    </a:cubicBezTo>
                    <a:cubicBezTo>
                      <a:pt x="5" y="8"/>
                      <a:pt x="5" y="7"/>
                      <a:pt x="6" y="7"/>
                    </a:cubicBezTo>
                    <a:cubicBezTo>
                      <a:pt x="6" y="7"/>
                      <a:pt x="7" y="8"/>
                      <a:pt x="8" y="8"/>
                    </a:cubicBezTo>
                    <a:cubicBezTo>
                      <a:pt x="8" y="8"/>
                      <a:pt x="8" y="7"/>
                      <a:pt x="9" y="7"/>
                    </a:cubicBezTo>
                    <a:cubicBezTo>
                      <a:pt x="10" y="7"/>
                      <a:pt x="11" y="7"/>
                      <a:pt x="12" y="7"/>
                    </a:cubicBezTo>
                    <a:cubicBezTo>
                      <a:pt x="13" y="7"/>
                      <a:pt x="13" y="7"/>
                      <a:pt x="15" y="7"/>
                    </a:cubicBezTo>
                    <a:cubicBezTo>
                      <a:pt x="15" y="7"/>
                      <a:pt x="15" y="7"/>
                      <a:pt x="15" y="7"/>
                    </a:cubicBezTo>
                    <a:cubicBezTo>
                      <a:pt x="16" y="7"/>
                      <a:pt x="16" y="7"/>
                      <a:pt x="16" y="7"/>
                    </a:cubicBezTo>
                    <a:cubicBezTo>
                      <a:pt x="17" y="7"/>
                      <a:pt x="17" y="7"/>
                      <a:pt x="17" y="7"/>
                    </a:cubicBezTo>
                    <a:cubicBezTo>
                      <a:pt x="18" y="7"/>
                      <a:pt x="18" y="7"/>
                      <a:pt x="18" y="6"/>
                    </a:cubicBezTo>
                    <a:cubicBezTo>
                      <a:pt x="18" y="6"/>
                      <a:pt x="18" y="6"/>
                      <a:pt x="18" y="5"/>
                    </a:cubicBezTo>
                    <a:cubicBezTo>
                      <a:pt x="18" y="5"/>
                      <a:pt x="19" y="4"/>
                      <a:pt x="19" y="4"/>
                    </a:cubicBezTo>
                    <a:cubicBezTo>
                      <a:pt x="19" y="4"/>
                      <a:pt x="20" y="4"/>
                      <a:pt x="20" y="4"/>
                    </a:cubicBezTo>
                    <a:cubicBezTo>
                      <a:pt x="20" y="3"/>
                      <a:pt x="20" y="3"/>
                      <a:pt x="20"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75" name="Freeform 367">
                <a:extLst>
                  <a:ext uri="{FF2B5EF4-FFF2-40B4-BE49-F238E27FC236}">
                    <a16:creationId xmlns:a16="http://schemas.microsoft.com/office/drawing/2014/main" id="{0912A9D2-D7EB-A2C2-D770-21062B4B0C45}"/>
                  </a:ext>
                </a:extLst>
              </p:cNvPr>
              <p:cNvSpPr>
                <a:spLocks/>
              </p:cNvSpPr>
              <p:nvPr/>
            </p:nvSpPr>
            <p:spPr bwMode="auto">
              <a:xfrm>
                <a:off x="4043364" y="1162051"/>
                <a:ext cx="20638" cy="22225"/>
              </a:xfrm>
              <a:custGeom>
                <a:avLst/>
                <a:gdLst>
                  <a:gd name="T0" fmla="*/ 2 w 2"/>
                  <a:gd name="T1" fmla="*/ 1 h 2"/>
                  <a:gd name="T2" fmla="*/ 1 w 2"/>
                  <a:gd name="T3" fmla="*/ 1 h 2"/>
                  <a:gd name="T4" fmla="*/ 0 w 2"/>
                  <a:gd name="T5" fmla="*/ 1 h 2"/>
                  <a:gd name="T6" fmla="*/ 1 w 2"/>
                  <a:gd name="T7" fmla="*/ 1 h 2"/>
                  <a:gd name="T8" fmla="*/ 1 w 2"/>
                  <a:gd name="T9" fmla="*/ 2 h 2"/>
                  <a:gd name="T10" fmla="*/ 2 w 2"/>
                  <a:gd name="T11" fmla="*/ 2 h 2"/>
                  <a:gd name="T12" fmla="*/ 2 w 2"/>
                  <a:gd name="T13" fmla="*/ 1 h 2"/>
                  <a:gd name="T14" fmla="*/ 2 w 2"/>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2" y="1"/>
                    </a:moveTo>
                    <a:cubicBezTo>
                      <a:pt x="2" y="1"/>
                      <a:pt x="1" y="1"/>
                      <a:pt x="1" y="1"/>
                    </a:cubicBezTo>
                    <a:cubicBezTo>
                      <a:pt x="1" y="1"/>
                      <a:pt x="1" y="0"/>
                      <a:pt x="0" y="1"/>
                    </a:cubicBezTo>
                    <a:cubicBezTo>
                      <a:pt x="0" y="1"/>
                      <a:pt x="1" y="1"/>
                      <a:pt x="1" y="1"/>
                    </a:cubicBezTo>
                    <a:cubicBezTo>
                      <a:pt x="1" y="1"/>
                      <a:pt x="1" y="2"/>
                      <a:pt x="1" y="2"/>
                    </a:cubicBezTo>
                    <a:cubicBezTo>
                      <a:pt x="1" y="2"/>
                      <a:pt x="1" y="2"/>
                      <a:pt x="2" y="2"/>
                    </a:cubicBezTo>
                    <a:cubicBezTo>
                      <a:pt x="2" y="2"/>
                      <a:pt x="2" y="1"/>
                      <a:pt x="2" y="1"/>
                    </a:cubicBezTo>
                    <a:cubicBezTo>
                      <a:pt x="2" y="1"/>
                      <a:pt x="2" y="1"/>
                      <a:pt x="2"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76" name="Freeform 368">
                <a:extLst>
                  <a:ext uri="{FF2B5EF4-FFF2-40B4-BE49-F238E27FC236}">
                    <a16:creationId xmlns:a16="http://schemas.microsoft.com/office/drawing/2014/main" id="{BB2DBC4C-7FE7-EB1C-6351-F3347F62980C}"/>
                  </a:ext>
                </a:extLst>
              </p:cNvPr>
              <p:cNvSpPr>
                <a:spLocks/>
              </p:cNvSpPr>
              <p:nvPr/>
            </p:nvSpPr>
            <p:spPr bwMode="auto">
              <a:xfrm>
                <a:off x="4538664" y="165893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77" name="Freeform 369">
                <a:extLst>
                  <a:ext uri="{FF2B5EF4-FFF2-40B4-BE49-F238E27FC236}">
                    <a16:creationId xmlns:a16="http://schemas.microsoft.com/office/drawing/2014/main" id="{401A5D73-D883-0D3D-99BF-3DFC1B25FFB8}"/>
                  </a:ext>
                </a:extLst>
              </p:cNvPr>
              <p:cNvSpPr>
                <a:spLocks/>
              </p:cNvSpPr>
              <p:nvPr/>
            </p:nvSpPr>
            <p:spPr bwMode="auto">
              <a:xfrm>
                <a:off x="4529139" y="1627189"/>
                <a:ext cx="85725" cy="31750"/>
              </a:xfrm>
              <a:custGeom>
                <a:avLst/>
                <a:gdLst>
                  <a:gd name="T0" fmla="*/ 7 w 8"/>
                  <a:gd name="T1" fmla="*/ 0 h 3"/>
                  <a:gd name="T2" fmla="*/ 7 w 8"/>
                  <a:gd name="T3" fmla="*/ 0 h 3"/>
                  <a:gd name="T4" fmla="*/ 6 w 8"/>
                  <a:gd name="T5" fmla="*/ 0 h 3"/>
                  <a:gd name="T6" fmla="*/ 6 w 8"/>
                  <a:gd name="T7" fmla="*/ 1 h 3"/>
                  <a:gd name="T8" fmla="*/ 5 w 8"/>
                  <a:gd name="T9" fmla="*/ 0 h 3"/>
                  <a:gd name="T10" fmla="*/ 5 w 8"/>
                  <a:gd name="T11" fmla="*/ 0 h 3"/>
                  <a:gd name="T12" fmla="*/ 4 w 8"/>
                  <a:gd name="T13" fmla="*/ 1 h 3"/>
                  <a:gd name="T14" fmla="*/ 3 w 8"/>
                  <a:gd name="T15" fmla="*/ 1 h 3"/>
                  <a:gd name="T16" fmla="*/ 2 w 8"/>
                  <a:gd name="T17" fmla="*/ 1 h 3"/>
                  <a:gd name="T18" fmla="*/ 2 w 8"/>
                  <a:gd name="T19" fmla="*/ 1 h 3"/>
                  <a:gd name="T20" fmla="*/ 1 w 8"/>
                  <a:gd name="T21" fmla="*/ 1 h 3"/>
                  <a:gd name="T22" fmla="*/ 0 w 8"/>
                  <a:gd name="T23" fmla="*/ 1 h 3"/>
                  <a:gd name="T24" fmla="*/ 1 w 8"/>
                  <a:gd name="T25" fmla="*/ 2 h 3"/>
                  <a:gd name="T26" fmla="*/ 1 w 8"/>
                  <a:gd name="T27" fmla="*/ 3 h 3"/>
                  <a:gd name="T28" fmla="*/ 2 w 8"/>
                  <a:gd name="T29" fmla="*/ 3 h 3"/>
                  <a:gd name="T30" fmla="*/ 3 w 8"/>
                  <a:gd name="T31" fmla="*/ 3 h 3"/>
                  <a:gd name="T32" fmla="*/ 4 w 8"/>
                  <a:gd name="T33" fmla="*/ 2 h 3"/>
                  <a:gd name="T34" fmla="*/ 5 w 8"/>
                  <a:gd name="T35" fmla="*/ 2 h 3"/>
                  <a:gd name="T36" fmla="*/ 5 w 8"/>
                  <a:gd name="T37" fmla="*/ 2 h 3"/>
                  <a:gd name="T38" fmla="*/ 6 w 8"/>
                  <a:gd name="T39" fmla="*/ 2 h 3"/>
                  <a:gd name="T40" fmla="*/ 7 w 8"/>
                  <a:gd name="T41" fmla="*/ 2 h 3"/>
                  <a:gd name="T42" fmla="*/ 7 w 8"/>
                  <a:gd name="T43" fmla="*/ 1 h 3"/>
                  <a:gd name="T44" fmla="*/ 8 w 8"/>
                  <a:gd name="T45" fmla="*/ 1 h 3"/>
                  <a:gd name="T46" fmla="*/ 7 w 8"/>
                  <a:gd name="T4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 h="3">
                    <a:moveTo>
                      <a:pt x="7" y="0"/>
                    </a:moveTo>
                    <a:cubicBezTo>
                      <a:pt x="7" y="0"/>
                      <a:pt x="7" y="0"/>
                      <a:pt x="7" y="0"/>
                    </a:cubicBezTo>
                    <a:cubicBezTo>
                      <a:pt x="6" y="0"/>
                      <a:pt x="6" y="0"/>
                      <a:pt x="6" y="0"/>
                    </a:cubicBezTo>
                    <a:cubicBezTo>
                      <a:pt x="6" y="0"/>
                      <a:pt x="6" y="1"/>
                      <a:pt x="6" y="1"/>
                    </a:cubicBezTo>
                    <a:cubicBezTo>
                      <a:pt x="6" y="1"/>
                      <a:pt x="6" y="0"/>
                      <a:pt x="5" y="0"/>
                    </a:cubicBezTo>
                    <a:cubicBezTo>
                      <a:pt x="5" y="0"/>
                      <a:pt x="5" y="0"/>
                      <a:pt x="5" y="0"/>
                    </a:cubicBezTo>
                    <a:cubicBezTo>
                      <a:pt x="4" y="0"/>
                      <a:pt x="4" y="1"/>
                      <a:pt x="4" y="1"/>
                    </a:cubicBezTo>
                    <a:cubicBezTo>
                      <a:pt x="4" y="1"/>
                      <a:pt x="3" y="1"/>
                      <a:pt x="3" y="1"/>
                    </a:cubicBezTo>
                    <a:cubicBezTo>
                      <a:pt x="3" y="1"/>
                      <a:pt x="3" y="1"/>
                      <a:pt x="2" y="1"/>
                    </a:cubicBezTo>
                    <a:cubicBezTo>
                      <a:pt x="2" y="1"/>
                      <a:pt x="2" y="1"/>
                      <a:pt x="2" y="1"/>
                    </a:cubicBezTo>
                    <a:cubicBezTo>
                      <a:pt x="1" y="1"/>
                      <a:pt x="1" y="1"/>
                      <a:pt x="1" y="1"/>
                    </a:cubicBezTo>
                    <a:cubicBezTo>
                      <a:pt x="0" y="1"/>
                      <a:pt x="0" y="1"/>
                      <a:pt x="0" y="1"/>
                    </a:cubicBezTo>
                    <a:cubicBezTo>
                      <a:pt x="1" y="1"/>
                      <a:pt x="1" y="1"/>
                      <a:pt x="1" y="2"/>
                    </a:cubicBezTo>
                    <a:cubicBezTo>
                      <a:pt x="2" y="2"/>
                      <a:pt x="1" y="3"/>
                      <a:pt x="1" y="3"/>
                    </a:cubicBezTo>
                    <a:cubicBezTo>
                      <a:pt x="2" y="3"/>
                      <a:pt x="2" y="3"/>
                      <a:pt x="2" y="3"/>
                    </a:cubicBezTo>
                    <a:cubicBezTo>
                      <a:pt x="2" y="3"/>
                      <a:pt x="3" y="3"/>
                      <a:pt x="3" y="3"/>
                    </a:cubicBezTo>
                    <a:cubicBezTo>
                      <a:pt x="3" y="2"/>
                      <a:pt x="4" y="2"/>
                      <a:pt x="4" y="2"/>
                    </a:cubicBezTo>
                    <a:cubicBezTo>
                      <a:pt x="4" y="2"/>
                      <a:pt x="4" y="2"/>
                      <a:pt x="5" y="2"/>
                    </a:cubicBezTo>
                    <a:cubicBezTo>
                      <a:pt x="5" y="2"/>
                      <a:pt x="5" y="2"/>
                      <a:pt x="5" y="2"/>
                    </a:cubicBezTo>
                    <a:cubicBezTo>
                      <a:pt x="6" y="2"/>
                      <a:pt x="6" y="2"/>
                      <a:pt x="6" y="2"/>
                    </a:cubicBezTo>
                    <a:cubicBezTo>
                      <a:pt x="6" y="2"/>
                      <a:pt x="6" y="2"/>
                      <a:pt x="7" y="2"/>
                    </a:cubicBezTo>
                    <a:cubicBezTo>
                      <a:pt x="7" y="2"/>
                      <a:pt x="7" y="2"/>
                      <a:pt x="7" y="1"/>
                    </a:cubicBezTo>
                    <a:cubicBezTo>
                      <a:pt x="8" y="1"/>
                      <a:pt x="8" y="1"/>
                      <a:pt x="8" y="1"/>
                    </a:cubicBezTo>
                    <a:cubicBezTo>
                      <a:pt x="7" y="1"/>
                      <a:pt x="7" y="1"/>
                      <a:pt x="7"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78" name="Freeform 370">
                <a:extLst>
                  <a:ext uri="{FF2B5EF4-FFF2-40B4-BE49-F238E27FC236}">
                    <a16:creationId xmlns:a16="http://schemas.microsoft.com/office/drawing/2014/main" id="{856B6130-A40F-82CF-6DAF-B58383FA8B61}"/>
                  </a:ext>
                </a:extLst>
              </p:cNvPr>
              <p:cNvSpPr>
                <a:spLocks/>
              </p:cNvSpPr>
              <p:nvPr/>
            </p:nvSpPr>
            <p:spPr bwMode="auto">
              <a:xfrm>
                <a:off x="4464051" y="1346201"/>
                <a:ext cx="31750" cy="31750"/>
              </a:xfrm>
              <a:custGeom>
                <a:avLst/>
                <a:gdLst>
                  <a:gd name="T0" fmla="*/ 1 w 3"/>
                  <a:gd name="T1" fmla="*/ 2 h 3"/>
                  <a:gd name="T2" fmla="*/ 1 w 3"/>
                  <a:gd name="T3" fmla="*/ 3 h 3"/>
                  <a:gd name="T4" fmla="*/ 2 w 3"/>
                  <a:gd name="T5" fmla="*/ 3 h 3"/>
                  <a:gd name="T6" fmla="*/ 2 w 3"/>
                  <a:gd name="T7" fmla="*/ 2 h 3"/>
                  <a:gd name="T8" fmla="*/ 2 w 3"/>
                  <a:gd name="T9" fmla="*/ 2 h 3"/>
                  <a:gd name="T10" fmla="*/ 3 w 3"/>
                  <a:gd name="T11" fmla="*/ 1 h 3"/>
                  <a:gd name="T12" fmla="*/ 3 w 3"/>
                  <a:gd name="T13" fmla="*/ 0 h 3"/>
                  <a:gd name="T14" fmla="*/ 2 w 3"/>
                  <a:gd name="T15" fmla="*/ 0 h 3"/>
                  <a:gd name="T16" fmla="*/ 2 w 3"/>
                  <a:gd name="T17" fmla="*/ 1 h 3"/>
                  <a:gd name="T18" fmla="*/ 1 w 3"/>
                  <a:gd name="T19" fmla="*/ 1 h 3"/>
                  <a:gd name="T20" fmla="*/ 0 w 3"/>
                  <a:gd name="T21" fmla="*/ 1 h 3"/>
                  <a:gd name="T22" fmla="*/ 0 w 3"/>
                  <a:gd name="T23" fmla="*/ 2 h 3"/>
                  <a:gd name="T24" fmla="*/ 1 w 3"/>
                  <a:gd name="T2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3">
                    <a:moveTo>
                      <a:pt x="1" y="2"/>
                    </a:moveTo>
                    <a:cubicBezTo>
                      <a:pt x="1" y="3"/>
                      <a:pt x="1" y="3"/>
                      <a:pt x="1" y="3"/>
                    </a:cubicBezTo>
                    <a:cubicBezTo>
                      <a:pt x="2" y="3"/>
                      <a:pt x="2" y="3"/>
                      <a:pt x="2" y="3"/>
                    </a:cubicBezTo>
                    <a:cubicBezTo>
                      <a:pt x="2" y="3"/>
                      <a:pt x="2" y="3"/>
                      <a:pt x="2" y="2"/>
                    </a:cubicBezTo>
                    <a:cubicBezTo>
                      <a:pt x="2" y="2"/>
                      <a:pt x="2" y="2"/>
                      <a:pt x="2" y="2"/>
                    </a:cubicBezTo>
                    <a:cubicBezTo>
                      <a:pt x="3" y="2"/>
                      <a:pt x="3" y="1"/>
                      <a:pt x="3" y="1"/>
                    </a:cubicBezTo>
                    <a:cubicBezTo>
                      <a:pt x="3" y="1"/>
                      <a:pt x="3" y="1"/>
                      <a:pt x="3" y="0"/>
                    </a:cubicBezTo>
                    <a:cubicBezTo>
                      <a:pt x="3" y="0"/>
                      <a:pt x="2" y="0"/>
                      <a:pt x="2" y="0"/>
                    </a:cubicBezTo>
                    <a:cubicBezTo>
                      <a:pt x="2" y="0"/>
                      <a:pt x="2" y="1"/>
                      <a:pt x="2" y="1"/>
                    </a:cubicBezTo>
                    <a:cubicBezTo>
                      <a:pt x="2" y="1"/>
                      <a:pt x="1" y="1"/>
                      <a:pt x="1" y="1"/>
                    </a:cubicBezTo>
                    <a:cubicBezTo>
                      <a:pt x="1" y="1"/>
                      <a:pt x="0" y="1"/>
                      <a:pt x="0" y="1"/>
                    </a:cubicBezTo>
                    <a:cubicBezTo>
                      <a:pt x="0" y="1"/>
                      <a:pt x="0" y="2"/>
                      <a:pt x="0" y="2"/>
                    </a:cubicBezTo>
                    <a:cubicBezTo>
                      <a:pt x="0" y="2"/>
                      <a:pt x="1" y="2"/>
                      <a:pt x="1"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79" name="Freeform 371">
                <a:extLst>
                  <a:ext uri="{FF2B5EF4-FFF2-40B4-BE49-F238E27FC236}">
                    <a16:creationId xmlns:a16="http://schemas.microsoft.com/office/drawing/2014/main" id="{18C1AE1F-3709-8BA8-FDE0-93489620F95E}"/>
                  </a:ext>
                </a:extLst>
              </p:cNvPr>
              <p:cNvSpPr>
                <a:spLocks/>
              </p:cNvSpPr>
              <p:nvPr/>
            </p:nvSpPr>
            <p:spPr bwMode="auto">
              <a:xfrm>
                <a:off x="4464051" y="1377951"/>
                <a:ext cx="20638" cy="11113"/>
              </a:xfrm>
              <a:custGeom>
                <a:avLst/>
                <a:gdLst>
                  <a:gd name="T0" fmla="*/ 0 w 2"/>
                  <a:gd name="T1" fmla="*/ 1 h 1"/>
                  <a:gd name="T2" fmla="*/ 1 w 2"/>
                  <a:gd name="T3" fmla="*/ 1 h 1"/>
                  <a:gd name="T4" fmla="*/ 1 w 2"/>
                  <a:gd name="T5" fmla="*/ 1 h 1"/>
                  <a:gd name="T6" fmla="*/ 1 w 2"/>
                  <a:gd name="T7" fmla="*/ 0 h 1"/>
                  <a:gd name="T8" fmla="*/ 0 w 2"/>
                  <a:gd name="T9" fmla="*/ 0 h 1"/>
                  <a:gd name="T10" fmla="*/ 0 w 2"/>
                  <a:gd name="T11" fmla="*/ 0 h 1"/>
                  <a:gd name="T12" fmla="*/ 0 w 2"/>
                  <a:gd name="T13" fmla="*/ 1 h 1"/>
                  <a:gd name="T14" fmla="*/ 0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0" y="1"/>
                    </a:moveTo>
                    <a:cubicBezTo>
                      <a:pt x="1" y="1"/>
                      <a:pt x="1" y="1"/>
                      <a:pt x="1" y="1"/>
                    </a:cubicBezTo>
                    <a:cubicBezTo>
                      <a:pt x="1" y="1"/>
                      <a:pt x="1" y="1"/>
                      <a:pt x="1" y="1"/>
                    </a:cubicBezTo>
                    <a:cubicBezTo>
                      <a:pt x="2" y="1"/>
                      <a:pt x="1" y="0"/>
                      <a:pt x="1" y="0"/>
                    </a:cubicBezTo>
                    <a:cubicBezTo>
                      <a:pt x="1" y="0"/>
                      <a:pt x="1" y="0"/>
                      <a:pt x="0" y="0"/>
                    </a:cubicBezTo>
                    <a:cubicBezTo>
                      <a:pt x="0" y="0"/>
                      <a:pt x="0" y="0"/>
                      <a:pt x="0" y="0"/>
                    </a:cubicBezTo>
                    <a:cubicBezTo>
                      <a:pt x="0" y="0"/>
                      <a:pt x="0" y="1"/>
                      <a:pt x="0" y="1"/>
                    </a:cubicBezTo>
                    <a:cubicBezTo>
                      <a:pt x="0" y="1"/>
                      <a:pt x="0" y="1"/>
                      <a:pt x="0"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80" name="Freeform 372">
                <a:extLst>
                  <a:ext uri="{FF2B5EF4-FFF2-40B4-BE49-F238E27FC236}">
                    <a16:creationId xmlns:a16="http://schemas.microsoft.com/office/drawing/2014/main" id="{7E2E5F41-00F4-F4FF-5B69-00EF26C2281B}"/>
                  </a:ext>
                </a:extLst>
              </p:cNvPr>
              <p:cNvSpPr>
                <a:spLocks/>
              </p:cNvSpPr>
              <p:nvPr/>
            </p:nvSpPr>
            <p:spPr bwMode="auto">
              <a:xfrm>
                <a:off x="4679951" y="1292226"/>
                <a:ext cx="128588" cy="76200"/>
              </a:xfrm>
              <a:custGeom>
                <a:avLst/>
                <a:gdLst>
                  <a:gd name="T0" fmla="*/ 1 w 12"/>
                  <a:gd name="T1" fmla="*/ 5 h 7"/>
                  <a:gd name="T2" fmla="*/ 1 w 12"/>
                  <a:gd name="T3" fmla="*/ 5 h 7"/>
                  <a:gd name="T4" fmla="*/ 1 w 12"/>
                  <a:gd name="T5" fmla="*/ 5 h 7"/>
                  <a:gd name="T6" fmla="*/ 2 w 12"/>
                  <a:gd name="T7" fmla="*/ 5 h 7"/>
                  <a:gd name="T8" fmla="*/ 3 w 12"/>
                  <a:gd name="T9" fmla="*/ 5 h 7"/>
                  <a:gd name="T10" fmla="*/ 4 w 12"/>
                  <a:gd name="T11" fmla="*/ 5 h 7"/>
                  <a:gd name="T12" fmla="*/ 5 w 12"/>
                  <a:gd name="T13" fmla="*/ 5 h 7"/>
                  <a:gd name="T14" fmla="*/ 7 w 12"/>
                  <a:gd name="T15" fmla="*/ 6 h 7"/>
                  <a:gd name="T16" fmla="*/ 8 w 12"/>
                  <a:gd name="T17" fmla="*/ 7 h 7"/>
                  <a:gd name="T18" fmla="*/ 10 w 12"/>
                  <a:gd name="T19" fmla="*/ 7 h 7"/>
                  <a:gd name="T20" fmla="*/ 10 w 12"/>
                  <a:gd name="T21" fmla="*/ 7 h 7"/>
                  <a:gd name="T22" fmla="*/ 11 w 12"/>
                  <a:gd name="T23" fmla="*/ 7 h 7"/>
                  <a:gd name="T24" fmla="*/ 12 w 12"/>
                  <a:gd name="T25" fmla="*/ 7 h 7"/>
                  <a:gd name="T26" fmla="*/ 12 w 12"/>
                  <a:gd name="T27" fmla="*/ 7 h 7"/>
                  <a:gd name="T28" fmla="*/ 12 w 12"/>
                  <a:gd name="T29" fmla="*/ 6 h 7"/>
                  <a:gd name="T30" fmla="*/ 12 w 12"/>
                  <a:gd name="T31" fmla="*/ 5 h 7"/>
                  <a:gd name="T32" fmla="*/ 11 w 12"/>
                  <a:gd name="T33" fmla="*/ 4 h 7"/>
                  <a:gd name="T34" fmla="*/ 12 w 12"/>
                  <a:gd name="T35" fmla="*/ 2 h 7"/>
                  <a:gd name="T36" fmla="*/ 11 w 12"/>
                  <a:gd name="T37" fmla="*/ 1 h 7"/>
                  <a:gd name="T38" fmla="*/ 9 w 12"/>
                  <a:gd name="T39" fmla="*/ 2 h 7"/>
                  <a:gd name="T40" fmla="*/ 9 w 12"/>
                  <a:gd name="T41" fmla="*/ 1 h 7"/>
                  <a:gd name="T42" fmla="*/ 8 w 12"/>
                  <a:gd name="T43" fmla="*/ 0 h 7"/>
                  <a:gd name="T44" fmla="*/ 7 w 12"/>
                  <a:gd name="T45" fmla="*/ 0 h 7"/>
                  <a:gd name="T46" fmla="*/ 7 w 12"/>
                  <a:gd name="T47" fmla="*/ 0 h 7"/>
                  <a:gd name="T48" fmla="*/ 7 w 12"/>
                  <a:gd name="T49" fmla="*/ 1 h 7"/>
                  <a:gd name="T50" fmla="*/ 7 w 12"/>
                  <a:gd name="T51" fmla="*/ 2 h 7"/>
                  <a:gd name="T52" fmla="*/ 6 w 12"/>
                  <a:gd name="T53" fmla="*/ 2 h 7"/>
                  <a:gd name="T54" fmla="*/ 5 w 12"/>
                  <a:gd name="T55" fmla="*/ 3 h 7"/>
                  <a:gd name="T56" fmla="*/ 4 w 12"/>
                  <a:gd name="T57" fmla="*/ 2 h 7"/>
                  <a:gd name="T58" fmla="*/ 4 w 12"/>
                  <a:gd name="T59" fmla="*/ 1 h 7"/>
                  <a:gd name="T60" fmla="*/ 3 w 12"/>
                  <a:gd name="T61" fmla="*/ 1 h 7"/>
                  <a:gd name="T62" fmla="*/ 2 w 12"/>
                  <a:gd name="T63" fmla="*/ 1 h 7"/>
                  <a:gd name="T64" fmla="*/ 1 w 12"/>
                  <a:gd name="T65" fmla="*/ 2 h 7"/>
                  <a:gd name="T66" fmla="*/ 0 w 12"/>
                  <a:gd name="T67" fmla="*/ 3 h 7"/>
                  <a:gd name="T68" fmla="*/ 0 w 12"/>
                  <a:gd name="T69" fmla="*/ 4 h 7"/>
                  <a:gd name="T70" fmla="*/ 1 w 12"/>
                  <a:gd name="T7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 h="7">
                    <a:moveTo>
                      <a:pt x="1" y="5"/>
                    </a:moveTo>
                    <a:cubicBezTo>
                      <a:pt x="1" y="5"/>
                      <a:pt x="1" y="5"/>
                      <a:pt x="1" y="5"/>
                    </a:cubicBezTo>
                    <a:cubicBezTo>
                      <a:pt x="1" y="5"/>
                      <a:pt x="1" y="5"/>
                      <a:pt x="1" y="5"/>
                    </a:cubicBezTo>
                    <a:cubicBezTo>
                      <a:pt x="1" y="5"/>
                      <a:pt x="2" y="5"/>
                      <a:pt x="2" y="5"/>
                    </a:cubicBezTo>
                    <a:cubicBezTo>
                      <a:pt x="3" y="5"/>
                      <a:pt x="3" y="5"/>
                      <a:pt x="3" y="5"/>
                    </a:cubicBezTo>
                    <a:cubicBezTo>
                      <a:pt x="4" y="5"/>
                      <a:pt x="4" y="5"/>
                      <a:pt x="4" y="5"/>
                    </a:cubicBezTo>
                    <a:cubicBezTo>
                      <a:pt x="5" y="5"/>
                      <a:pt x="5" y="5"/>
                      <a:pt x="5" y="5"/>
                    </a:cubicBezTo>
                    <a:cubicBezTo>
                      <a:pt x="6" y="5"/>
                      <a:pt x="6" y="5"/>
                      <a:pt x="7" y="6"/>
                    </a:cubicBezTo>
                    <a:cubicBezTo>
                      <a:pt x="7" y="6"/>
                      <a:pt x="7" y="6"/>
                      <a:pt x="8" y="7"/>
                    </a:cubicBezTo>
                    <a:cubicBezTo>
                      <a:pt x="9" y="7"/>
                      <a:pt x="9" y="7"/>
                      <a:pt x="10" y="7"/>
                    </a:cubicBezTo>
                    <a:cubicBezTo>
                      <a:pt x="10" y="7"/>
                      <a:pt x="10" y="7"/>
                      <a:pt x="10" y="7"/>
                    </a:cubicBezTo>
                    <a:cubicBezTo>
                      <a:pt x="11" y="7"/>
                      <a:pt x="10" y="7"/>
                      <a:pt x="11" y="7"/>
                    </a:cubicBezTo>
                    <a:cubicBezTo>
                      <a:pt x="11" y="7"/>
                      <a:pt x="12" y="7"/>
                      <a:pt x="12" y="7"/>
                    </a:cubicBezTo>
                    <a:cubicBezTo>
                      <a:pt x="12" y="7"/>
                      <a:pt x="12" y="7"/>
                      <a:pt x="12" y="7"/>
                    </a:cubicBezTo>
                    <a:cubicBezTo>
                      <a:pt x="12" y="7"/>
                      <a:pt x="12" y="7"/>
                      <a:pt x="12" y="6"/>
                    </a:cubicBezTo>
                    <a:cubicBezTo>
                      <a:pt x="12" y="6"/>
                      <a:pt x="12" y="6"/>
                      <a:pt x="12" y="5"/>
                    </a:cubicBezTo>
                    <a:cubicBezTo>
                      <a:pt x="11" y="5"/>
                      <a:pt x="11" y="4"/>
                      <a:pt x="11" y="4"/>
                    </a:cubicBezTo>
                    <a:cubicBezTo>
                      <a:pt x="11" y="3"/>
                      <a:pt x="12" y="3"/>
                      <a:pt x="12" y="2"/>
                    </a:cubicBezTo>
                    <a:cubicBezTo>
                      <a:pt x="11" y="2"/>
                      <a:pt x="11" y="1"/>
                      <a:pt x="11" y="1"/>
                    </a:cubicBezTo>
                    <a:cubicBezTo>
                      <a:pt x="10" y="1"/>
                      <a:pt x="10" y="2"/>
                      <a:pt x="9" y="2"/>
                    </a:cubicBezTo>
                    <a:cubicBezTo>
                      <a:pt x="9" y="1"/>
                      <a:pt x="9" y="1"/>
                      <a:pt x="9" y="1"/>
                    </a:cubicBezTo>
                    <a:cubicBezTo>
                      <a:pt x="9" y="1"/>
                      <a:pt x="8" y="1"/>
                      <a:pt x="8" y="0"/>
                    </a:cubicBezTo>
                    <a:cubicBezTo>
                      <a:pt x="7" y="0"/>
                      <a:pt x="7" y="0"/>
                      <a:pt x="7" y="0"/>
                    </a:cubicBezTo>
                    <a:cubicBezTo>
                      <a:pt x="7" y="0"/>
                      <a:pt x="7" y="0"/>
                      <a:pt x="7" y="0"/>
                    </a:cubicBezTo>
                    <a:cubicBezTo>
                      <a:pt x="7" y="0"/>
                      <a:pt x="7" y="0"/>
                      <a:pt x="7" y="1"/>
                    </a:cubicBezTo>
                    <a:cubicBezTo>
                      <a:pt x="7" y="1"/>
                      <a:pt x="7" y="1"/>
                      <a:pt x="7" y="2"/>
                    </a:cubicBezTo>
                    <a:cubicBezTo>
                      <a:pt x="7" y="2"/>
                      <a:pt x="7" y="2"/>
                      <a:pt x="6" y="2"/>
                    </a:cubicBezTo>
                    <a:cubicBezTo>
                      <a:pt x="6" y="2"/>
                      <a:pt x="6" y="3"/>
                      <a:pt x="5" y="3"/>
                    </a:cubicBezTo>
                    <a:cubicBezTo>
                      <a:pt x="5" y="2"/>
                      <a:pt x="5" y="2"/>
                      <a:pt x="4" y="2"/>
                    </a:cubicBezTo>
                    <a:cubicBezTo>
                      <a:pt x="4" y="1"/>
                      <a:pt x="4" y="1"/>
                      <a:pt x="4" y="1"/>
                    </a:cubicBezTo>
                    <a:cubicBezTo>
                      <a:pt x="3" y="1"/>
                      <a:pt x="3" y="1"/>
                      <a:pt x="3" y="1"/>
                    </a:cubicBezTo>
                    <a:cubicBezTo>
                      <a:pt x="2" y="1"/>
                      <a:pt x="2" y="1"/>
                      <a:pt x="2" y="1"/>
                    </a:cubicBezTo>
                    <a:cubicBezTo>
                      <a:pt x="2" y="1"/>
                      <a:pt x="1" y="1"/>
                      <a:pt x="1" y="2"/>
                    </a:cubicBezTo>
                    <a:cubicBezTo>
                      <a:pt x="0" y="2"/>
                      <a:pt x="1" y="2"/>
                      <a:pt x="0" y="3"/>
                    </a:cubicBezTo>
                    <a:cubicBezTo>
                      <a:pt x="0" y="3"/>
                      <a:pt x="0" y="4"/>
                      <a:pt x="0" y="4"/>
                    </a:cubicBezTo>
                    <a:cubicBezTo>
                      <a:pt x="0" y="4"/>
                      <a:pt x="1" y="5"/>
                      <a:pt x="1" y="5"/>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81" name="Freeform 373">
                <a:extLst>
                  <a:ext uri="{FF2B5EF4-FFF2-40B4-BE49-F238E27FC236}">
                    <a16:creationId xmlns:a16="http://schemas.microsoft.com/office/drawing/2014/main" id="{1AB50D5F-838F-B8E9-F8C3-11D86257D425}"/>
                  </a:ext>
                </a:extLst>
              </p:cNvPr>
              <p:cNvSpPr>
                <a:spLocks/>
              </p:cNvSpPr>
              <p:nvPr/>
            </p:nvSpPr>
            <p:spPr bwMode="auto">
              <a:xfrm>
                <a:off x="4538664" y="1389064"/>
                <a:ext cx="238125" cy="173038"/>
              </a:xfrm>
              <a:custGeom>
                <a:avLst/>
                <a:gdLst>
                  <a:gd name="T0" fmla="*/ 20 w 22"/>
                  <a:gd name="T1" fmla="*/ 15 h 16"/>
                  <a:gd name="T2" fmla="*/ 20 w 22"/>
                  <a:gd name="T3" fmla="*/ 15 h 16"/>
                  <a:gd name="T4" fmla="*/ 19 w 22"/>
                  <a:gd name="T5" fmla="*/ 13 h 16"/>
                  <a:gd name="T6" fmla="*/ 20 w 22"/>
                  <a:gd name="T7" fmla="*/ 13 h 16"/>
                  <a:gd name="T8" fmla="*/ 21 w 22"/>
                  <a:gd name="T9" fmla="*/ 12 h 16"/>
                  <a:gd name="T10" fmla="*/ 22 w 22"/>
                  <a:gd name="T11" fmla="*/ 11 h 16"/>
                  <a:gd name="T12" fmla="*/ 21 w 22"/>
                  <a:gd name="T13" fmla="*/ 10 h 16"/>
                  <a:gd name="T14" fmla="*/ 20 w 22"/>
                  <a:gd name="T15" fmla="*/ 9 h 16"/>
                  <a:gd name="T16" fmla="*/ 20 w 22"/>
                  <a:gd name="T17" fmla="*/ 7 h 16"/>
                  <a:gd name="T18" fmla="*/ 20 w 22"/>
                  <a:gd name="T19" fmla="*/ 7 h 16"/>
                  <a:gd name="T20" fmla="*/ 20 w 22"/>
                  <a:gd name="T21" fmla="*/ 6 h 16"/>
                  <a:gd name="T22" fmla="*/ 21 w 22"/>
                  <a:gd name="T23" fmla="*/ 6 h 16"/>
                  <a:gd name="T24" fmla="*/ 21 w 22"/>
                  <a:gd name="T25" fmla="*/ 5 h 16"/>
                  <a:gd name="T26" fmla="*/ 20 w 22"/>
                  <a:gd name="T27" fmla="*/ 4 h 16"/>
                  <a:gd name="T28" fmla="*/ 20 w 22"/>
                  <a:gd name="T29" fmla="*/ 3 h 16"/>
                  <a:gd name="T30" fmla="*/ 20 w 22"/>
                  <a:gd name="T31" fmla="*/ 2 h 16"/>
                  <a:gd name="T32" fmla="*/ 19 w 22"/>
                  <a:gd name="T33" fmla="*/ 2 h 16"/>
                  <a:gd name="T34" fmla="*/ 18 w 22"/>
                  <a:gd name="T35" fmla="*/ 2 h 16"/>
                  <a:gd name="T36" fmla="*/ 17 w 22"/>
                  <a:gd name="T37" fmla="*/ 2 h 16"/>
                  <a:gd name="T38" fmla="*/ 15 w 22"/>
                  <a:gd name="T39" fmla="*/ 2 h 16"/>
                  <a:gd name="T40" fmla="*/ 14 w 22"/>
                  <a:gd name="T41" fmla="*/ 1 h 16"/>
                  <a:gd name="T42" fmla="*/ 14 w 22"/>
                  <a:gd name="T43" fmla="*/ 1 h 16"/>
                  <a:gd name="T44" fmla="*/ 13 w 22"/>
                  <a:gd name="T45" fmla="*/ 1 h 16"/>
                  <a:gd name="T46" fmla="*/ 12 w 22"/>
                  <a:gd name="T47" fmla="*/ 1 h 16"/>
                  <a:gd name="T48" fmla="*/ 11 w 22"/>
                  <a:gd name="T49" fmla="*/ 1 h 16"/>
                  <a:gd name="T50" fmla="*/ 11 w 22"/>
                  <a:gd name="T51" fmla="*/ 0 h 16"/>
                  <a:gd name="T52" fmla="*/ 10 w 22"/>
                  <a:gd name="T53" fmla="*/ 1 h 16"/>
                  <a:gd name="T54" fmla="*/ 9 w 22"/>
                  <a:gd name="T55" fmla="*/ 1 h 16"/>
                  <a:gd name="T56" fmla="*/ 9 w 22"/>
                  <a:gd name="T57" fmla="*/ 1 h 16"/>
                  <a:gd name="T58" fmla="*/ 9 w 22"/>
                  <a:gd name="T59" fmla="*/ 0 h 16"/>
                  <a:gd name="T60" fmla="*/ 8 w 22"/>
                  <a:gd name="T61" fmla="*/ 0 h 16"/>
                  <a:gd name="T62" fmla="*/ 7 w 22"/>
                  <a:gd name="T63" fmla="*/ 0 h 16"/>
                  <a:gd name="T64" fmla="*/ 5 w 22"/>
                  <a:gd name="T65" fmla="*/ 0 h 16"/>
                  <a:gd name="T66" fmla="*/ 5 w 22"/>
                  <a:gd name="T67" fmla="*/ 0 h 16"/>
                  <a:gd name="T68" fmla="*/ 4 w 22"/>
                  <a:gd name="T69" fmla="*/ 1 h 16"/>
                  <a:gd name="T70" fmla="*/ 3 w 22"/>
                  <a:gd name="T71" fmla="*/ 1 h 16"/>
                  <a:gd name="T72" fmla="*/ 1 w 22"/>
                  <a:gd name="T73" fmla="*/ 1 h 16"/>
                  <a:gd name="T74" fmla="*/ 1 w 22"/>
                  <a:gd name="T75" fmla="*/ 2 h 16"/>
                  <a:gd name="T76" fmla="*/ 0 w 22"/>
                  <a:gd name="T77" fmla="*/ 2 h 16"/>
                  <a:gd name="T78" fmla="*/ 0 w 22"/>
                  <a:gd name="T79" fmla="*/ 2 h 16"/>
                  <a:gd name="T80" fmla="*/ 0 w 22"/>
                  <a:gd name="T81" fmla="*/ 3 h 16"/>
                  <a:gd name="T82" fmla="*/ 1 w 22"/>
                  <a:gd name="T83" fmla="*/ 4 h 16"/>
                  <a:gd name="T84" fmla="*/ 0 w 22"/>
                  <a:gd name="T85" fmla="*/ 5 h 16"/>
                  <a:gd name="T86" fmla="*/ 1 w 22"/>
                  <a:gd name="T87" fmla="*/ 6 h 16"/>
                  <a:gd name="T88" fmla="*/ 1 w 22"/>
                  <a:gd name="T89" fmla="*/ 7 h 16"/>
                  <a:gd name="T90" fmla="*/ 1 w 22"/>
                  <a:gd name="T91" fmla="*/ 8 h 16"/>
                  <a:gd name="T92" fmla="*/ 2 w 22"/>
                  <a:gd name="T93" fmla="*/ 9 h 16"/>
                  <a:gd name="T94" fmla="*/ 2 w 22"/>
                  <a:gd name="T95" fmla="*/ 10 h 16"/>
                  <a:gd name="T96" fmla="*/ 2 w 22"/>
                  <a:gd name="T97" fmla="*/ 10 h 16"/>
                  <a:gd name="T98" fmla="*/ 2 w 22"/>
                  <a:gd name="T99" fmla="*/ 10 h 16"/>
                  <a:gd name="T100" fmla="*/ 3 w 22"/>
                  <a:gd name="T101" fmla="*/ 10 h 16"/>
                  <a:gd name="T102" fmla="*/ 4 w 22"/>
                  <a:gd name="T103" fmla="*/ 11 h 16"/>
                  <a:gd name="T104" fmla="*/ 5 w 22"/>
                  <a:gd name="T105" fmla="*/ 12 h 16"/>
                  <a:gd name="T106" fmla="*/ 6 w 22"/>
                  <a:gd name="T107" fmla="*/ 12 h 16"/>
                  <a:gd name="T108" fmla="*/ 7 w 22"/>
                  <a:gd name="T109" fmla="*/ 13 h 16"/>
                  <a:gd name="T110" fmla="*/ 9 w 22"/>
                  <a:gd name="T111" fmla="*/ 14 h 16"/>
                  <a:gd name="T112" fmla="*/ 10 w 22"/>
                  <a:gd name="T113" fmla="*/ 14 h 16"/>
                  <a:gd name="T114" fmla="*/ 19 w 22"/>
                  <a:gd name="T115" fmla="*/ 16 h 16"/>
                  <a:gd name="T116" fmla="*/ 20 w 22"/>
                  <a:gd name="T117"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 h="16">
                    <a:moveTo>
                      <a:pt x="20" y="15"/>
                    </a:moveTo>
                    <a:cubicBezTo>
                      <a:pt x="20" y="15"/>
                      <a:pt x="20" y="15"/>
                      <a:pt x="20" y="15"/>
                    </a:cubicBezTo>
                    <a:cubicBezTo>
                      <a:pt x="20" y="14"/>
                      <a:pt x="19" y="14"/>
                      <a:pt x="19" y="13"/>
                    </a:cubicBezTo>
                    <a:cubicBezTo>
                      <a:pt x="20" y="13"/>
                      <a:pt x="20" y="13"/>
                      <a:pt x="20" y="13"/>
                    </a:cubicBezTo>
                    <a:cubicBezTo>
                      <a:pt x="21" y="12"/>
                      <a:pt x="21" y="12"/>
                      <a:pt x="21" y="12"/>
                    </a:cubicBezTo>
                    <a:cubicBezTo>
                      <a:pt x="22" y="12"/>
                      <a:pt x="22" y="11"/>
                      <a:pt x="22" y="11"/>
                    </a:cubicBezTo>
                    <a:cubicBezTo>
                      <a:pt x="22" y="11"/>
                      <a:pt x="22" y="10"/>
                      <a:pt x="21" y="10"/>
                    </a:cubicBezTo>
                    <a:cubicBezTo>
                      <a:pt x="21" y="9"/>
                      <a:pt x="21" y="9"/>
                      <a:pt x="20" y="9"/>
                    </a:cubicBezTo>
                    <a:cubicBezTo>
                      <a:pt x="20" y="8"/>
                      <a:pt x="21" y="8"/>
                      <a:pt x="20" y="7"/>
                    </a:cubicBezTo>
                    <a:cubicBezTo>
                      <a:pt x="20" y="7"/>
                      <a:pt x="20" y="7"/>
                      <a:pt x="20" y="7"/>
                    </a:cubicBezTo>
                    <a:cubicBezTo>
                      <a:pt x="20" y="6"/>
                      <a:pt x="20" y="6"/>
                      <a:pt x="20" y="6"/>
                    </a:cubicBezTo>
                    <a:cubicBezTo>
                      <a:pt x="20" y="6"/>
                      <a:pt x="21" y="6"/>
                      <a:pt x="21" y="6"/>
                    </a:cubicBezTo>
                    <a:cubicBezTo>
                      <a:pt x="21" y="5"/>
                      <a:pt x="21" y="5"/>
                      <a:pt x="21" y="5"/>
                    </a:cubicBezTo>
                    <a:cubicBezTo>
                      <a:pt x="20" y="4"/>
                      <a:pt x="20" y="4"/>
                      <a:pt x="20" y="4"/>
                    </a:cubicBezTo>
                    <a:cubicBezTo>
                      <a:pt x="20" y="3"/>
                      <a:pt x="20" y="3"/>
                      <a:pt x="20" y="3"/>
                    </a:cubicBezTo>
                    <a:cubicBezTo>
                      <a:pt x="20" y="2"/>
                      <a:pt x="20" y="2"/>
                      <a:pt x="20" y="2"/>
                    </a:cubicBezTo>
                    <a:cubicBezTo>
                      <a:pt x="19" y="2"/>
                      <a:pt x="19" y="2"/>
                      <a:pt x="19" y="2"/>
                    </a:cubicBezTo>
                    <a:cubicBezTo>
                      <a:pt x="19" y="2"/>
                      <a:pt x="18" y="2"/>
                      <a:pt x="18" y="2"/>
                    </a:cubicBezTo>
                    <a:cubicBezTo>
                      <a:pt x="17" y="2"/>
                      <a:pt x="17" y="2"/>
                      <a:pt x="17" y="2"/>
                    </a:cubicBezTo>
                    <a:cubicBezTo>
                      <a:pt x="16" y="2"/>
                      <a:pt x="15" y="3"/>
                      <a:pt x="15" y="2"/>
                    </a:cubicBezTo>
                    <a:cubicBezTo>
                      <a:pt x="15" y="2"/>
                      <a:pt x="15" y="2"/>
                      <a:pt x="14" y="1"/>
                    </a:cubicBezTo>
                    <a:cubicBezTo>
                      <a:pt x="14" y="1"/>
                      <a:pt x="14" y="1"/>
                      <a:pt x="14" y="1"/>
                    </a:cubicBezTo>
                    <a:cubicBezTo>
                      <a:pt x="14" y="1"/>
                      <a:pt x="13" y="1"/>
                      <a:pt x="13" y="1"/>
                    </a:cubicBezTo>
                    <a:cubicBezTo>
                      <a:pt x="13" y="1"/>
                      <a:pt x="12" y="1"/>
                      <a:pt x="12" y="1"/>
                    </a:cubicBezTo>
                    <a:cubicBezTo>
                      <a:pt x="12" y="1"/>
                      <a:pt x="12" y="1"/>
                      <a:pt x="11" y="1"/>
                    </a:cubicBezTo>
                    <a:cubicBezTo>
                      <a:pt x="11" y="0"/>
                      <a:pt x="11" y="0"/>
                      <a:pt x="11" y="0"/>
                    </a:cubicBezTo>
                    <a:cubicBezTo>
                      <a:pt x="11" y="1"/>
                      <a:pt x="11" y="1"/>
                      <a:pt x="10" y="1"/>
                    </a:cubicBezTo>
                    <a:cubicBezTo>
                      <a:pt x="10" y="1"/>
                      <a:pt x="10" y="1"/>
                      <a:pt x="9" y="1"/>
                    </a:cubicBezTo>
                    <a:cubicBezTo>
                      <a:pt x="9" y="1"/>
                      <a:pt x="9" y="1"/>
                      <a:pt x="9" y="1"/>
                    </a:cubicBezTo>
                    <a:cubicBezTo>
                      <a:pt x="9" y="1"/>
                      <a:pt x="9" y="0"/>
                      <a:pt x="9" y="0"/>
                    </a:cubicBezTo>
                    <a:cubicBezTo>
                      <a:pt x="9" y="0"/>
                      <a:pt x="8" y="0"/>
                      <a:pt x="8" y="0"/>
                    </a:cubicBezTo>
                    <a:cubicBezTo>
                      <a:pt x="7" y="0"/>
                      <a:pt x="7" y="0"/>
                      <a:pt x="7" y="0"/>
                    </a:cubicBezTo>
                    <a:cubicBezTo>
                      <a:pt x="6" y="0"/>
                      <a:pt x="6" y="0"/>
                      <a:pt x="5" y="0"/>
                    </a:cubicBezTo>
                    <a:cubicBezTo>
                      <a:pt x="5" y="0"/>
                      <a:pt x="5" y="0"/>
                      <a:pt x="5" y="0"/>
                    </a:cubicBezTo>
                    <a:cubicBezTo>
                      <a:pt x="4" y="0"/>
                      <a:pt x="5" y="1"/>
                      <a:pt x="4" y="1"/>
                    </a:cubicBezTo>
                    <a:cubicBezTo>
                      <a:pt x="4" y="1"/>
                      <a:pt x="3" y="1"/>
                      <a:pt x="3" y="1"/>
                    </a:cubicBezTo>
                    <a:cubicBezTo>
                      <a:pt x="2" y="1"/>
                      <a:pt x="2" y="1"/>
                      <a:pt x="1" y="1"/>
                    </a:cubicBezTo>
                    <a:cubicBezTo>
                      <a:pt x="1" y="1"/>
                      <a:pt x="1" y="2"/>
                      <a:pt x="1" y="2"/>
                    </a:cubicBezTo>
                    <a:cubicBezTo>
                      <a:pt x="0" y="2"/>
                      <a:pt x="0" y="2"/>
                      <a:pt x="0" y="2"/>
                    </a:cubicBezTo>
                    <a:cubicBezTo>
                      <a:pt x="0" y="2"/>
                      <a:pt x="0" y="2"/>
                      <a:pt x="0" y="2"/>
                    </a:cubicBezTo>
                    <a:cubicBezTo>
                      <a:pt x="0" y="3"/>
                      <a:pt x="0" y="3"/>
                      <a:pt x="0" y="3"/>
                    </a:cubicBezTo>
                    <a:cubicBezTo>
                      <a:pt x="0" y="4"/>
                      <a:pt x="1" y="4"/>
                      <a:pt x="1" y="4"/>
                    </a:cubicBezTo>
                    <a:cubicBezTo>
                      <a:pt x="0" y="5"/>
                      <a:pt x="0" y="4"/>
                      <a:pt x="0" y="5"/>
                    </a:cubicBezTo>
                    <a:cubicBezTo>
                      <a:pt x="0" y="5"/>
                      <a:pt x="0" y="5"/>
                      <a:pt x="1" y="6"/>
                    </a:cubicBezTo>
                    <a:cubicBezTo>
                      <a:pt x="1" y="6"/>
                      <a:pt x="1" y="6"/>
                      <a:pt x="1" y="7"/>
                    </a:cubicBezTo>
                    <a:cubicBezTo>
                      <a:pt x="1" y="7"/>
                      <a:pt x="1" y="7"/>
                      <a:pt x="1" y="8"/>
                    </a:cubicBezTo>
                    <a:cubicBezTo>
                      <a:pt x="1" y="8"/>
                      <a:pt x="1" y="9"/>
                      <a:pt x="2" y="9"/>
                    </a:cubicBezTo>
                    <a:cubicBezTo>
                      <a:pt x="2" y="9"/>
                      <a:pt x="2" y="10"/>
                      <a:pt x="2" y="10"/>
                    </a:cubicBezTo>
                    <a:cubicBezTo>
                      <a:pt x="2" y="10"/>
                      <a:pt x="2" y="10"/>
                      <a:pt x="2" y="10"/>
                    </a:cubicBezTo>
                    <a:cubicBezTo>
                      <a:pt x="2" y="10"/>
                      <a:pt x="2" y="10"/>
                      <a:pt x="2" y="10"/>
                    </a:cubicBezTo>
                    <a:cubicBezTo>
                      <a:pt x="3" y="10"/>
                      <a:pt x="3" y="10"/>
                      <a:pt x="3" y="10"/>
                    </a:cubicBezTo>
                    <a:cubicBezTo>
                      <a:pt x="3" y="10"/>
                      <a:pt x="4" y="11"/>
                      <a:pt x="4" y="11"/>
                    </a:cubicBezTo>
                    <a:cubicBezTo>
                      <a:pt x="4" y="12"/>
                      <a:pt x="5" y="12"/>
                      <a:pt x="5" y="12"/>
                    </a:cubicBezTo>
                    <a:cubicBezTo>
                      <a:pt x="5" y="12"/>
                      <a:pt x="6" y="12"/>
                      <a:pt x="6" y="12"/>
                    </a:cubicBezTo>
                    <a:cubicBezTo>
                      <a:pt x="7" y="12"/>
                      <a:pt x="7" y="12"/>
                      <a:pt x="7" y="13"/>
                    </a:cubicBezTo>
                    <a:cubicBezTo>
                      <a:pt x="8" y="13"/>
                      <a:pt x="8" y="13"/>
                      <a:pt x="9" y="14"/>
                    </a:cubicBezTo>
                    <a:cubicBezTo>
                      <a:pt x="9" y="14"/>
                      <a:pt x="9" y="14"/>
                      <a:pt x="10" y="14"/>
                    </a:cubicBezTo>
                    <a:cubicBezTo>
                      <a:pt x="19" y="16"/>
                      <a:pt x="19" y="16"/>
                      <a:pt x="19" y="16"/>
                    </a:cubicBezTo>
                    <a:cubicBezTo>
                      <a:pt x="19" y="16"/>
                      <a:pt x="19" y="16"/>
                      <a:pt x="20" y="15"/>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82" name="Freeform 374">
                <a:extLst>
                  <a:ext uri="{FF2B5EF4-FFF2-40B4-BE49-F238E27FC236}">
                    <a16:creationId xmlns:a16="http://schemas.microsoft.com/office/drawing/2014/main" id="{E12D1705-22B3-ECF8-96E6-9ED1F89ABEA2}"/>
                  </a:ext>
                </a:extLst>
              </p:cNvPr>
              <p:cNvSpPr>
                <a:spLocks/>
              </p:cNvSpPr>
              <p:nvPr/>
            </p:nvSpPr>
            <p:spPr bwMode="auto">
              <a:xfrm>
                <a:off x="4268789" y="1487489"/>
                <a:ext cx="87313" cy="31750"/>
              </a:xfrm>
              <a:custGeom>
                <a:avLst/>
                <a:gdLst>
                  <a:gd name="T0" fmla="*/ 8 w 8"/>
                  <a:gd name="T1" fmla="*/ 2 h 3"/>
                  <a:gd name="T2" fmla="*/ 8 w 8"/>
                  <a:gd name="T3" fmla="*/ 1 h 3"/>
                  <a:gd name="T4" fmla="*/ 8 w 8"/>
                  <a:gd name="T5" fmla="*/ 1 h 3"/>
                  <a:gd name="T6" fmla="*/ 8 w 8"/>
                  <a:gd name="T7" fmla="*/ 1 h 3"/>
                  <a:gd name="T8" fmla="*/ 6 w 8"/>
                  <a:gd name="T9" fmla="*/ 0 h 3"/>
                  <a:gd name="T10" fmla="*/ 5 w 8"/>
                  <a:gd name="T11" fmla="*/ 0 h 3"/>
                  <a:gd name="T12" fmla="*/ 4 w 8"/>
                  <a:gd name="T13" fmla="*/ 0 h 3"/>
                  <a:gd name="T14" fmla="*/ 3 w 8"/>
                  <a:gd name="T15" fmla="*/ 0 h 3"/>
                  <a:gd name="T16" fmla="*/ 3 w 8"/>
                  <a:gd name="T17" fmla="*/ 0 h 3"/>
                  <a:gd name="T18" fmla="*/ 2 w 8"/>
                  <a:gd name="T19" fmla="*/ 0 h 3"/>
                  <a:gd name="T20" fmla="*/ 1 w 8"/>
                  <a:gd name="T21" fmla="*/ 0 h 3"/>
                  <a:gd name="T22" fmla="*/ 0 w 8"/>
                  <a:gd name="T23" fmla="*/ 1 h 3"/>
                  <a:gd name="T24" fmla="*/ 0 w 8"/>
                  <a:gd name="T25" fmla="*/ 1 h 3"/>
                  <a:gd name="T26" fmla="*/ 0 w 8"/>
                  <a:gd name="T27" fmla="*/ 2 h 3"/>
                  <a:gd name="T28" fmla="*/ 1 w 8"/>
                  <a:gd name="T29" fmla="*/ 2 h 3"/>
                  <a:gd name="T30" fmla="*/ 2 w 8"/>
                  <a:gd name="T31" fmla="*/ 3 h 3"/>
                  <a:gd name="T32" fmla="*/ 4 w 8"/>
                  <a:gd name="T33" fmla="*/ 3 h 3"/>
                  <a:gd name="T34" fmla="*/ 6 w 8"/>
                  <a:gd name="T35" fmla="*/ 3 h 3"/>
                  <a:gd name="T36" fmla="*/ 8 w 8"/>
                  <a:gd name="T37" fmla="*/ 3 h 3"/>
                  <a:gd name="T38" fmla="*/ 8 w 8"/>
                  <a:gd name="T39" fmla="*/ 3 h 3"/>
                  <a:gd name="T40" fmla="*/ 8 w 8"/>
                  <a:gd name="T4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 h="3">
                    <a:moveTo>
                      <a:pt x="8" y="2"/>
                    </a:moveTo>
                    <a:cubicBezTo>
                      <a:pt x="8" y="2"/>
                      <a:pt x="8" y="2"/>
                      <a:pt x="8" y="1"/>
                    </a:cubicBezTo>
                    <a:cubicBezTo>
                      <a:pt x="8" y="1"/>
                      <a:pt x="8" y="1"/>
                      <a:pt x="8" y="1"/>
                    </a:cubicBezTo>
                    <a:cubicBezTo>
                      <a:pt x="8" y="1"/>
                      <a:pt x="8" y="1"/>
                      <a:pt x="8" y="1"/>
                    </a:cubicBezTo>
                    <a:cubicBezTo>
                      <a:pt x="7" y="1"/>
                      <a:pt x="7" y="0"/>
                      <a:pt x="6" y="0"/>
                    </a:cubicBezTo>
                    <a:cubicBezTo>
                      <a:pt x="6" y="0"/>
                      <a:pt x="6" y="0"/>
                      <a:pt x="5" y="0"/>
                    </a:cubicBezTo>
                    <a:cubicBezTo>
                      <a:pt x="5" y="0"/>
                      <a:pt x="5" y="0"/>
                      <a:pt x="4" y="0"/>
                    </a:cubicBezTo>
                    <a:cubicBezTo>
                      <a:pt x="4" y="0"/>
                      <a:pt x="4" y="0"/>
                      <a:pt x="3" y="0"/>
                    </a:cubicBezTo>
                    <a:cubicBezTo>
                      <a:pt x="3" y="0"/>
                      <a:pt x="3" y="0"/>
                      <a:pt x="3" y="0"/>
                    </a:cubicBezTo>
                    <a:cubicBezTo>
                      <a:pt x="3" y="1"/>
                      <a:pt x="2" y="0"/>
                      <a:pt x="2" y="0"/>
                    </a:cubicBezTo>
                    <a:cubicBezTo>
                      <a:pt x="1" y="0"/>
                      <a:pt x="1" y="0"/>
                      <a:pt x="1" y="0"/>
                    </a:cubicBezTo>
                    <a:cubicBezTo>
                      <a:pt x="0" y="0"/>
                      <a:pt x="0" y="1"/>
                      <a:pt x="0" y="1"/>
                    </a:cubicBezTo>
                    <a:cubicBezTo>
                      <a:pt x="0" y="1"/>
                      <a:pt x="0" y="1"/>
                      <a:pt x="0" y="1"/>
                    </a:cubicBezTo>
                    <a:cubicBezTo>
                      <a:pt x="0" y="1"/>
                      <a:pt x="0" y="2"/>
                      <a:pt x="0" y="2"/>
                    </a:cubicBezTo>
                    <a:cubicBezTo>
                      <a:pt x="0" y="2"/>
                      <a:pt x="1" y="2"/>
                      <a:pt x="1" y="2"/>
                    </a:cubicBezTo>
                    <a:cubicBezTo>
                      <a:pt x="2" y="2"/>
                      <a:pt x="2" y="2"/>
                      <a:pt x="2" y="3"/>
                    </a:cubicBezTo>
                    <a:cubicBezTo>
                      <a:pt x="3" y="3"/>
                      <a:pt x="3" y="3"/>
                      <a:pt x="4" y="3"/>
                    </a:cubicBezTo>
                    <a:cubicBezTo>
                      <a:pt x="5" y="3"/>
                      <a:pt x="5" y="3"/>
                      <a:pt x="6" y="3"/>
                    </a:cubicBezTo>
                    <a:cubicBezTo>
                      <a:pt x="7" y="3"/>
                      <a:pt x="7" y="3"/>
                      <a:pt x="8" y="3"/>
                    </a:cubicBezTo>
                    <a:cubicBezTo>
                      <a:pt x="8" y="3"/>
                      <a:pt x="8" y="3"/>
                      <a:pt x="8" y="3"/>
                    </a:cubicBezTo>
                    <a:cubicBezTo>
                      <a:pt x="8" y="3"/>
                      <a:pt x="8" y="3"/>
                      <a:pt x="8"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83" name="Freeform 375">
                <a:extLst>
                  <a:ext uri="{FF2B5EF4-FFF2-40B4-BE49-F238E27FC236}">
                    <a16:creationId xmlns:a16="http://schemas.microsoft.com/office/drawing/2014/main" id="{E0553DCC-944E-E880-7DFB-08C152E6369D}"/>
                  </a:ext>
                </a:extLst>
              </p:cNvPr>
              <p:cNvSpPr>
                <a:spLocks/>
              </p:cNvSpPr>
              <p:nvPr/>
            </p:nvSpPr>
            <p:spPr bwMode="auto">
              <a:xfrm>
                <a:off x="4387851" y="1303339"/>
                <a:ext cx="65088" cy="85725"/>
              </a:xfrm>
              <a:custGeom>
                <a:avLst/>
                <a:gdLst>
                  <a:gd name="T0" fmla="*/ 2 w 6"/>
                  <a:gd name="T1" fmla="*/ 8 h 8"/>
                  <a:gd name="T2" fmla="*/ 2 w 6"/>
                  <a:gd name="T3" fmla="*/ 8 h 8"/>
                  <a:gd name="T4" fmla="*/ 3 w 6"/>
                  <a:gd name="T5" fmla="*/ 8 h 8"/>
                  <a:gd name="T6" fmla="*/ 3 w 6"/>
                  <a:gd name="T7" fmla="*/ 8 h 8"/>
                  <a:gd name="T8" fmla="*/ 4 w 6"/>
                  <a:gd name="T9" fmla="*/ 7 h 8"/>
                  <a:gd name="T10" fmla="*/ 4 w 6"/>
                  <a:gd name="T11" fmla="*/ 7 h 8"/>
                  <a:gd name="T12" fmla="*/ 4 w 6"/>
                  <a:gd name="T13" fmla="*/ 6 h 8"/>
                  <a:gd name="T14" fmla="*/ 4 w 6"/>
                  <a:gd name="T15" fmla="*/ 6 h 8"/>
                  <a:gd name="T16" fmla="*/ 4 w 6"/>
                  <a:gd name="T17" fmla="*/ 5 h 8"/>
                  <a:gd name="T18" fmla="*/ 4 w 6"/>
                  <a:gd name="T19" fmla="*/ 5 h 8"/>
                  <a:gd name="T20" fmla="*/ 5 w 6"/>
                  <a:gd name="T21" fmla="*/ 4 h 8"/>
                  <a:gd name="T22" fmla="*/ 6 w 6"/>
                  <a:gd name="T23" fmla="*/ 4 h 8"/>
                  <a:gd name="T24" fmla="*/ 6 w 6"/>
                  <a:gd name="T25" fmla="*/ 3 h 8"/>
                  <a:gd name="T26" fmla="*/ 5 w 6"/>
                  <a:gd name="T27" fmla="*/ 3 h 8"/>
                  <a:gd name="T28" fmla="*/ 5 w 6"/>
                  <a:gd name="T29" fmla="*/ 2 h 8"/>
                  <a:gd name="T30" fmla="*/ 5 w 6"/>
                  <a:gd name="T31" fmla="*/ 1 h 8"/>
                  <a:gd name="T32" fmla="*/ 5 w 6"/>
                  <a:gd name="T33" fmla="*/ 0 h 8"/>
                  <a:gd name="T34" fmla="*/ 5 w 6"/>
                  <a:gd name="T35" fmla="*/ 0 h 8"/>
                  <a:gd name="T36" fmla="*/ 4 w 6"/>
                  <a:gd name="T37" fmla="*/ 1 h 8"/>
                  <a:gd name="T38" fmla="*/ 3 w 6"/>
                  <a:gd name="T39" fmla="*/ 1 h 8"/>
                  <a:gd name="T40" fmla="*/ 2 w 6"/>
                  <a:gd name="T41" fmla="*/ 1 h 8"/>
                  <a:gd name="T42" fmla="*/ 1 w 6"/>
                  <a:gd name="T43" fmla="*/ 2 h 8"/>
                  <a:gd name="T44" fmla="*/ 0 w 6"/>
                  <a:gd name="T45" fmla="*/ 3 h 8"/>
                  <a:gd name="T46" fmla="*/ 0 w 6"/>
                  <a:gd name="T47" fmla="*/ 4 h 8"/>
                  <a:gd name="T48" fmla="*/ 0 w 6"/>
                  <a:gd name="T49" fmla="*/ 5 h 8"/>
                  <a:gd name="T50" fmla="*/ 1 w 6"/>
                  <a:gd name="T51" fmla="*/ 6 h 8"/>
                  <a:gd name="T52" fmla="*/ 1 w 6"/>
                  <a:gd name="T53" fmla="*/ 7 h 8"/>
                  <a:gd name="T54" fmla="*/ 2 w 6"/>
                  <a:gd name="T55"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 h="8">
                    <a:moveTo>
                      <a:pt x="2" y="8"/>
                    </a:moveTo>
                    <a:cubicBezTo>
                      <a:pt x="2" y="8"/>
                      <a:pt x="2" y="8"/>
                      <a:pt x="2" y="8"/>
                    </a:cubicBezTo>
                    <a:cubicBezTo>
                      <a:pt x="3" y="8"/>
                      <a:pt x="3" y="8"/>
                      <a:pt x="3" y="8"/>
                    </a:cubicBezTo>
                    <a:cubicBezTo>
                      <a:pt x="3" y="8"/>
                      <a:pt x="3" y="8"/>
                      <a:pt x="3" y="8"/>
                    </a:cubicBezTo>
                    <a:cubicBezTo>
                      <a:pt x="4" y="8"/>
                      <a:pt x="4" y="7"/>
                      <a:pt x="4" y="7"/>
                    </a:cubicBezTo>
                    <a:cubicBezTo>
                      <a:pt x="4" y="7"/>
                      <a:pt x="4" y="7"/>
                      <a:pt x="4" y="7"/>
                    </a:cubicBezTo>
                    <a:cubicBezTo>
                      <a:pt x="4" y="7"/>
                      <a:pt x="4" y="7"/>
                      <a:pt x="4" y="6"/>
                    </a:cubicBezTo>
                    <a:cubicBezTo>
                      <a:pt x="4" y="6"/>
                      <a:pt x="3" y="6"/>
                      <a:pt x="4" y="6"/>
                    </a:cubicBezTo>
                    <a:cubicBezTo>
                      <a:pt x="4" y="5"/>
                      <a:pt x="4" y="6"/>
                      <a:pt x="4" y="5"/>
                    </a:cubicBezTo>
                    <a:cubicBezTo>
                      <a:pt x="4" y="5"/>
                      <a:pt x="4" y="5"/>
                      <a:pt x="4" y="5"/>
                    </a:cubicBezTo>
                    <a:cubicBezTo>
                      <a:pt x="4" y="4"/>
                      <a:pt x="5" y="4"/>
                      <a:pt x="5" y="4"/>
                    </a:cubicBezTo>
                    <a:cubicBezTo>
                      <a:pt x="5" y="4"/>
                      <a:pt x="5" y="4"/>
                      <a:pt x="6" y="4"/>
                    </a:cubicBezTo>
                    <a:cubicBezTo>
                      <a:pt x="6" y="4"/>
                      <a:pt x="6" y="3"/>
                      <a:pt x="6" y="3"/>
                    </a:cubicBezTo>
                    <a:cubicBezTo>
                      <a:pt x="6" y="3"/>
                      <a:pt x="5" y="3"/>
                      <a:pt x="5" y="3"/>
                    </a:cubicBezTo>
                    <a:cubicBezTo>
                      <a:pt x="5" y="3"/>
                      <a:pt x="5" y="3"/>
                      <a:pt x="5" y="2"/>
                    </a:cubicBezTo>
                    <a:cubicBezTo>
                      <a:pt x="5" y="2"/>
                      <a:pt x="5" y="2"/>
                      <a:pt x="5" y="1"/>
                    </a:cubicBezTo>
                    <a:cubicBezTo>
                      <a:pt x="5" y="1"/>
                      <a:pt x="5" y="1"/>
                      <a:pt x="5" y="0"/>
                    </a:cubicBezTo>
                    <a:cubicBezTo>
                      <a:pt x="5" y="0"/>
                      <a:pt x="5" y="0"/>
                      <a:pt x="5" y="0"/>
                    </a:cubicBezTo>
                    <a:cubicBezTo>
                      <a:pt x="4" y="0"/>
                      <a:pt x="4" y="0"/>
                      <a:pt x="4" y="1"/>
                    </a:cubicBezTo>
                    <a:cubicBezTo>
                      <a:pt x="4" y="1"/>
                      <a:pt x="4" y="1"/>
                      <a:pt x="3" y="1"/>
                    </a:cubicBezTo>
                    <a:cubicBezTo>
                      <a:pt x="3" y="1"/>
                      <a:pt x="3" y="1"/>
                      <a:pt x="2" y="1"/>
                    </a:cubicBezTo>
                    <a:cubicBezTo>
                      <a:pt x="2" y="1"/>
                      <a:pt x="1" y="1"/>
                      <a:pt x="1" y="2"/>
                    </a:cubicBezTo>
                    <a:cubicBezTo>
                      <a:pt x="1" y="2"/>
                      <a:pt x="0" y="2"/>
                      <a:pt x="0" y="3"/>
                    </a:cubicBezTo>
                    <a:cubicBezTo>
                      <a:pt x="0" y="3"/>
                      <a:pt x="0" y="4"/>
                      <a:pt x="0" y="4"/>
                    </a:cubicBezTo>
                    <a:cubicBezTo>
                      <a:pt x="0" y="5"/>
                      <a:pt x="0" y="5"/>
                      <a:pt x="0" y="5"/>
                    </a:cubicBezTo>
                    <a:cubicBezTo>
                      <a:pt x="1" y="5"/>
                      <a:pt x="1" y="5"/>
                      <a:pt x="1" y="6"/>
                    </a:cubicBezTo>
                    <a:cubicBezTo>
                      <a:pt x="1" y="6"/>
                      <a:pt x="1" y="7"/>
                      <a:pt x="1" y="7"/>
                    </a:cubicBezTo>
                    <a:cubicBezTo>
                      <a:pt x="1" y="7"/>
                      <a:pt x="2" y="7"/>
                      <a:pt x="2" y="8"/>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84" name="Freeform 376">
                <a:extLst>
                  <a:ext uri="{FF2B5EF4-FFF2-40B4-BE49-F238E27FC236}">
                    <a16:creationId xmlns:a16="http://schemas.microsoft.com/office/drawing/2014/main" id="{5E02EFE5-E4C7-36F3-EA62-5BFA78F23C66}"/>
                  </a:ext>
                </a:extLst>
              </p:cNvPr>
              <p:cNvSpPr>
                <a:spLocks/>
              </p:cNvSpPr>
              <p:nvPr/>
            </p:nvSpPr>
            <p:spPr bwMode="auto">
              <a:xfrm>
                <a:off x="4646614" y="1724026"/>
                <a:ext cx="53975" cy="53975"/>
              </a:xfrm>
              <a:custGeom>
                <a:avLst/>
                <a:gdLst>
                  <a:gd name="T0" fmla="*/ 5 w 5"/>
                  <a:gd name="T1" fmla="*/ 2 h 5"/>
                  <a:gd name="T2" fmla="*/ 4 w 5"/>
                  <a:gd name="T3" fmla="*/ 1 h 5"/>
                  <a:gd name="T4" fmla="*/ 4 w 5"/>
                  <a:gd name="T5" fmla="*/ 0 h 5"/>
                  <a:gd name="T6" fmla="*/ 4 w 5"/>
                  <a:gd name="T7" fmla="*/ 0 h 5"/>
                  <a:gd name="T8" fmla="*/ 3 w 5"/>
                  <a:gd name="T9" fmla="*/ 1 h 5"/>
                  <a:gd name="T10" fmla="*/ 2 w 5"/>
                  <a:gd name="T11" fmla="*/ 1 h 5"/>
                  <a:gd name="T12" fmla="*/ 1 w 5"/>
                  <a:gd name="T13" fmla="*/ 2 h 5"/>
                  <a:gd name="T14" fmla="*/ 0 w 5"/>
                  <a:gd name="T15" fmla="*/ 3 h 5"/>
                  <a:gd name="T16" fmla="*/ 0 w 5"/>
                  <a:gd name="T17" fmla="*/ 3 h 5"/>
                  <a:gd name="T18" fmla="*/ 1 w 5"/>
                  <a:gd name="T19" fmla="*/ 4 h 5"/>
                  <a:gd name="T20" fmla="*/ 3 w 5"/>
                  <a:gd name="T21" fmla="*/ 4 h 5"/>
                  <a:gd name="T22" fmla="*/ 3 w 5"/>
                  <a:gd name="T23" fmla="*/ 5 h 5"/>
                  <a:gd name="T24" fmla="*/ 4 w 5"/>
                  <a:gd name="T25" fmla="*/ 5 h 5"/>
                  <a:gd name="T26" fmla="*/ 4 w 5"/>
                  <a:gd name="T27" fmla="*/ 5 h 5"/>
                  <a:gd name="T28" fmla="*/ 4 w 5"/>
                  <a:gd name="T29" fmla="*/ 4 h 5"/>
                  <a:gd name="T30" fmla="*/ 4 w 5"/>
                  <a:gd name="T31" fmla="*/ 3 h 5"/>
                  <a:gd name="T32" fmla="*/ 5 w 5"/>
                  <a:gd name="T33" fmla="*/ 3 h 5"/>
                  <a:gd name="T34" fmla="*/ 5 w 5"/>
                  <a:gd name="T35" fmla="*/ 3 h 5"/>
                  <a:gd name="T36" fmla="*/ 5 w 5"/>
                  <a:gd name="T37" fmla="*/ 2 h 5"/>
                  <a:gd name="T38" fmla="*/ 5 w 5"/>
                  <a:gd name="T3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 h="5">
                    <a:moveTo>
                      <a:pt x="5" y="2"/>
                    </a:moveTo>
                    <a:cubicBezTo>
                      <a:pt x="5" y="1"/>
                      <a:pt x="4" y="1"/>
                      <a:pt x="4" y="1"/>
                    </a:cubicBezTo>
                    <a:cubicBezTo>
                      <a:pt x="4" y="0"/>
                      <a:pt x="4" y="0"/>
                      <a:pt x="4" y="0"/>
                    </a:cubicBezTo>
                    <a:cubicBezTo>
                      <a:pt x="4" y="0"/>
                      <a:pt x="4" y="0"/>
                      <a:pt x="4" y="0"/>
                    </a:cubicBezTo>
                    <a:cubicBezTo>
                      <a:pt x="4" y="1"/>
                      <a:pt x="3" y="1"/>
                      <a:pt x="3" y="1"/>
                    </a:cubicBezTo>
                    <a:cubicBezTo>
                      <a:pt x="2" y="1"/>
                      <a:pt x="2" y="1"/>
                      <a:pt x="2" y="1"/>
                    </a:cubicBezTo>
                    <a:cubicBezTo>
                      <a:pt x="2" y="2"/>
                      <a:pt x="2" y="2"/>
                      <a:pt x="1" y="2"/>
                    </a:cubicBezTo>
                    <a:cubicBezTo>
                      <a:pt x="1" y="2"/>
                      <a:pt x="1" y="3"/>
                      <a:pt x="0" y="3"/>
                    </a:cubicBezTo>
                    <a:cubicBezTo>
                      <a:pt x="0" y="3"/>
                      <a:pt x="0" y="3"/>
                      <a:pt x="0" y="3"/>
                    </a:cubicBezTo>
                    <a:cubicBezTo>
                      <a:pt x="1" y="4"/>
                      <a:pt x="1" y="4"/>
                      <a:pt x="1" y="4"/>
                    </a:cubicBezTo>
                    <a:cubicBezTo>
                      <a:pt x="2" y="4"/>
                      <a:pt x="2" y="4"/>
                      <a:pt x="3" y="4"/>
                    </a:cubicBezTo>
                    <a:cubicBezTo>
                      <a:pt x="3" y="5"/>
                      <a:pt x="3" y="5"/>
                      <a:pt x="3" y="5"/>
                    </a:cubicBezTo>
                    <a:cubicBezTo>
                      <a:pt x="4" y="5"/>
                      <a:pt x="4" y="5"/>
                      <a:pt x="4" y="5"/>
                    </a:cubicBezTo>
                    <a:cubicBezTo>
                      <a:pt x="4" y="5"/>
                      <a:pt x="4" y="5"/>
                      <a:pt x="4" y="5"/>
                    </a:cubicBezTo>
                    <a:cubicBezTo>
                      <a:pt x="4" y="4"/>
                      <a:pt x="4" y="4"/>
                      <a:pt x="4" y="4"/>
                    </a:cubicBezTo>
                    <a:cubicBezTo>
                      <a:pt x="4" y="4"/>
                      <a:pt x="4" y="3"/>
                      <a:pt x="4" y="3"/>
                    </a:cubicBezTo>
                    <a:cubicBezTo>
                      <a:pt x="4" y="3"/>
                      <a:pt x="4" y="3"/>
                      <a:pt x="5" y="3"/>
                    </a:cubicBezTo>
                    <a:cubicBezTo>
                      <a:pt x="5" y="3"/>
                      <a:pt x="5" y="3"/>
                      <a:pt x="5" y="3"/>
                    </a:cubicBezTo>
                    <a:cubicBezTo>
                      <a:pt x="5" y="3"/>
                      <a:pt x="5" y="3"/>
                      <a:pt x="5" y="2"/>
                    </a:cubicBezTo>
                    <a:cubicBezTo>
                      <a:pt x="5" y="2"/>
                      <a:pt x="4" y="2"/>
                      <a:pt x="5"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85" name="Freeform 377">
                <a:extLst>
                  <a:ext uri="{FF2B5EF4-FFF2-40B4-BE49-F238E27FC236}">
                    <a16:creationId xmlns:a16="http://schemas.microsoft.com/office/drawing/2014/main" id="{7A2E5CB7-C394-15DA-8593-AF6F68AC02A2}"/>
                  </a:ext>
                </a:extLst>
              </p:cNvPr>
              <p:cNvSpPr>
                <a:spLocks/>
              </p:cNvSpPr>
              <p:nvPr/>
            </p:nvSpPr>
            <p:spPr bwMode="auto">
              <a:xfrm>
                <a:off x="5111751" y="205898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86" name="Freeform 378">
                <a:extLst>
                  <a:ext uri="{FF2B5EF4-FFF2-40B4-BE49-F238E27FC236}">
                    <a16:creationId xmlns:a16="http://schemas.microsoft.com/office/drawing/2014/main" id="{2858C522-FCF2-A2C7-222E-927F4E629A12}"/>
                  </a:ext>
                </a:extLst>
              </p:cNvPr>
              <p:cNvSpPr>
                <a:spLocks/>
              </p:cNvSpPr>
              <p:nvPr/>
            </p:nvSpPr>
            <p:spPr bwMode="auto">
              <a:xfrm>
                <a:off x="5111751" y="1984376"/>
                <a:ext cx="20638" cy="74613"/>
              </a:xfrm>
              <a:custGeom>
                <a:avLst/>
                <a:gdLst>
                  <a:gd name="T0" fmla="*/ 2 w 2"/>
                  <a:gd name="T1" fmla="*/ 3 h 7"/>
                  <a:gd name="T2" fmla="*/ 2 w 2"/>
                  <a:gd name="T3" fmla="*/ 2 h 7"/>
                  <a:gd name="T4" fmla="*/ 2 w 2"/>
                  <a:gd name="T5" fmla="*/ 1 h 7"/>
                  <a:gd name="T6" fmla="*/ 2 w 2"/>
                  <a:gd name="T7" fmla="*/ 0 h 7"/>
                  <a:gd name="T8" fmla="*/ 1 w 2"/>
                  <a:gd name="T9" fmla="*/ 0 h 7"/>
                  <a:gd name="T10" fmla="*/ 1 w 2"/>
                  <a:gd name="T11" fmla="*/ 1 h 7"/>
                  <a:gd name="T12" fmla="*/ 1 w 2"/>
                  <a:gd name="T13" fmla="*/ 2 h 7"/>
                  <a:gd name="T14" fmla="*/ 1 w 2"/>
                  <a:gd name="T15" fmla="*/ 4 h 7"/>
                  <a:gd name="T16" fmla="*/ 1 w 2"/>
                  <a:gd name="T17" fmla="*/ 5 h 7"/>
                  <a:gd name="T18" fmla="*/ 1 w 2"/>
                  <a:gd name="T19" fmla="*/ 6 h 7"/>
                  <a:gd name="T20" fmla="*/ 0 w 2"/>
                  <a:gd name="T21" fmla="*/ 7 h 7"/>
                  <a:gd name="T22" fmla="*/ 2 w 2"/>
                  <a:gd name="T23" fmla="*/ 7 h 7"/>
                  <a:gd name="T24" fmla="*/ 2 w 2"/>
                  <a:gd name="T25" fmla="*/ 6 h 7"/>
                  <a:gd name="T26" fmla="*/ 2 w 2"/>
                  <a:gd name="T27" fmla="*/ 5 h 7"/>
                  <a:gd name="T28" fmla="*/ 2 w 2"/>
                  <a:gd name="T29" fmla="*/ 4 h 7"/>
                  <a:gd name="T30" fmla="*/ 2 w 2"/>
                  <a:gd name="T31"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 h="7">
                    <a:moveTo>
                      <a:pt x="2" y="3"/>
                    </a:moveTo>
                    <a:cubicBezTo>
                      <a:pt x="2" y="3"/>
                      <a:pt x="2" y="3"/>
                      <a:pt x="2" y="2"/>
                    </a:cubicBezTo>
                    <a:cubicBezTo>
                      <a:pt x="2" y="2"/>
                      <a:pt x="2" y="2"/>
                      <a:pt x="2" y="1"/>
                    </a:cubicBezTo>
                    <a:cubicBezTo>
                      <a:pt x="2" y="1"/>
                      <a:pt x="2" y="1"/>
                      <a:pt x="2" y="0"/>
                    </a:cubicBezTo>
                    <a:cubicBezTo>
                      <a:pt x="2" y="0"/>
                      <a:pt x="1" y="0"/>
                      <a:pt x="1" y="0"/>
                    </a:cubicBezTo>
                    <a:cubicBezTo>
                      <a:pt x="1" y="1"/>
                      <a:pt x="1" y="1"/>
                      <a:pt x="1" y="1"/>
                    </a:cubicBezTo>
                    <a:cubicBezTo>
                      <a:pt x="1" y="1"/>
                      <a:pt x="1" y="2"/>
                      <a:pt x="1" y="2"/>
                    </a:cubicBezTo>
                    <a:cubicBezTo>
                      <a:pt x="1" y="4"/>
                      <a:pt x="1" y="4"/>
                      <a:pt x="1" y="4"/>
                    </a:cubicBezTo>
                    <a:cubicBezTo>
                      <a:pt x="1" y="4"/>
                      <a:pt x="1" y="4"/>
                      <a:pt x="1" y="5"/>
                    </a:cubicBezTo>
                    <a:cubicBezTo>
                      <a:pt x="1" y="5"/>
                      <a:pt x="1" y="5"/>
                      <a:pt x="1" y="6"/>
                    </a:cubicBezTo>
                    <a:cubicBezTo>
                      <a:pt x="1" y="6"/>
                      <a:pt x="1" y="7"/>
                      <a:pt x="0" y="7"/>
                    </a:cubicBezTo>
                    <a:cubicBezTo>
                      <a:pt x="1" y="7"/>
                      <a:pt x="1" y="7"/>
                      <a:pt x="2" y="7"/>
                    </a:cubicBezTo>
                    <a:cubicBezTo>
                      <a:pt x="2" y="7"/>
                      <a:pt x="2" y="6"/>
                      <a:pt x="2" y="6"/>
                    </a:cubicBezTo>
                    <a:cubicBezTo>
                      <a:pt x="2" y="6"/>
                      <a:pt x="2" y="6"/>
                      <a:pt x="2" y="5"/>
                    </a:cubicBezTo>
                    <a:cubicBezTo>
                      <a:pt x="2" y="5"/>
                      <a:pt x="2" y="5"/>
                      <a:pt x="2" y="4"/>
                    </a:cubicBezTo>
                    <a:cubicBezTo>
                      <a:pt x="2" y="4"/>
                      <a:pt x="2" y="4"/>
                      <a:pt x="2" y="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87" name="Freeform 379">
                <a:extLst>
                  <a:ext uri="{FF2B5EF4-FFF2-40B4-BE49-F238E27FC236}">
                    <a16:creationId xmlns:a16="http://schemas.microsoft.com/office/drawing/2014/main" id="{5D9098BC-F8F6-F8FF-C959-301D044975C2}"/>
                  </a:ext>
                </a:extLst>
              </p:cNvPr>
              <p:cNvSpPr>
                <a:spLocks/>
              </p:cNvSpPr>
              <p:nvPr/>
            </p:nvSpPr>
            <p:spPr bwMode="auto">
              <a:xfrm>
                <a:off x="8220076" y="3140076"/>
                <a:ext cx="33338" cy="22225"/>
              </a:xfrm>
              <a:custGeom>
                <a:avLst/>
                <a:gdLst>
                  <a:gd name="T0" fmla="*/ 1 w 3"/>
                  <a:gd name="T1" fmla="*/ 2 h 2"/>
                  <a:gd name="T2" fmla="*/ 2 w 3"/>
                  <a:gd name="T3" fmla="*/ 2 h 2"/>
                  <a:gd name="T4" fmla="*/ 3 w 3"/>
                  <a:gd name="T5" fmla="*/ 1 h 2"/>
                  <a:gd name="T6" fmla="*/ 2 w 3"/>
                  <a:gd name="T7" fmla="*/ 0 h 2"/>
                  <a:gd name="T8" fmla="*/ 1 w 3"/>
                  <a:gd name="T9" fmla="*/ 0 h 2"/>
                  <a:gd name="T10" fmla="*/ 0 w 3"/>
                  <a:gd name="T11" fmla="*/ 1 h 2"/>
                  <a:gd name="T12" fmla="*/ 0 w 3"/>
                  <a:gd name="T13" fmla="*/ 2 h 2"/>
                  <a:gd name="T14" fmla="*/ 1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1" y="2"/>
                    </a:moveTo>
                    <a:cubicBezTo>
                      <a:pt x="1" y="2"/>
                      <a:pt x="2" y="2"/>
                      <a:pt x="2" y="2"/>
                    </a:cubicBezTo>
                    <a:cubicBezTo>
                      <a:pt x="2" y="2"/>
                      <a:pt x="2" y="2"/>
                      <a:pt x="3" y="1"/>
                    </a:cubicBezTo>
                    <a:cubicBezTo>
                      <a:pt x="3" y="1"/>
                      <a:pt x="2" y="1"/>
                      <a:pt x="2" y="0"/>
                    </a:cubicBezTo>
                    <a:cubicBezTo>
                      <a:pt x="1" y="0"/>
                      <a:pt x="1" y="0"/>
                      <a:pt x="1" y="0"/>
                    </a:cubicBezTo>
                    <a:cubicBezTo>
                      <a:pt x="0" y="0"/>
                      <a:pt x="0" y="1"/>
                      <a:pt x="0" y="1"/>
                    </a:cubicBezTo>
                    <a:cubicBezTo>
                      <a:pt x="0" y="1"/>
                      <a:pt x="0" y="2"/>
                      <a:pt x="0" y="2"/>
                    </a:cubicBezTo>
                    <a:cubicBezTo>
                      <a:pt x="0" y="2"/>
                      <a:pt x="0" y="2"/>
                      <a:pt x="1"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88" name="Freeform 380">
                <a:extLst>
                  <a:ext uri="{FF2B5EF4-FFF2-40B4-BE49-F238E27FC236}">
                    <a16:creationId xmlns:a16="http://schemas.microsoft.com/office/drawing/2014/main" id="{A63F313C-1C8C-EF1F-15D9-63A05F79E7FD}"/>
                  </a:ext>
                </a:extLst>
              </p:cNvPr>
              <p:cNvSpPr>
                <a:spLocks/>
              </p:cNvSpPr>
              <p:nvPr/>
            </p:nvSpPr>
            <p:spPr bwMode="auto">
              <a:xfrm>
                <a:off x="8307389" y="3162301"/>
                <a:ext cx="20638" cy="11113"/>
              </a:xfrm>
              <a:custGeom>
                <a:avLst/>
                <a:gdLst>
                  <a:gd name="T0" fmla="*/ 1 w 2"/>
                  <a:gd name="T1" fmla="*/ 1 h 1"/>
                  <a:gd name="T2" fmla="*/ 2 w 2"/>
                  <a:gd name="T3" fmla="*/ 1 h 1"/>
                  <a:gd name="T4" fmla="*/ 2 w 2"/>
                  <a:gd name="T5" fmla="*/ 1 h 1"/>
                  <a:gd name="T6" fmla="*/ 1 w 2"/>
                  <a:gd name="T7" fmla="*/ 0 h 1"/>
                  <a:gd name="T8" fmla="*/ 0 w 2"/>
                  <a:gd name="T9" fmla="*/ 0 h 1"/>
                  <a:gd name="T10" fmla="*/ 0 w 2"/>
                  <a:gd name="T11" fmla="*/ 1 h 1"/>
                  <a:gd name="T12" fmla="*/ 1 w 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1" y="1"/>
                    </a:moveTo>
                    <a:cubicBezTo>
                      <a:pt x="1" y="1"/>
                      <a:pt x="2" y="1"/>
                      <a:pt x="2" y="1"/>
                    </a:cubicBezTo>
                    <a:cubicBezTo>
                      <a:pt x="2" y="1"/>
                      <a:pt x="2" y="1"/>
                      <a:pt x="2" y="1"/>
                    </a:cubicBezTo>
                    <a:cubicBezTo>
                      <a:pt x="2" y="0"/>
                      <a:pt x="1" y="0"/>
                      <a:pt x="1" y="0"/>
                    </a:cubicBezTo>
                    <a:cubicBezTo>
                      <a:pt x="1" y="0"/>
                      <a:pt x="0" y="0"/>
                      <a:pt x="0" y="0"/>
                    </a:cubicBezTo>
                    <a:cubicBezTo>
                      <a:pt x="0" y="1"/>
                      <a:pt x="0" y="1"/>
                      <a:pt x="0" y="1"/>
                    </a:cubicBezTo>
                    <a:cubicBezTo>
                      <a:pt x="0" y="1"/>
                      <a:pt x="1" y="1"/>
                      <a:pt x="1"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89" name="Freeform 381">
                <a:extLst>
                  <a:ext uri="{FF2B5EF4-FFF2-40B4-BE49-F238E27FC236}">
                    <a16:creationId xmlns:a16="http://schemas.microsoft.com/office/drawing/2014/main" id="{E0D0DC6D-BE83-6251-3553-AB0CF16CB3A6}"/>
                  </a:ext>
                </a:extLst>
              </p:cNvPr>
              <p:cNvSpPr>
                <a:spLocks/>
              </p:cNvSpPr>
              <p:nvPr/>
            </p:nvSpPr>
            <p:spPr bwMode="auto">
              <a:xfrm>
                <a:off x="8339139" y="3173414"/>
                <a:ext cx="33338" cy="31750"/>
              </a:xfrm>
              <a:custGeom>
                <a:avLst/>
                <a:gdLst>
                  <a:gd name="T0" fmla="*/ 0 w 3"/>
                  <a:gd name="T1" fmla="*/ 2 h 3"/>
                  <a:gd name="T2" fmla="*/ 1 w 3"/>
                  <a:gd name="T3" fmla="*/ 2 h 3"/>
                  <a:gd name="T4" fmla="*/ 2 w 3"/>
                  <a:gd name="T5" fmla="*/ 3 h 3"/>
                  <a:gd name="T6" fmla="*/ 3 w 3"/>
                  <a:gd name="T7" fmla="*/ 3 h 3"/>
                  <a:gd name="T8" fmla="*/ 3 w 3"/>
                  <a:gd name="T9" fmla="*/ 2 h 3"/>
                  <a:gd name="T10" fmla="*/ 2 w 3"/>
                  <a:gd name="T11" fmla="*/ 1 h 3"/>
                  <a:gd name="T12" fmla="*/ 1 w 3"/>
                  <a:gd name="T13" fmla="*/ 1 h 3"/>
                  <a:gd name="T14" fmla="*/ 0 w 3"/>
                  <a:gd name="T15" fmla="*/ 0 h 3"/>
                  <a:gd name="T16" fmla="*/ 0 w 3"/>
                  <a:gd name="T17" fmla="*/ 1 h 3"/>
                  <a:gd name="T18" fmla="*/ 0 w 3"/>
                  <a:gd name="T1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0" y="2"/>
                    </a:moveTo>
                    <a:cubicBezTo>
                      <a:pt x="0" y="2"/>
                      <a:pt x="1" y="2"/>
                      <a:pt x="1" y="2"/>
                    </a:cubicBezTo>
                    <a:cubicBezTo>
                      <a:pt x="2" y="2"/>
                      <a:pt x="1" y="3"/>
                      <a:pt x="2" y="3"/>
                    </a:cubicBezTo>
                    <a:cubicBezTo>
                      <a:pt x="2" y="3"/>
                      <a:pt x="2" y="3"/>
                      <a:pt x="3" y="3"/>
                    </a:cubicBezTo>
                    <a:cubicBezTo>
                      <a:pt x="3" y="3"/>
                      <a:pt x="3" y="2"/>
                      <a:pt x="3" y="2"/>
                    </a:cubicBezTo>
                    <a:cubicBezTo>
                      <a:pt x="3" y="2"/>
                      <a:pt x="2" y="2"/>
                      <a:pt x="2" y="1"/>
                    </a:cubicBezTo>
                    <a:cubicBezTo>
                      <a:pt x="2" y="1"/>
                      <a:pt x="2" y="1"/>
                      <a:pt x="1" y="1"/>
                    </a:cubicBezTo>
                    <a:cubicBezTo>
                      <a:pt x="1" y="0"/>
                      <a:pt x="0" y="0"/>
                      <a:pt x="0" y="0"/>
                    </a:cubicBezTo>
                    <a:cubicBezTo>
                      <a:pt x="0" y="1"/>
                      <a:pt x="0" y="1"/>
                      <a:pt x="0" y="1"/>
                    </a:cubicBezTo>
                    <a:cubicBezTo>
                      <a:pt x="0" y="1"/>
                      <a:pt x="0" y="1"/>
                      <a:pt x="0"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90" name="Freeform 382">
                <a:extLst>
                  <a:ext uri="{FF2B5EF4-FFF2-40B4-BE49-F238E27FC236}">
                    <a16:creationId xmlns:a16="http://schemas.microsoft.com/office/drawing/2014/main" id="{3A2398DF-112C-E384-D5DA-53942F5807A9}"/>
                  </a:ext>
                </a:extLst>
              </p:cNvPr>
              <p:cNvSpPr>
                <a:spLocks/>
              </p:cNvSpPr>
              <p:nvPr/>
            </p:nvSpPr>
            <p:spPr bwMode="auto">
              <a:xfrm>
                <a:off x="8220076" y="3249614"/>
                <a:ext cx="22225" cy="20638"/>
              </a:xfrm>
              <a:custGeom>
                <a:avLst/>
                <a:gdLst>
                  <a:gd name="T0" fmla="*/ 1 w 2"/>
                  <a:gd name="T1" fmla="*/ 1 h 2"/>
                  <a:gd name="T2" fmla="*/ 2 w 2"/>
                  <a:gd name="T3" fmla="*/ 1 h 2"/>
                  <a:gd name="T4" fmla="*/ 1 w 2"/>
                  <a:gd name="T5" fmla="*/ 1 h 2"/>
                  <a:gd name="T6" fmla="*/ 1 w 2"/>
                  <a:gd name="T7" fmla="*/ 0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2"/>
                      <a:pt x="2" y="2"/>
                      <a:pt x="2" y="1"/>
                    </a:cubicBezTo>
                    <a:cubicBezTo>
                      <a:pt x="2" y="1"/>
                      <a:pt x="2" y="1"/>
                      <a:pt x="1" y="1"/>
                    </a:cubicBezTo>
                    <a:cubicBezTo>
                      <a:pt x="1" y="0"/>
                      <a:pt x="1" y="0"/>
                      <a:pt x="1" y="0"/>
                    </a:cubicBezTo>
                    <a:cubicBezTo>
                      <a:pt x="1" y="0"/>
                      <a:pt x="0" y="1"/>
                      <a:pt x="1"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91" name="Freeform 383">
                <a:extLst>
                  <a:ext uri="{FF2B5EF4-FFF2-40B4-BE49-F238E27FC236}">
                    <a16:creationId xmlns:a16="http://schemas.microsoft.com/office/drawing/2014/main" id="{283C80FF-383F-A005-645C-DD16E2CFC9FB}"/>
                  </a:ext>
                </a:extLst>
              </p:cNvPr>
              <p:cNvSpPr>
                <a:spLocks/>
              </p:cNvSpPr>
              <p:nvPr/>
            </p:nvSpPr>
            <p:spPr bwMode="auto">
              <a:xfrm>
                <a:off x="8242301" y="3259139"/>
                <a:ext cx="11113" cy="11113"/>
              </a:xfrm>
              <a:custGeom>
                <a:avLst/>
                <a:gdLst>
                  <a:gd name="T0" fmla="*/ 0 w 1"/>
                  <a:gd name="T1" fmla="*/ 1 h 1"/>
                  <a:gd name="T2" fmla="*/ 1 w 1"/>
                  <a:gd name="T3" fmla="*/ 1 h 1"/>
                  <a:gd name="T4" fmla="*/ 1 w 1"/>
                  <a:gd name="T5" fmla="*/ 1 h 1"/>
                  <a:gd name="T6" fmla="*/ 0 w 1"/>
                  <a:gd name="T7" fmla="*/ 1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1" y="1"/>
                      <a:pt x="1" y="1"/>
                      <a:pt x="1" y="1"/>
                    </a:cubicBezTo>
                    <a:cubicBezTo>
                      <a:pt x="1" y="1"/>
                      <a:pt x="1" y="1"/>
                      <a:pt x="1" y="1"/>
                    </a:cubicBezTo>
                    <a:cubicBezTo>
                      <a:pt x="1" y="0"/>
                      <a:pt x="0" y="0"/>
                      <a:pt x="0" y="1"/>
                    </a:cubicBezTo>
                    <a:cubicBezTo>
                      <a:pt x="0" y="1"/>
                      <a:pt x="0" y="1"/>
                      <a:pt x="0"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92" name="Freeform 384">
                <a:extLst>
                  <a:ext uri="{FF2B5EF4-FFF2-40B4-BE49-F238E27FC236}">
                    <a16:creationId xmlns:a16="http://schemas.microsoft.com/office/drawing/2014/main" id="{34C5CE3E-200E-F565-91F9-2F0F37D3CADE}"/>
                  </a:ext>
                </a:extLst>
              </p:cNvPr>
              <p:cNvSpPr>
                <a:spLocks/>
              </p:cNvSpPr>
              <p:nvPr/>
            </p:nvSpPr>
            <p:spPr bwMode="auto">
              <a:xfrm>
                <a:off x="8318501" y="3357564"/>
                <a:ext cx="9525" cy="9525"/>
              </a:xfrm>
              <a:custGeom>
                <a:avLst/>
                <a:gdLst>
                  <a:gd name="T0" fmla="*/ 1 w 1"/>
                  <a:gd name="T1" fmla="*/ 1 h 1"/>
                  <a:gd name="T2" fmla="*/ 1 w 1"/>
                  <a:gd name="T3" fmla="*/ 1 h 1"/>
                  <a:gd name="T4" fmla="*/ 1 w 1"/>
                  <a:gd name="T5" fmla="*/ 1 h 1"/>
                  <a:gd name="T6" fmla="*/ 0 w 1"/>
                  <a:gd name="T7" fmla="*/ 0 h 1"/>
                  <a:gd name="T8" fmla="*/ 0 w 1"/>
                  <a:gd name="T9" fmla="*/ 1 h 1"/>
                  <a:gd name="T10" fmla="*/ 1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1" y="1"/>
                    </a:moveTo>
                    <a:cubicBezTo>
                      <a:pt x="1" y="1"/>
                      <a:pt x="1" y="1"/>
                      <a:pt x="1" y="1"/>
                    </a:cubicBezTo>
                    <a:cubicBezTo>
                      <a:pt x="1" y="1"/>
                      <a:pt x="1" y="1"/>
                      <a:pt x="1" y="1"/>
                    </a:cubicBezTo>
                    <a:cubicBezTo>
                      <a:pt x="1" y="0"/>
                      <a:pt x="1" y="0"/>
                      <a:pt x="0" y="0"/>
                    </a:cubicBezTo>
                    <a:cubicBezTo>
                      <a:pt x="0" y="0"/>
                      <a:pt x="0" y="0"/>
                      <a:pt x="0" y="1"/>
                    </a:cubicBezTo>
                    <a:cubicBezTo>
                      <a:pt x="0" y="1"/>
                      <a:pt x="0" y="1"/>
                      <a:pt x="1"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93" name="Freeform 385">
                <a:extLst>
                  <a:ext uri="{FF2B5EF4-FFF2-40B4-BE49-F238E27FC236}">
                    <a16:creationId xmlns:a16="http://schemas.microsoft.com/office/drawing/2014/main" id="{315DA78C-73AC-0596-E393-15965A926BDF}"/>
                  </a:ext>
                </a:extLst>
              </p:cNvPr>
              <p:cNvSpPr>
                <a:spLocks/>
              </p:cNvSpPr>
              <p:nvPr/>
            </p:nvSpPr>
            <p:spPr bwMode="auto">
              <a:xfrm>
                <a:off x="8307389" y="3378201"/>
                <a:ext cx="20638" cy="22225"/>
              </a:xfrm>
              <a:custGeom>
                <a:avLst/>
                <a:gdLst>
                  <a:gd name="T0" fmla="*/ 2 w 2"/>
                  <a:gd name="T1" fmla="*/ 2 h 2"/>
                  <a:gd name="T2" fmla="*/ 1 w 2"/>
                  <a:gd name="T3" fmla="*/ 1 h 2"/>
                  <a:gd name="T4" fmla="*/ 1 w 2"/>
                  <a:gd name="T5" fmla="*/ 1 h 2"/>
                  <a:gd name="T6" fmla="*/ 0 w 2"/>
                  <a:gd name="T7" fmla="*/ 0 h 2"/>
                  <a:gd name="T8" fmla="*/ 0 w 2"/>
                  <a:gd name="T9" fmla="*/ 1 h 2"/>
                  <a:gd name="T10" fmla="*/ 0 w 2"/>
                  <a:gd name="T11" fmla="*/ 2 h 2"/>
                  <a:gd name="T12" fmla="*/ 1 w 2"/>
                  <a:gd name="T13" fmla="*/ 2 h 2"/>
                  <a:gd name="T14" fmla="*/ 2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2" y="2"/>
                    </a:moveTo>
                    <a:cubicBezTo>
                      <a:pt x="2" y="1"/>
                      <a:pt x="1" y="1"/>
                      <a:pt x="1" y="1"/>
                    </a:cubicBezTo>
                    <a:cubicBezTo>
                      <a:pt x="1" y="1"/>
                      <a:pt x="1" y="1"/>
                      <a:pt x="1" y="1"/>
                    </a:cubicBezTo>
                    <a:cubicBezTo>
                      <a:pt x="0" y="1"/>
                      <a:pt x="0" y="0"/>
                      <a:pt x="0" y="0"/>
                    </a:cubicBezTo>
                    <a:cubicBezTo>
                      <a:pt x="0" y="1"/>
                      <a:pt x="0" y="1"/>
                      <a:pt x="0" y="1"/>
                    </a:cubicBezTo>
                    <a:cubicBezTo>
                      <a:pt x="0" y="1"/>
                      <a:pt x="0" y="2"/>
                      <a:pt x="0" y="2"/>
                    </a:cubicBezTo>
                    <a:cubicBezTo>
                      <a:pt x="0" y="2"/>
                      <a:pt x="1" y="2"/>
                      <a:pt x="1" y="2"/>
                    </a:cubicBezTo>
                    <a:cubicBezTo>
                      <a:pt x="1" y="2"/>
                      <a:pt x="2" y="2"/>
                      <a:pt x="2"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94" name="Freeform 386">
                <a:extLst>
                  <a:ext uri="{FF2B5EF4-FFF2-40B4-BE49-F238E27FC236}">
                    <a16:creationId xmlns:a16="http://schemas.microsoft.com/office/drawing/2014/main" id="{19BA3121-3B8F-B940-2893-52F8E6163902}"/>
                  </a:ext>
                </a:extLst>
              </p:cNvPr>
              <p:cNvSpPr>
                <a:spLocks/>
              </p:cNvSpPr>
              <p:nvPr/>
            </p:nvSpPr>
            <p:spPr bwMode="auto">
              <a:xfrm>
                <a:off x="8318501" y="3400426"/>
                <a:ext cx="20638" cy="11113"/>
              </a:xfrm>
              <a:custGeom>
                <a:avLst/>
                <a:gdLst>
                  <a:gd name="T0" fmla="*/ 1 w 2"/>
                  <a:gd name="T1" fmla="*/ 1 h 1"/>
                  <a:gd name="T2" fmla="*/ 2 w 2"/>
                  <a:gd name="T3" fmla="*/ 1 h 1"/>
                  <a:gd name="T4" fmla="*/ 1 w 2"/>
                  <a:gd name="T5" fmla="*/ 0 h 1"/>
                  <a:gd name="T6" fmla="*/ 0 w 2"/>
                  <a:gd name="T7" fmla="*/ 0 h 1"/>
                  <a:gd name="T8" fmla="*/ 0 w 2"/>
                  <a:gd name="T9" fmla="*/ 1 h 1"/>
                  <a:gd name="T10" fmla="*/ 1 w 2"/>
                  <a:gd name="T11" fmla="*/ 1 h 1"/>
                </a:gdLst>
                <a:ahLst/>
                <a:cxnLst>
                  <a:cxn ang="0">
                    <a:pos x="T0" y="T1"/>
                  </a:cxn>
                  <a:cxn ang="0">
                    <a:pos x="T2" y="T3"/>
                  </a:cxn>
                  <a:cxn ang="0">
                    <a:pos x="T4" y="T5"/>
                  </a:cxn>
                  <a:cxn ang="0">
                    <a:pos x="T6" y="T7"/>
                  </a:cxn>
                  <a:cxn ang="0">
                    <a:pos x="T8" y="T9"/>
                  </a:cxn>
                  <a:cxn ang="0">
                    <a:pos x="T10" y="T11"/>
                  </a:cxn>
                </a:cxnLst>
                <a:rect l="0" t="0" r="r" b="b"/>
                <a:pathLst>
                  <a:path w="2" h="1">
                    <a:moveTo>
                      <a:pt x="1" y="1"/>
                    </a:moveTo>
                    <a:cubicBezTo>
                      <a:pt x="1" y="1"/>
                      <a:pt x="2" y="1"/>
                      <a:pt x="2" y="1"/>
                    </a:cubicBezTo>
                    <a:cubicBezTo>
                      <a:pt x="2" y="0"/>
                      <a:pt x="1" y="0"/>
                      <a:pt x="1" y="0"/>
                    </a:cubicBezTo>
                    <a:cubicBezTo>
                      <a:pt x="1" y="0"/>
                      <a:pt x="0" y="0"/>
                      <a:pt x="0" y="0"/>
                    </a:cubicBezTo>
                    <a:cubicBezTo>
                      <a:pt x="0" y="1"/>
                      <a:pt x="0" y="1"/>
                      <a:pt x="0" y="1"/>
                    </a:cubicBezTo>
                    <a:cubicBezTo>
                      <a:pt x="0" y="1"/>
                      <a:pt x="1" y="1"/>
                      <a:pt x="1"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95" name="Freeform 387">
                <a:extLst>
                  <a:ext uri="{FF2B5EF4-FFF2-40B4-BE49-F238E27FC236}">
                    <a16:creationId xmlns:a16="http://schemas.microsoft.com/office/drawing/2014/main" id="{34A8179D-CE6B-CA05-0277-C233D54D9A94}"/>
                  </a:ext>
                </a:extLst>
              </p:cNvPr>
              <p:cNvSpPr>
                <a:spLocks/>
              </p:cNvSpPr>
              <p:nvPr/>
            </p:nvSpPr>
            <p:spPr bwMode="auto">
              <a:xfrm>
                <a:off x="8361364" y="3367089"/>
                <a:ext cx="20638" cy="22225"/>
              </a:xfrm>
              <a:custGeom>
                <a:avLst/>
                <a:gdLst>
                  <a:gd name="T0" fmla="*/ 1 w 2"/>
                  <a:gd name="T1" fmla="*/ 1 h 2"/>
                  <a:gd name="T2" fmla="*/ 2 w 2"/>
                  <a:gd name="T3" fmla="*/ 1 h 2"/>
                  <a:gd name="T4" fmla="*/ 2 w 2"/>
                  <a:gd name="T5" fmla="*/ 1 h 2"/>
                  <a:gd name="T6" fmla="*/ 1 w 2"/>
                  <a:gd name="T7" fmla="*/ 0 h 2"/>
                  <a:gd name="T8" fmla="*/ 1 w 2"/>
                  <a:gd name="T9" fmla="*/ 1 h 2"/>
                  <a:gd name="T10" fmla="*/ 1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1" y="1"/>
                    </a:moveTo>
                    <a:cubicBezTo>
                      <a:pt x="1" y="1"/>
                      <a:pt x="2" y="1"/>
                      <a:pt x="2" y="1"/>
                    </a:cubicBezTo>
                    <a:cubicBezTo>
                      <a:pt x="2" y="1"/>
                      <a:pt x="2" y="1"/>
                      <a:pt x="2" y="1"/>
                    </a:cubicBezTo>
                    <a:cubicBezTo>
                      <a:pt x="2" y="0"/>
                      <a:pt x="1" y="0"/>
                      <a:pt x="1" y="0"/>
                    </a:cubicBezTo>
                    <a:cubicBezTo>
                      <a:pt x="0" y="1"/>
                      <a:pt x="0" y="1"/>
                      <a:pt x="1" y="1"/>
                    </a:cubicBezTo>
                    <a:cubicBezTo>
                      <a:pt x="1" y="2"/>
                      <a:pt x="1" y="1"/>
                      <a:pt x="1"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96" name="Freeform 388">
                <a:extLst>
                  <a:ext uri="{FF2B5EF4-FFF2-40B4-BE49-F238E27FC236}">
                    <a16:creationId xmlns:a16="http://schemas.microsoft.com/office/drawing/2014/main" id="{50D16C2C-D962-3A4D-A9D7-327E86F2F516}"/>
                  </a:ext>
                </a:extLst>
              </p:cNvPr>
              <p:cNvSpPr>
                <a:spLocks/>
              </p:cNvSpPr>
              <p:nvPr/>
            </p:nvSpPr>
            <p:spPr bwMode="auto">
              <a:xfrm>
                <a:off x="8264526" y="3216276"/>
                <a:ext cx="117475" cy="76200"/>
              </a:xfrm>
              <a:custGeom>
                <a:avLst/>
                <a:gdLst>
                  <a:gd name="T0" fmla="*/ 10 w 11"/>
                  <a:gd name="T1" fmla="*/ 3 h 7"/>
                  <a:gd name="T2" fmla="*/ 11 w 11"/>
                  <a:gd name="T3" fmla="*/ 2 h 7"/>
                  <a:gd name="T4" fmla="*/ 11 w 11"/>
                  <a:gd name="T5" fmla="*/ 1 h 7"/>
                  <a:gd name="T6" fmla="*/ 10 w 11"/>
                  <a:gd name="T7" fmla="*/ 1 h 7"/>
                  <a:gd name="T8" fmla="*/ 9 w 11"/>
                  <a:gd name="T9" fmla="*/ 0 h 7"/>
                  <a:gd name="T10" fmla="*/ 8 w 11"/>
                  <a:gd name="T11" fmla="*/ 1 h 7"/>
                  <a:gd name="T12" fmla="*/ 8 w 11"/>
                  <a:gd name="T13" fmla="*/ 2 h 7"/>
                  <a:gd name="T14" fmla="*/ 8 w 11"/>
                  <a:gd name="T15" fmla="*/ 3 h 7"/>
                  <a:gd name="T16" fmla="*/ 7 w 11"/>
                  <a:gd name="T17" fmla="*/ 3 h 7"/>
                  <a:gd name="T18" fmla="*/ 7 w 11"/>
                  <a:gd name="T19" fmla="*/ 4 h 7"/>
                  <a:gd name="T20" fmla="*/ 6 w 11"/>
                  <a:gd name="T21" fmla="*/ 4 h 7"/>
                  <a:gd name="T22" fmla="*/ 5 w 11"/>
                  <a:gd name="T23" fmla="*/ 4 h 7"/>
                  <a:gd name="T24" fmla="*/ 4 w 11"/>
                  <a:gd name="T25" fmla="*/ 4 h 7"/>
                  <a:gd name="T26" fmla="*/ 4 w 11"/>
                  <a:gd name="T27" fmla="*/ 4 h 7"/>
                  <a:gd name="T28" fmla="*/ 2 w 11"/>
                  <a:gd name="T29" fmla="*/ 4 h 7"/>
                  <a:gd name="T30" fmla="*/ 1 w 11"/>
                  <a:gd name="T31" fmla="*/ 4 h 7"/>
                  <a:gd name="T32" fmla="*/ 0 w 11"/>
                  <a:gd name="T33" fmla="*/ 4 h 7"/>
                  <a:gd name="T34" fmla="*/ 0 w 11"/>
                  <a:gd name="T35" fmla="*/ 5 h 7"/>
                  <a:gd name="T36" fmla="*/ 1 w 11"/>
                  <a:gd name="T37" fmla="*/ 6 h 7"/>
                  <a:gd name="T38" fmla="*/ 2 w 11"/>
                  <a:gd name="T39" fmla="*/ 6 h 7"/>
                  <a:gd name="T40" fmla="*/ 3 w 11"/>
                  <a:gd name="T41" fmla="*/ 6 h 7"/>
                  <a:gd name="T42" fmla="*/ 4 w 11"/>
                  <a:gd name="T43" fmla="*/ 7 h 7"/>
                  <a:gd name="T44" fmla="*/ 6 w 11"/>
                  <a:gd name="T45" fmla="*/ 6 h 7"/>
                  <a:gd name="T46" fmla="*/ 7 w 11"/>
                  <a:gd name="T47" fmla="*/ 6 h 7"/>
                  <a:gd name="T48" fmla="*/ 8 w 11"/>
                  <a:gd name="T49" fmla="*/ 5 h 7"/>
                  <a:gd name="T50" fmla="*/ 9 w 11"/>
                  <a:gd name="T51" fmla="*/ 4 h 7"/>
                  <a:gd name="T52" fmla="*/ 10 w 11"/>
                  <a:gd name="T53" fmla="*/ 4 h 7"/>
                  <a:gd name="T54" fmla="*/ 10 w 11"/>
                  <a:gd name="T55"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 h="7">
                    <a:moveTo>
                      <a:pt x="10" y="3"/>
                    </a:moveTo>
                    <a:cubicBezTo>
                      <a:pt x="11" y="3"/>
                      <a:pt x="11" y="2"/>
                      <a:pt x="11" y="2"/>
                    </a:cubicBezTo>
                    <a:cubicBezTo>
                      <a:pt x="11" y="2"/>
                      <a:pt x="11" y="1"/>
                      <a:pt x="11" y="1"/>
                    </a:cubicBezTo>
                    <a:cubicBezTo>
                      <a:pt x="10" y="1"/>
                      <a:pt x="10" y="1"/>
                      <a:pt x="10" y="1"/>
                    </a:cubicBezTo>
                    <a:cubicBezTo>
                      <a:pt x="9" y="1"/>
                      <a:pt x="9" y="0"/>
                      <a:pt x="9" y="0"/>
                    </a:cubicBezTo>
                    <a:cubicBezTo>
                      <a:pt x="8" y="0"/>
                      <a:pt x="8" y="0"/>
                      <a:pt x="8" y="1"/>
                    </a:cubicBezTo>
                    <a:cubicBezTo>
                      <a:pt x="8" y="1"/>
                      <a:pt x="8" y="1"/>
                      <a:pt x="8" y="2"/>
                    </a:cubicBezTo>
                    <a:cubicBezTo>
                      <a:pt x="8" y="2"/>
                      <a:pt x="8" y="2"/>
                      <a:pt x="8" y="3"/>
                    </a:cubicBezTo>
                    <a:cubicBezTo>
                      <a:pt x="8" y="3"/>
                      <a:pt x="8" y="2"/>
                      <a:pt x="7" y="3"/>
                    </a:cubicBezTo>
                    <a:cubicBezTo>
                      <a:pt x="7" y="3"/>
                      <a:pt x="7" y="3"/>
                      <a:pt x="7" y="4"/>
                    </a:cubicBezTo>
                    <a:cubicBezTo>
                      <a:pt x="6" y="4"/>
                      <a:pt x="6" y="4"/>
                      <a:pt x="6" y="4"/>
                    </a:cubicBezTo>
                    <a:cubicBezTo>
                      <a:pt x="6" y="4"/>
                      <a:pt x="5" y="4"/>
                      <a:pt x="5" y="4"/>
                    </a:cubicBezTo>
                    <a:cubicBezTo>
                      <a:pt x="5" y="4"/>
                      <a:pt x="5" y="4"/>
                      <a:pt x="4" y="4"/>
                    </a:cubicBezTo>
                    <a:cubicBezTo>
                      <a:pt x="4" y="4"/>
                      <a:pt x="4" y="4"/>
                      <a:pt x="4" y="4"/>
                    </a:cubicBezTo>
                    <a:cubicBezTo>
                      <a:pt x="3" y="4"/>
                      <a:pt x="3" y="4"/>
                      <a:pt x="2" y="4"/>
                    </a:cubicBezTo>
                    <a:cubicBezTo>
                      <a:pt x="2" y="4"/>
                      <a:pt x="2" y="4"/>
                      <a:pt x="1" y="4"/>
                    </a:cubicBezTo>
                    <a:cubicBezTo>
                      <a:pt x="1" y="4"/>
                      <a:pt x="1" y="4"/>
                      <a:pt x="0" y="4"/>
                    </a:cubicBezTo>
                    <a:cubicBezTo>
                      <a:pt x="0" y="4"/>
                      <a:pt x="0" y="5"/>
                      <a:pt x="0" y="5"/>
                    </a:cubicBezTo>
                    <a:cubicBezTo>
                      <a:pt x="0" y="5"/>
                      <a:pt x="0" y="5"/>
                      <a:pt x="1" y="6"/>
                    </a:cubicBezTo>
                    <a:cubicBezTo>
                      <a:pt x="1" y="6"/>
                      <a:pt x="2" y="6"/>
                      <a:pt x="2" y="6"/>
                    </a:cubicBezTo>
                    <a:cubicBezTo>
                      <a:pt x="3" y="6"/>
                      <a:pt x="3" y="6"/>
                      <a:pt x="3" y="6"/>
                    </a:cubicBezTo>
                    <a:cubicBezTo>
                      <a:pt x="4" y="6"/>
                      <a:pt x="4" y="7"/>
                      <a:pt x="4" y="7"/>
                    </a:cubicBezTo>
                    <a:cubicBezTo>
                      <a:pt x="5" y="7"/>
                      <a:pt x="5" y="6"/>
                      <a:pt x="6" y="6"/>
                    </a:cubicBezTo>
                    <a:cubicBezTo>
                      <a:pt x="7" y="6"/>
                      <a:pt x="7" y="6"/>
                      <a:pt x="7" y="6"/>
                    </a:cubicBezTo>
                    <a:cubicBezTo>
                      <a:pt x="8" y="5"/>
                      <a:pt x="8" y="5"/>
                      <a:pt x="8" y="5"/>
                    </a:cubicBezTo>
                    <a:cubicBezTo>
                      <a:pt x="9" y="5"/>
                      <a:pt x="9" y="5"/>
                      <a:pt x="9" y="4"/>
                    </a:cubicBezTo>
                    <a:cubicBezTo>
                      <a:pt x="9" y="4"/>
                      <a:pt x="10" y="4"/>
                      <a:pt x="10" y="4"/>
                    </a:cubicBezTo>
                    <a:cubicBezTo>
                      <a:pt x="10" y="4"/>
                      <a:pt x="10" y="3"/>
                      <a:pt x="10" y="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97" name="Freeform 389">
                <a:extLst>
                  <a:ext uri="{FF2B5EF4-FFF2-40B4-BE49-F238E27FC236}">
                    <a16:creationId xmlns:a16="http://schemas.microsoft.com/office/drawing/2014/main" id="{EB6A278E-FB01-95BE-ABA7-C8168103DE14}"/>
                  </a:ext>
                </a:extLst>
              </p:cNvPr>
              <p:cNvSpPr>
                <a:spLocks/>
              </p:cNvSpPr>
              <p:nvPr/>
            </p:nvSpPr>
            <p:spPr bwMode="auto">
              <a:xfrm>
                <a:off x="8048626" y="3173414"/>
                <a:ext cx="269875" cy="247650"/>
              </a:xfrm>
              <a:custGeom>
                <a:avLst/>
                <a:gdLst>
                  <a:gd name="T0" fmla="*/ 23 w 25"/>
                  <a:gd name="T1" fmla="*/ 22 h 23"/>
                  <a:gd name="T2" fmla="*/ 23 w 25"/>
                  <a:gd name="T3" fmla="*/ 20 h 23"/>
                  <a:gd name="T4" fmla="*/ 21 w 25"/>
                  <a:gd name="T5" fmla="*/ 19 h 23"/>
                  <a:gd name="T6" fmla="*/ 20 w 25"/>
                  <a:gd name="T7" fmla="*/ 18 h 23"/>
                  <a:gd name="T8" fmla="*/ 19 w 25"/>
                  <a:gd name="T9" fmla="*/ 16 h 23"/>
                  <a:gd name="T10" fmla="*/ 17 w 25"/>
                  <a:gd name="T11" fmla="*/ 15 h 23"/>
                  <a:gd name="T12" fmla="*/ 17 w 25"/>
                  <a:gd name="T13" fmla="*/ 12 h 23"/>
                  <a:gd name="T14" fmla="*/ 18 w 25"/>
                  <a:gd name="T15" fmla="*/ 11 h 23"/>
                  <a:gd name="T16" fmla="*/ 16 w 25"/>
                  <a:gd name="T17" fmla="*/ 10 h 23"/>
                  <a:gd name="T18" fmla="*/ 14 w 25"/>
                  <a:gd name="T19" fmla="*/ 9 h 23"/>
                  <a:gd name="T20" fmla="*/ 14 w 25"/>
                  <a:gd name="T21" fmla="*/ 7 h 23"/>
                  <a:gd name="T22" fmla="*/ 12 w 25"/>
                  <a:gd name="T23" fmla="*/ 5 h 23"/>
                  <a:gd name="T24" fmla="*/ 10 w 25"/>
                  <a:gd name="T25" fmla="*/ 4 h 23"/>
                  <a:gd name="T26" fmla="*/ 8 w 25"/>
                  <a:gd name="T27" fmla="*/ 2 h 23"/>
                  <a:gd name="T28" fmla="*/ 5 w 25"/>
                  <a:gd name="T29" fmla="*/ 2 h 23"/>
                  <a:gd name="T30" fmla="*/ 2 w 25"/>
                  <a:gd name="T31" fmla="*/ 0 h 23"/>
                  <a:gd name="T32" fmla="*/ 1 w 25"/>
                  <a:gd name="T33" fmla="*/ 0 h 23"/>
                  <a:gd name="T34" fmla="*/ 1 w 25"/>
                  <a:gd name="T35" fmla="*/ 9 h 23"/>
                  <a:gd name="T36" fmla="*/ 0 w 25"/>
                  <a:gd name="T37" fmla="*/ 18 h 23"/>
                  <a:gd name="T38" fmla="*/ 0 w 25"/>
                  <a:gd name="T39" fmla="*/ 19 h 23"/>
                  <a:gd name="T40" fmla="*/ 3 w 25"/>
                  <a:gd name="T41" fmla="*/ 19 h 23"/>
                  <a:gd name="T42" fmla="*/ 5 w 25"/>
                  <a:gd name="T43" fmla="*/ 19 h 23"/>
                  <a:gd name="T44" fmla="*/ 6 w 25"/>
                  <a:gd name="T45" fmla="*/ 18 h 23"/>
                  <a:gd name="T46" fmla="*/ 7 w 25"/>
                  <a:gd name="T47" fmla="*/ 17 h 23"/>
                  <a:gd name="T48" fmla="*/ 8 w 25"/>
                  <a:gd name="T49" fmla="*/ 15 h 23"/>
                  <a:gd name="T50" fmla="*/ 9 w 25"/>
                  <a:gd name="T51" fmla="*/ 15 h 23"/>
                  <a:gd name="T52" fmla="*/ 10 w 25"/>
                  <a:gd name="T53" fmla="*/ 15 h 23"/>
                  <a:gd name="T54" fmla="*/ 12 w 25"/>
                  <a:gd name="T55" fmla="*/ 15 h 23"/>
                  <a:gd name="T56" fmla="*/ 14 w 25"/>
                  <a:gd name="T57" fmla="*/ 16 h 23"/>
                  <a:gd name="T58" fmla="*/ 15 w 25"/>
                  <a:gd name="T59" fmla="*/ 18 h 23"/>
                  <a:gd name="T60" fmla="*/ 15 w 25"/>
                  <a:gd name="T61" fmla="*/ 19 h 23"/>
                  <a:gd name="T62" fmla="*/ 17 w 25"/>
                  <a:gd name="T63" fmla="*/ 20 h 23"/>
                  <a:gd name="T64" fmla="*/ 19 w 25"/>
                  <a:gd name="T65" fmla="*/ 22 h 23"/>
                  <a:gd name="T66" fmla="*/ 20 w 25"/>
                  <a:gd name="T67" fmla="*/ 22 h 23"/>
                  <a:gd name="T68" fmla="*/ 22 w 25"/>
                  <a:gd name="T69" fmla="*/ 23 h 23"/>
                  <a:gd name="T70" fmla="*/ 24 w 25"/>
                  <a:gd name="T71" fmla="*/ 23 h 23"/>
                  <a:gd name="T72" fmla="*/ 24 w 25"/>
                  <a:gd name="T73"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 h="23">
                    <a:moveTo>
                      <a:pt x="24" y="22"/>
                    </a:moveTo>
                    <a:cubicBezTo>
                      <a:pt x="23" y="22"/>
                      <a:pt x="23" y="22"/>
                      <a:pt x="23" y="22"/>
                    </a:cubicBezTo>
                    <a:cubicBezTo>
                      <a:pt x="23" y="21"/>
                      <a:pt x="23" y="21"/>
                      <a:pt x="23" y="21"/>
                    </a:cubicBezTo>
                    <a:cubicBezTo>
                      <a:pt x="23" y="20"/>
                      <a:pt x="23" y="20"/>
                      <a:pt x="23" y="20"/>
                    </a:cubicBezTo>
                    <a:cubicBezTo>
                      <a:pt x="22" y="20"/>
                      <a:pt x="22" y="20"/>
                      <a:pt x="22" y="20"/>
                    </a:cubicBezTo>
                    <a:cubicBezTo>
                      <a:pt x="21" y="19"/>
                      <a:pt x="21" y="19"/>
                      <a:pt x="21" y="19"/>
                    </a:cubicBezTo>
                    <a:cubicBezTo>
                      <a:pt x="21" y="19"/>
                      <a:pt x="21" y="19"/>
                      <a:pt x="21" y="18"/>
                    </a:cubicBezTo>
                    <a:cubicBezTo>
                      <a:pt x="20" y="18"/>
                      <a:pt x="20" y="19"/>
                      <a:pt x="20" y="18"/>
                    </a:cubicBezTo>
                    <a:cubicBezTo>
                      <a:pt x="19" y="18"/>
                      <a:pt x="20" y="18"/>
                      <a:pt x="20" y="18"/>
                    </a:cubicBezTo>
                    <a:cubicBezTo>
                      <a:pt x="19" y="17"/>
                      <a:pt x="19" y="16"/>
                      <a:pt x="19" y="16"/>
                    </a:cubicBezTo>
                    <a:cubicBezTo>
                      <a:pt x="18" y="16"/>
                      <a:pt x="18" y="16"/>
                      <a:pt x="18" y="15"/>
                    </a:cubicBezTo>
                    <a:cubicBezTo>
                      <a:pt x="18" y="15"/>
                      <a:pt x="17" y="15"/>
                      <a:pt x="17" y="15"/>
                    </a:cubicBezTo>
                    <a:cubicBezTo>
                      <a:pt x="17" y="14"/>
                      <a:pt x="17" y="14"/>
                      <a:pt x="17" y="13"/>
                    </a:cubicBezTo>
                    <a:cubicBezTo>
                      <a:pt x="17" y="13"/>
                      <a:pt x="17" y="13"/>
                      <a:pt x="17" y="12"/>
                    </a:cubicBezTo>
                    <a:cubicBezTo>
                      <a:pt x="17" y="12"/>
                      <a:pt x="17" y="12"/>
                      <a:pt x="18" y="12"/>
                    </a:cubicBezTo>
                    <a:cubicBezTo>
                      <a:pt x="18" y="11"/>
                      <a:pt x="18" y="11"/>
                      <a:pt x="18" y="11"/>
                    </a:cubicBezTo>
                    <a:cubicBezTo>
                      <a:pt x="18" y="10"/>
                      <a:pt x="17" y="10"/>
                      <a:pt x="17" y="10"/>
                    </a:cubicBezTo>
                    <a:cubicBezTo>
                      <a:pt x="17" y="10"/>
                      <a:pt x="17" y="10"/>
                      <a:pt x="16" y="10"/>
                    </a:cubicBezTo>
                    <a:cubicBezTo>
                      <a:pt x="16" y="9"/>
                      <a:pt x="16" y="9"/>
                      <a:pt x="16" y="9"/>
                    </a:cubicBezTo>
                    <a:cubicBezTo>
                      <a:pt x="15" y="9"/>
                      <a:pt x="15" y="9"/>
                      <a:pt x="14" y="9"/>
                    </a:cubicBezTo>
                    <a:cubicBezTo>
                      <a:pt x="14" y="8"/>
                      <a:pt x="14" y="8"/>
                      <a:pt x="14" y="8"/>
                    </a:cubicBezTo>
                    <a:cubicBezTo>
                      <a:pt x="14" y="7"/>
                      <a:pt x="14" y="7"/>
                      <a:pt x="14" y="7"/>
                    </a:cubicBezTo>
                    <a:cubicBezTo>
                      <a:pt x="13" y="6"/>
                      <a:pt x="13" y="6"/>
                      <a:pt x="13" y="5"/>
                    </a:cubicBezTo>
                    <a:cubicBezTo>
                      <a:pt x="12" y="5"/>
                      <a:pt x="12" y="5"/>
                      <a:pt x="12" y="5"/>
                    </a:cubicBezTo>
                    <a:cubicBezTo>
                      <a:pt x="11" y="5"/>
                      <a:pt x="11" y="5"/>
                      <a:pt x="11" y="5"/>
                    </a:cubicBezTo>
                    <a:cubicBezTo>
                      <a:pt x="10" y="4"/>
                      <a:pt x="10" y="4"/>
                      <a:pt x="10" y="4"/>
                    </a:cubicBezTo>
                    <a:cubicBezTo>
                      <a:pt x="9" y="3"/>
                      <a:pt x="9" y="3"/>
                      <a:pt x="9" y="2"/>
                    </a:cubicBezTo>
                    <a:cubicBezTo>
                      <a:pt x="8" y="2"/>
                      <a:pt x="8" y="2"/>
                      <a:pt x="8" y="2"/>
                    </a:cubicBezTo>
                    <a:cubicBezTo>
                      <a:pt x="7" y="1"/>
                      <a:pt x="7" y="2"/>
                      <a:pt x="7" y="2"/>
                    </a:cubicBezTo>
                    <a:cubicBezTo>
                      <a:pt x="6" y="2"/>
                      <a:pt x="5" y="2"/>
                      <a:pt x="5" y="2"/>
                    </a:cubicBezTo>
                    <a:cubicBezTo>
                      <a:pt x="4" y="1"/>
                      <a:pt x="4" y="1"/>
                      <a:pt x="4" y="1"/>
                    </a:cubicBezTo>
                    <a:cubicBezTo>
                      <a:pt x="3" y="1"/>
                      <a:pt x="3" y="1"/>
                      <a:pt x="2" y="0"/>
                    </a:cubicBezTo>
                    <a:cubicBezTo>
                      <a:pt x="1" y="0"/>
                      <a:pt x="1" y="0"/>
                      <a:pt x="1" y="0"/>
                    </a:cubicBezTo>
                    <a:cubicBezTo>
                      <a:pt x="1" y="0"/>
                      <a:pt x="1" y="0"/>
                      <a:pt x="1" y="0"/>
                    </a:cubicBezTo>
                    <a:cubicBezTo>
                      <a:pt x="1" y="4"/>
                      <a:pt x="1" y="4"/>
                      <a:pt x="1" y="4"/>
                    </a:cubicBezTo>
                    <a:cubicBezTo>
                      <a:pt x="1" y="9"/>
                      <a:pt x="1" y="9"/>
                      <a:pt x="1" y="9"/>
                    </a:cubicBezTo>
                    <a:cubicBezTo>
                      <a:pt x="0" y="14"/>
                      <a:pt x="0" y="14"/>
                      <a:pt x="0" y="14"/>
                    </a:cubicBezTo>
                    <a:cubicBezTo>
                      <a:pt x="0" y="18"/>
                      <a:pt x="0" y="18"/>
                      <a:pt x="0" y="18"/>
                    </a:cubicBezTo>
                    <a:cubicBezTo>
                      <a:pt x="0" y="18"/>
                      <a:pt x="0" y="18"/>
                      <a:pt x="0" y="18"/>
                    </a:cubicBezTo>
                    <a:cubicBezTo>
                      <a:pt x="0" y="19"/>
                      <a:pt x="0" y="19"/>
                      <a:pt x="0" y="19"/>
                    </a:cubicBezTo>
                    <a:cubicBezTo>
                      <a:pt x="0" y="20"/>
                      <a:pt x="1" y="19"/>
                      <a:pt x="1" y="19"/>
                    </a:cubicBezTo>
                    <a:cubicBezTo>
                      <a:pt x="2" y="19"/>
                      <a:pt x="2" y="19"/>
                      <a:pt x="3" y="19"/>
                    </a:cubicBezTo>
                    <a:cubicBezTo>
                      <a:pt x="3" y="19"/>
                      <a:pt x="4" y="19"/>
                      <a:pt x="4" y="19"/>
                    </a:cubicBezTo>
                    <a:cubicBezTo>
                      <a:pt x="5" y="19"/>
                      <a:pt x="5" y="19"/>
                      <a:pt x="5" y="19"/>
                    </a:cubicBezTo>
                    <a:cubicBezTo>
                      <a:pt x="6" y="19"/>
                      <a:pt x="6" y="19"/>
                      <a:pt x="6" y="18"/>
                    </a:cubicBezTo>
                    <a:cubicBezTo>
                      <a:pt x="6" y="18"/>
                      <a:pt x="6" y="18"/>
                      <a:pt x="6" y="18"/>
                    </a:cubicBezTo>
                    <a:cubicBezTo>
                      <a:pt x="6" y="17"/>
                      <a:pt x="6" y="17"/>
                      <a:pt x="6" y="17"/>
                    </a:cubicBezTo>
                    <a:cubicBezTo>
                      <a:pt x="6" y="17"/>
                      <a:pt x="7" y="17"/>
                      <a:pt x="7" y="17"/>
                    </a:cubicBezTo>
                    <a:cubicBezTo>
                      <a:pt x="7" y="17"/>
                      <a:pt x="7" y="17"/>
                      <a:pt x="7" y="16"/>
                    </a:cubicBezTo>
                    <a:cubicBezTo>
                      <a:pt x="8" y="16"/>
                      <a:pt x="7" y="16"/>
                      <a:pt x="8" y="15"/>
                    </a:cubicBezTo>
                    <a:cubicBezTo>
                      <a:pt x="8" y="15"/>
                      <a:pt x="8" y="15"/>
                      <a:pt x="8" y="15"/>
                    </a:cubicBezTo>
                    <a:cubicBezTo>
                      <a:pt x="9" y="15"/>
                      <a:pt x="9" y="15"/>
                      <a:pt x="9" y="15"/>
                    </a:cubicBezTo>
                    <a:cubicBezTo>
                      <a:pt x="9" y="15"/>
                      <a:pt x="9" y="15"/>
                      <a:pt x="10" y="15"/>
                    </a:cubicBezTo>
                    <a:cubicBezTo>
                      <a:pt x="10" y="15"/>
                      <a:pt x="10" y="15"/>
                      <a:pt x="10" y="15"/>
                    </a:cubicBezTo>
                    <a:cubicBezTo>
                      <a:pt x="11" y="15"/>
                      <a:pt x="11" y="15"/>
                      <a:pt x="11" y="15"/>
                    </a:cubicBezTo>
                    <a:cubicBezTo>
                      <a:pt x="12" y="15"/>
                      <a:pt x="12" y="15"/>
                      <a:pt x="12" y="15"/>
                    </a:cubicBezTo>
                    <a:cubicBezTo>
                      <a:pt x="13" y="16"/>
                      <a:pt x="13" y="15"/>
                      <a:pt x="13" y="16"/>
                    </a:cubicBezTo>
                    <a:cubicBezTo>
                      <a:pt x="13" y="16"/>
                      <a:pt x="14" y="16"/>
                      <a:pt x="14" y="16"/>
                    </a:cubicBezTo>
                    <a:cubicBezTo>
                      <a:pt x="14" y="16"/>
                      <a:pt x="14" y="17"/>
                      <a:pt x="14" y="17"/>
                    </a:cubicBezTo>
                    <a:cubicBezTo>
                      <a:pt x="14" y="17"/>
                      <a:pt x="14" y="18"/>
                      <a:pt x="15" y="18"/>
                    </a:cubicBezTo>
                    <a:cubicBezTo>
                      <a:pt x="15" y="18"/>
                      <a:pt x="15" y="18"/>
                      <a:pt x="15" y="18"/>
                    </a:cubicBezTo>
                    <a:cubicBezTo>
                      <a:pt x="16" y="19"/>
                      <a:pt x="15" y="19"/>
                      <a:pt x="15" y="19"/>
                    </a:cubicBezTo>
                    <a:cubicBezTo>
                      <a:pt x="16" y="20"/>
                      <a:pt x="16" y="20"/>
                      <a:pt x="16" y="20"/>
                    </a:cubicBezTo>
                    <a:cubicBezTo>
                      <a:pt x="17" y="20"/>
                      <a:pt x="17" y="20"/>
                      <a:pt x="17" y="20"/>
                    </a:cubicBezTo>
                    <a:cubicBezTo>
                      <a:pt x="17" y="21"/>
                      <a:pt x="17" y="21"/>
                      <a:pt x="17" y="21"/>
                    </a:cubicBezTo>
                    <a:cubicBezTo>
                      <a:pt x="18" y="22"/>
                      <a:pt x="18" y="21"/>
                      <a:pt x="19" y="22"/>
                    </a:cubicBezTo>
                    <a:cubicBezTo>
                      <a:pt x="19" y="22"/>
                      <a:pt x="19" y="22"/>
                      <a:pt x="20" y="22"/>
                    </a:cubicBezTo>
                    <a:cubicBezTo>
                      <a:pt x="20" y="22"/>
                      <a:pt x="20" y="22"/>
                      <a:pt x="20" y="22"/>
                    </a:cubicBezTo>
                    <a:cubicBezTo>
                      <a:pt x="21" y="22"/>
                      <a:pt x="21" y="22"/>
                      <a:pt x="21" y="22"/>
                    </a:cubicBezTo>
                    <a:cubicBezTo>
                      <a:pt x="22" y="22"/>
                      <a:pt x="22" y="22"/>
                      <a:pt x="22" y="23"/>
                    </a:cubicBezTo>
                    <a:cubicBezTo>
                      <a:pt x="22" y="23"/>
                      <a:pt x="23" y="23"/>
                      <a:pt x="23" y="23"/>
                    </a:cubicBezTo>
                    <a:cubicBezTo>
                      <a:pt x="23" y="23"/>
                      <a:pt x="24" y="23"/>
                      <a:pt x="24" y="23"/>
                    </a:cubicBezTo>
                    <a:cubicBezTo>
                      <a:pt x="24" y="23"/>
                      <a:pt x="24" y="23"/>
                      <a:pt x="24" y="23"/>
                    </a:cubicBezTo>
                    <a:cubicBezTo>
                      <a:pt x="25" y="22"/>
                      <a:pt x="24" y="22"/>
                      <a:pt x="24" y="2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98" name="Freeform 390">
                <a:extLst>
                  <a:ext uri="{FF2B5EF4-FFF2-40B4-BE49-F238E27FC236}">
                    <a16:creationId xmlns:a16="http://schemas.microsoft.com/office/drawing/2014/main" id="{A6451E12-2508-8CEC-0D45-B1F837FF0A5B}"/>
                  </a:ext>
                </a:extLst>
              </p:cNvPr>
              <p:cNvSpPr>
                <a:spLocks/>
              </p:cNvSpPr>
              <p:nvPr/>
            </p:nvSpPr>
            <p:spPr bwMode="auto">
              <a:xfrm>
                <a:off x="8382001" y="3205164"/>
                <a:ext cx="22225" cy="33338"/>
              </a:xfrm>
              <a:custGeom>
                <a:avLst/>
                <a:gdLst>
                  <a:gd name="T0" fmla="*/ 1 w 2"/>
                  <a:gd name="T1" fmla="*/ 0 h 3"/>
                  <a:gd name="T2" fmla="*/ 0 w 2"/>
                  <a:gd name="T3" fmla="*/ 2 h 3"/>
                  <a:gd name="T4" fmla="*/ 1 w 2"/>
                  <a:gd name="T5" fmla="*/ 3 h 3"/>
                  <a:gd name="T6" fmla="*/ 1 w 2"/>
                  <a:gd name="T7" fmla="*/ 3 h 3"/>
                  <a:gd name="T8" fmla="*/ 2 w 2"/>
                  <a:gd name="T9" fmla="*/ 1 h 3"/>
                  <a:gd name="T10" fmla="*/ 1 w 2"/>
                  <a:gd name="T11" fmla="*/ 0 h 3"/>
                </a:gdLst>
                <a:ahLst/>
                <a:cxnLst>
                  <a:cxn ang="0">
                    <a:pos x="T0" y="T1"/>
                  </a:cxn>
                  <a:cxn ang="0">
                    <a:pos x="T2" y="T3"/>
                  </a:cxn>
                  <a:cxn ang="0">
                    <a:pos x="T4" y="T5"/>
                  </a:cxn>
                  <a:cxn ang="0">
                    <a:pos x="T6" y="T7"/>
                  </a:cxn>
                  <a:cxn ang="0">
                    <a:pos x="T8" y="T9"/>
                  </a:cxn>
                  <a:cxn ang="0">
                    <a:pos x="T10" y="T11"/>
                  </a:cxn>
                </a:cxnLst>
                <a:rect l="0" t="0" r="r" b="b"/>
                <a:pathLst>
                  <a:path w="2" h="3">
                    <a:moveTo>
                      <a:pt x="1" y="0"/>
                    </a:moveTo>
                    <a:cubicBezTo>
                      <a:pt x="1" y="0"/>
                      <a:pt x="0" y="1"/>
                      <a:pt x="0" y="2"/>
                    </a:cubicBezTo>
                    <a:cubicBezTo>
                      <a:pt x="0" y="2"/>
                      <a:pt x="0" y="3"/>
                      <a:pt x="1" y="3"/>
                    </a:cubicBezTo>
                    <a:cubicBezTo>
                      <a:pt x="1" y="3"/>
                      <a:pt x="1" y="3"/>
                      <a:pt x="1" y="3"/>
                    </a:cubicBezTo>
                    <a:cubicBezTo>
                      <a:pt x="2" y="3"/>
                      <a:pt x="2" y="2"/>
                      <a:pt x="2" y="1"/>
                    </a:cubicBezTo>
                    <a:cubicBezTo>
                      <a:pt x="1" y="1"/>
                      <a:pt x="1" y="1"/>
                      <a:pt x="1"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399" name="Freeform 391">
                <a:extLst>
                  <a:ext uri="{FF2B5EF4-FFF2-40B4-BE49-F238E27FC236}">
                    <a16:creationId xmlns:a16="http://schemas.microsoft.com/office/drawing/2014/main" id="{2B1CA081-BB7D-60AB-A743-A92B4589C943}"/>
                  </a:ext>
                </a:extLst>
              </p:cNvPr>
              <p:cNvSpPr>
                <a:spLocks/>
              </p:cNvSpPr>
              <p:nvPr/>
            </p:nvSpPr>
            <p:spPr bwMode="auto">
              <a:xfrm>
                <a:off x="8328026" y="3432176"/>
                <a:ext cx="11113" cy="11113"/>
              </a:xfrm>
              <a:custGeom>
                <a:avLst/>
                <a:gdLst>
                  <a:gd name="T0" fmla="*/ 0 w 1"/>
                  <a:gd name="T1" fmla="*/ 0 h 1"/>
                  <a:gd name="T2" fmla="*/ 0 w 1"/>
                  <a:gd name="T3" fmla="*/ 1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1"/>
                      <a:pt x="0" y="1"/>
                    </a:cubicBezTo>
                    <a:cubicBezTo>
                      <a:pt x="0" y="1"/>
                      <a:pt x="0" y="1"/>
                      <a:pt x="1" y="1"/>
                    </a:cubicBezTo>
                    <a:cubicBezTo>
                      <a:pt x="1" y="1"/>
                      <a:pt x="1" y="1"/>
                      <a:pt x="1" y="1"/>
                    </a:cubicBezTo>
                    <a:cubicBezTo>
                      <a:pt x="1" y="0"/>
                      <a:pt x="1"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00" name="Freeform 392">
                <a:extLst>
                  <a:ext uri="{FF2B5EF4-FFF2-40B4-BE49-F238E27FC236}">
                    <a16:creationId xmlns:a16="http://schemas.microsoft.com/office/drawing/2014/main" id="{2F66A030-E814-49ED-3E9F-757EA7CF9BD8}"/>
                  </a:ext>
                </a:extLst>
              </p:cNvPr>
              <p:cNvSpPr>
                <a:spLocks/>
              </p:cNvSpPr>
              <p:nvPr/>
            </p:nvSpPr>
            <p:spPr bwMode="auto">
              <a:xfrm>
                <a:off x="8350251" y="3421064"/>
                <a:ext cx="11113" cy="22225"/>
              </a:xfrm>
              <a:custGeom>
                <a:avLst/>
                <a:gdLst>
                  <a:gd name="T0" fmla="*/ 0 w 1"/>
                  <a:gd name="T1" fmla="*/ 0 h 2"/>
                  <a:gd name="T2" fmla="*/ 0 w 1"/>
                  <a:gd name="T3" fmla="*/ 1 h 2"/>
                  <a:gd name="T4" fmla="*/ 0 w 1"/>
                  <a:gd name="T5" fmla="*/ 1 h 2"/>
                  <a:gd name="T6" fmla="*/ 1 w 1"/>
                  <a:gd name="T7" fmla="*/ 2 h 2"/>
                  <a:gd name="T8" fmla="*/ 1 w 1"/>
                  <a:gd name="T9" fmla="*/ 1 h 2"/>
                  <a:gd name="T10" fmla="*/ 0 w 1"/>
                  <a:gd name="T11" fmla="*/ 0 h 2"/>
                </a:gdLst>
                <a:ahLst/>
                <a:cxnLst>
                  <a:cxn ang="0">
                    <a:pos x="T0" y="T1"/>
                  </a:cxn>
                  <a:cxn ang="0">
                    <a:pos x="T2" y="T3"/>
                  </a:cxn>
                  <a:cxn ang="0">
                    <a:pos x="T4" y="T5"/>
                  </a:cxn>
                  <a:cxn ang="0">
                    <a:pos x="T6" y="T7"/>
                  </a:cxn>
                  <a:cxn ang="0">
                    <a:pos x="T8" y="T9"/>
                  </a:cxn>
                  <a:cxn ang="0">
                    <a:pos x="T10" y="T11"/>
                  </a:cxn>
                </a:cxnLst>
                <a:rect l="0" t="0" r="r" b="b"/>
                <a:pathLst>
                  <a:path w="1" h="2">
                    <a:moveTo>
                      <a:pt x="0" y="0"/>
                    </a:moveTo>
                    <a:cubicBezTo>
                      <a:pt x="0" y="0"/>
                      <a:pt x="0" y="0"/>
                      <a:pt x="0" y="1"/>
                    </a:cubicBezTo>
                    <a:cubicBezTo>
                      <a:pt x="0" y="1"/>
                      <a:pt x="0" y="1"/>
                      <a:pt x="0" y="1"/>
                    </a:cubicBezTo>
                    <a:cubicBezTo>
                      <a:pt x="0" y="2"/>
                      <a:pt x="0" y="2"/>
                      <a:pt x="1" y="2"/>
                    </a:cubicBezTo>
                    <a:cubicBezTo>
                      <a:pt x="1" y="2"/>
                      <a:pt x="1" y="1"/>
                      <a:pt x="1" y="1"/>
                    </a:cubicBezTo>
                    <a:cubicBezTo>
                      <a:pt x="1" y="1"/>
                      <a:pt x="1"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01" name="Freeform 393">
                <a:extLst>
                  <a:ext uri="{FF2B5EF4-FFF2-40B4-BE49-F238E27FC236}">
                    <a16:creationId xmlns:a16="http://schemas.microsoft.com/office/drawing/2014/main" id="{F94F32A0-C721-C596-AC8F-C6658579B6E2}"/>
                  </a:ext>
                </a:extLst>
              </p:cNvPr>
              <p:cNvSpPr>
                <a:spLocks/>
              </p:cNvSpPr>
              <p:nvPr/>
            </p:nvSpPr>
            <p:spPr bwMode="auto">
              <a:xfrm>
                <a:off x="8372476" y="3443289"/>
                <a:ext cx="20638" cy="22225"/>
              </a:xfrm>
              <a:custGeom>
                <a:avLst/>
                <a:gdLst>
                  <a:gd name="T0" fmla="*/ 1 w 2"/>
                  <a:gd name="T1" fmla="*/ 0 h 2"/>
                  <a:gd name="T2" fmla="*/ 0 w 2"/>
                  <a:gd name="T3" fmla="*/ 1 h 2"/>
                  <a:gd name="T4" fmla="*/ 0 w 2"/>
                  <a:gd name="T5" fmla="*/ 1 h 2"/>
                  <a:gd name="T6" fmla="*/ 0 w 2"/>
                  <a:gd name="T7" fmla="*/ 1 h 2"/>
                  <a:gd name="T8" fmla="*/ 1 w 2"/>
                  <a:gd name="T9" fmla="*/ 2 h 2"/>
                  <a:gd name="T10" fmla="*/ 1 w 2"/>
                  <a:gd name="T11" fmla="*/ 1 h 2"/>
                  <a:gd name="T12" fmla="*/ 2 w 2"/>
                  <a:gd name="T13" fmla="*/ 1 h 2"/>
                  <a:gd name="T14" fmla="*/ 1 w 2"/>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0"/>
                    </a:moveTo>
                    <a:cubicBezTo>
                      <a:pt x="1" y="0"/>
                      <a:pt x="0" y="0"/>
                      <a:pt x="0" y="1"/>
                    </a:cubicBezTo>
                    <a:cubicBezTo>
                      <a:pt x="0" y="1"/>
                      <a:pt x="0" y="1"/>
                      <a:pt x="0" y="1"/>
                    </a:cubicBezTo>
                    <a:cubicBezTo>
                      <a:pt x="0" y="1"/>
                      <a:pt x="0" y="1"/>
                      <a:pt x="0" y="1"/>
                    </a:cubicBezTo>
                    <a:cubicBezTo>
                      <a:pt x="0" y="2"/>
                      <a:pt x="0" y="2"/>
                      <a:pt x="1" y="2"/>
                    </a:cubicBezTo>
                    <a:cubicBezTo>
                      <a:pt x="1" y="2"/>
                      <a:pt x="1" y="2"/>
                      <a:pt x="1" y="1"/>
                    </a:cubicBezTo>
                    <a:cubicBezTo>
                      <a:pt x="2" y="1"/>
                      <a:pt x="2" y="1"/>
                      <a:pt x="2" y="1"/>
                    </a:cubicBezTo>
                    <a:cubicBezTo>
                      <a:pt x="2" y="0"/>
                      <a:pt x="1" y="0"/>
                      <a:pt x="1"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02" name="Freeform 394">
                <a:extLst>
                  <a:ext uri="{FF2B5EF4-FFF2-40B4-BE49-F238E27FC236}">
                    <a16:creationId xmlns:a16="http://schemas.microsoft.com/office/drawing/2014/main" id="{7E0FA775-5FB8-10C0-D732-6B54CD11CBF4}"/>
                  </a:ext>
                </a:extLst>
              </p:cNvPr>
              <p:cNvSpPr>
                <a:spLocks/>
              </p:cNvSpPr>
              <p:nvPr/>
            </p:nvSpPr>
            <p:spPr bwMode="auto">
              <a:xfrm>
                <a:off x="8426451" y="3259139"/>
                <a:ext cx="42863" cy="53975"/>
              </a:xfrm>
              <a:custGeom>
                <a:avLst/>
                <a:gdLst>
                  <a:gd name="T0" fmla="*/ 4 w 4"/>
                  <a:gd name="T1" fmla="*/ 2 h 5"/>
                  <a:gd name="T2" fmla="*/ 3 w 4"/>
                  <a:gd name="T3" fmla="*/ 2 h 5"/>
                  <a:gd name="T4" fmla="*/ 3 w 4"/>
                  <a:gd name="T5" fmla="*/ 1 h 5"/>
                  <a:gd name="T6" fmla="*/ 2 w 4"/>
                  <a:gd name="T7" fmla="*/ 0 h 5"/>
                  <a:gd name="T8" fmla="*/ 1 w 4"/>
                  <a:gd name="T9" fmla="*/ 0 h 5"/>
                  <a:gd name="T10" fmla="*/ 1 w 4"/>
                  <a:gd name="T11" fmla="*/ 1 h 5"/>
                  <a:gd name="T12" fmla="*/ 1 w 4"/>
                  <a:gd name="T13" fmla="*/ 1 h 5"/>
                  <a:gd name="T14" fmla="*/ 1 w 4"/>
                  <a:gd name="T15" fmla="*/ 2 h 5"/>
                  <a:gd name="T16" fmla="*/ 1 w 4"/>
                  <a:gd name="T17" fmla="*/ 2 h 5"/>
                  <a:gd name="T18" fmla="*/ 2 w 4"/>
                  <a:gd name="T19" fmla="*/ 3 h 5"/>
                  <a:gd name="T20" fmla="*/ 2 w 4"/>
                  <a:gd name="T21" fmla="*/ 4 h 5"/>
                  <a:gd name="T22" fmla="*/ 3 w 4"/>
                  <a:gd name="T23" fmla="*/ 5 h 5"/>
                  <a:gd name="T24" fmla="*/ 4 w 4"/>
                  <a:gd name="T25" fmla="*/ 4 h 5"/>
                  <a:gd name="T26" fmla="*/ 4 w 4"/>
                  <a:gd name="T27" fmla="*/ 3 h 5"/>
                  <a:gd name="T28" fmla="*/ 4 w 4"/>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5">
                    <a:moveTo>
                      <a:pt x="4" y="2"/>
                    </a:moveTo>
                    <a:cubicBezTo>
                      <a:pt x="3" y="2"/>
                      <a:pt x="3" y="2"/>
                      <a:pt x="3" y="2"/>
                    </a:cubicBezTo>
                    <a:cubicBezTo>
                      <a:pt x="3" y="1"/>
                      <a:pt x="3" y="1"/>
                      <a:pt x="3" y="1"/>
                    </a:cubicBezTo>
                    <a:cubicBezTo>
                      <a:pt x="2" y="0"/>
                      <a:pt x="2" y="0"/>
                      <a:pt x="2" y="0"/>
                    </a:cubicBezTo>
                    <a:cubicBezTo>
                      <a:pt x="2" y="0"/>
                      <a:pt x="1" y="0"/>
                      <a:pt x="1" y="0"/>
                    </a:cubicBezTo>
                    <a:cubicBezTo>
                      <a:pt x="1" y="0"/>
                      <a:pt x="1" y="0"/>
                      <a:pt x="1" y="1"/>
                    </a:cubicBezTo>
                    <a:cubicBezTo>
                      <a:pt x="1" y="1"/>
                      <a:pt x="1" y="1"/>
                      <a:pt x="1" y="1"/>
                    </a:cubicBezTo>
                    <a:cubicBezTo>
                      <a:pt x="0" y="2"/>
                      <a:pt x="0" y="2"/>
                      <a:pt x="1" y="2"/>
                    </a:cubicBezTo>
                    <a:cubicBezTo>
                      <a:pt x="1" y="2"/>
                      <a:pt x="1" y="2"/>
                      <a:pt x="1" y="2"/>
                    </a:cubicBezTo>
                    <a:cubicBezTo>
                      <a:pt x="1" y="3"/>
                      <a:pt x="1" y="3"/>
                      <a:pt x="2" y="3"/>
                    </a:cubicBezTo>
                    <a:cubicBezTo>
                      <a:pt x="2" y="4"/>
                      <a:pt x="1" y="4"/>
                      <a:pt x="2" y="4"/>
                    </a:cubicBezTo>
                    <a:cubicBezTo>
                      <a:pt x="2" y="5"/>
                      <a:pt x="2" y="5"/>
                      <a:pt x="3" y="5"/>
                    </a:cubicBezTo>
                    <a:cubicBezTo>
                      <a:pt x="3" y="5"/>
                      <a:pt x="4" y="5"/>
                      <a:pt x="4" y="4"/>
                    </a:cubicBezTo>
                    <a:cubicBezTo>
                      <a:pt x="4" y="4"/>
                      <a:pt x="4" y="3"/>
                      <a:pt x="4" y="3"/>
                    </a:cubicBezTo>
                    <a:cubicBezTo>
                      <a:pt x="4" y="3"/>
                      <a:pt x="4" y="2"/>
                      <a:pt x="4"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03" name="Freeform 395">
                <a:extLst>
                  <a:ext uri="{FF2B5EF4-FFF2-40B4-BE49-F238E27FC236}">
                    <a16:creationId xmlns:a16="http://schemas.microsoft.com/office/drawing/2014/main" id="{45189B51-8DA7-25F0-9F31-DB06F676E791}"/>
                  </a:ext>
                </a:extLst>
              </p:cNvPr>
              <p:cNvSpPr>
                <a:spLocks/>
              </p:cNvSpPr>
              <p:nvPr/>
            </p:nvSpPr>
            <p:spPr bwMode="auto">
              <a:xfrm>
                <a:off x="8480426" y="3303589"/>
                <a:ext cx="42863" cy="31750"/>
              </a:xfrm>
              <a:custGeom>
                <a:avLst/>
                <a:gdLst>
                  <a:gd name="T0" fmla="*/ 3 w 4"/>
                  <a:gd name="T1" fmla="*/ 1 h 3"/>
                  <a:gd name="T2" fmla="*/ 2 w 4"/>
                  <a:gd name="T3" fmla="*/ 1 h 3"/>
                  <a:gd name="T4" fmla="*/ 2 w 4"/>
                  <a:gd name="T5" fmla="*/ 0 h 3"/>
                  <a:gd name="T6" fmla="*/ 1 w 4"/>
                  <a:gd name="T7" fmla="*/ 0 h 3"/>
                  <a:gd name="T8" fmla="*/ 0 w 4"/>
                  <a:gd name="T9" fmla="*/ 0 h 3"/>
                  <a:gd name="T10" fmla="*/ 1 w 4"/>
                  <a:gd name="T11" fmla="*/ 1 h 3"/>
                  <a:gd name="T12" fmla="*/ 1 w 4"/>
                  <a:gd name="T13" fmla="*/ 1 h 3"/>
                  <a:gd name="T14" fmla="*/ 1 w 4"/>
                  <a:gd name="T15" fmla="*/ 2 h 3"/>
                  <a:gd name="T16" fmla="*/ 2 w 4"/>
                  <a:gd name="T17" fmla="*/ 3 h 3"/>
                  <a:gd name="T18" fmla="*/ 4 w 4"/>
                  <a:gd name="T19" fmla="*/ 2 h 3"/>
                  <a:gd name="T20" fmla="*/ 3 w 4"/>
                  <a:gd name="T21"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3">
                    <a:moveTo>
                      <a:pt x="3" y="1"/>
                    </a:moveTo>
                    <a:cubicBezTo>
                      <a:pt x="3" y="1"/>
                      <a:pt x="3" y="1"/>
                      <a:pt x="2" y="1"/>
                    </a:cubicBezTo>
                    <a:cubicBezTo>
                      <a:pt x="2" y="1"/>
                      <a:pt x="2" y="1"/>
                      <a:pt x="2" y="0"/>
                    </a:cubicBezTo>
                    <a:cubicBezTo>
                      <a:pt x="2" y="0"/>
                      <a:pt x="2" y="0"/>
                      <a:pt x="1" y="0"/>
                    </a:cubicBezTo>
                    <a:cubicBezTo>
                      <a:pt x="1" y="0"/>
                      <a:pt x="1" y="0"/>
                      <a:pt x="0" y="0"/>
                    </a:cubicBezTo>
                    <a:cubicBezTo>
                      <a:pt x="0" y="0"/>
                      <a:pt x="0" y="0"/>
                      <a:pt x="1" y="1"/>
                    </a:cubicBezTo>
                    <a:cubicBezTo>
                      <a:pt x="1" y="1"/>
                      <a:pt x="1" y="1"/>
                      <a:pt x="1" y="1"/>
                    </a:cubicBezTo>
                    <a:cubicBezTo>
                      <a:pt x="1" y="2"/>
                      <a:pt x="1" y="2"/>
                      <a:pt x="1" y="2"/>
                    </a:cubicBezTo>
                    <a:cubicBezTo>
                      <a:pt x="1" y="2"/>
                      <a:pt x="2" y="3"/>
                      <a:pt x="2" y="3"/>
                    </a:cubicBezTo>
                    <a:cubicBezTo>
                      <a:pt x="3" y="3"/>
                      <a:pt x="3" y="3"/>
                      <a:pt x="4" y="2"/>
                    </a:cubicBezTo>
                    <a:cubicBezTo>
                      <a:pt x="4" y="2"/>
                      <a:pt x="4" y="2"/>
                      <a:pt x="3"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04" name="Freeform 396">
                <a:extLst>
                  <a:ext uri="{FF2B5EF4-FFF2-40B4-BE49-F238E27FC236}">
                    <a16:creationId xmlns:a16="http://schemas.microsoft.com/office/drawing/2014/main" id="{A549366D-2A9F-80C8-6F6C-C27EC329FE41}"/>
                  </a:ext>
                </a:extLst>
              </p:cNvPr>
              <p:cNvSpPr>
                <a:spLocks/>
              </p:cNvSpPr>
              <p:nvPr/>
            </p:nvSpPr>
            <p:spPr bwMode="auto">
              <a:xfrm>
                <a:off x="8489951" y="3346451"/>
                <a:ext cx="33338" cy="20638"/>
              </a:xfrm>
              <a:custGeom>
                <a:avLst/>
                <a:gdLst>
                  <a:gd name="T0" fmla="*/ 2 w 3"/>
                  <a:gd name="T1" fmla="*/ 0 h 2"/>
                  <a:gd name="T2" fmla="*/ 1 w 3"/>
                  <a:gd name="T3" fmla="*/ 0 h 2"/>
                  <a:gd name="T4" fmla="*/ 1 w 3"/>
                  <a:gd name="T5" fmla="*/ 1 h 2"/>
                  <a:gd name="T6" fmla="*/ 1 w 3"/>
                  <a:gd name="T7" fmla="*/ 2 h 2"/>
                  <a:gd name="T8" fmla="*/ 1 w 3"/>
                  <a:gd name="T9" fmla="*/ 2 h 2"/>
                  <a:gd name="T10" fmla="*/ 2 w 3"/>
                  <a:gd name="T11" fmla="*/ 1 h 2"/>
                  <a:gd name="T12" fmla="*/ 2 w 3"/>
                  <a:gd name="T13" fmla="*/ 1 h 2"/>
                  <a:gd name="T14" fmla="*/ 2 w 3"/>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2" y="0"/>
                    </a:moveTo>
                    <a:cubicBezTo>
                      <a:pt x="2" y="0"/>
                      <a:pt x="1" y="0"/>
                      <a:pt x="1" y="0"/>
                    </a:cubicBezTo>
                    <a:cubicBezTo>
                      <a:pt x="1" y="0"/>
                      <a:pt x="1" y="0"/>
                      <a:pt x="1" y="1"/>
                    </a:cubicBezTo>
                    <a:cubicBezTo>
                      <a:pt x="1" y="1"/>
                      <a:pt x="0" y="1"/>
                      <a:pt x="1" y="2"/>
                    </a:cubicBezTo>
                    <a:cubicBezTo>
                      <a:pt x="1" y="2"/>
                      <a:pt x="1" y="2"/>
                      <a:pt x="1" y="2"/>
                    </a:cubicBezTo>
                    <a:cubicBezTo>
                      <a:pt x="2" y="2"/>
                      <a:pt x="2" y="2"/>
                      <a:pt x="2" y="1"/>
                    </a:cubicBezTo>
                    <a:cubicBezTo>
                      <a:pt x="2" y="1"/>
                      <a:pt x="2" y="1"/>
                      <a:pt x="2" y="1"/>
                    </a:cubicBezTo>
                    <a:cubicBezTo>
                      <a:pt x="3" y="0"/>
                      <a:pt x="2" y="0"/>
                      <a:pt x="2"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05" name="Freeform 397">
                <a:extLst>
                  <a:ext uri="{FF2B5EF4-FFF2-40B4-BE49-F238E27FC236}">
                    <a16:creationId xmlns:a16="http://schemas.microsoft.com/office/drawing/2014/main" id="{E7F8A48D-164E-E623-052C-4E27E9C52BE7}"/>
                  </a:ext>
                </a:extLst>
              </p:cNvPr>
              <p:cNvSpPr>
                <a:spLocks/>
              </p:cNvSpPr>
              <p:nvPr/>
            </p:nvSpPr>
            <p:spPr bwMode="auto">
              <a:xfrm>
                <a:off x="8523289" y="3324226"/>
                <a:ext cx="42863" cy="42863"/>
              </a:xfrm>
              <a:custGeom>
                <a:avLst/>
                <a:gdLst>
                  <a:gd name="T0" fmla="*/ 4 w 4"/>
                  <a:gd name="T1" fmla="*/ 3 h 4"/>
                  <a:gd name="T2" fmla="*/ 4 w 4"/>
                  <a:gd name="T3" fmla="*/ 3 h 4"/>
                  <a:gd name="T4" fmla="*/ 4 w 4"/>
                  <a:gd name="T5" fmla="*/ 2 h 4"/>
                  <a:gd name="T6" fmla="*/ 3 w 4"/>
                  <a:gd name="T7" fmla="*/ 1 h 4"/>
                  <a:gd name="T8" fmla="*/ 2 w 4"/>
                  <a:gd name="T9" fmla="*/ 0 h 4"/>
                  <a:gd name="T10" fmla="*/ 1 w 4"/>
                  <a:gd name="T11" fmla="*/ 0 h 4"/>
                  <a:gd name="T12" fmla="*/ 0 w 4"/>
                  <a:gd name="T13" fmla="*/ 1 h 4"/>
                  <a:gd name="T14" fmla="*/ 2 w 4"/>
                  <a:gd name="T15" fmla="*/ 2 h 4"/>
                  <a:gd name="T16" fmla="*/ 3 w 4"/>
                  <a:gd name="T17" fmla="*/ 3 h 4"/>
                  <a:gd name="T18" fmla="*/ 4 w 4"/>
                  <a:gd name="T1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4" y="3"/>
                    </a:moveTo>
                    <a:cubicBezTo>
                      <a:pt x="4" y="3"/>
                      <a:pt x="4" y="3"/>
                      <a:pt x="4" y="3"/>
                    </a:cubicBezTo>
                    <a:cubicBezTo>
                      <a:pt x="4" y="2"/>
                      <a:pt x="4" y="2"/>
                      <a:pt x="4" y="2"/>
                    </a:cubicBezTo>
                    <a:cubicBezTo>
                      <a:pt x="3" y="2"/>
                      <a:pt x="3" y="1"/>
                      <a:pt x="3" y="1"/>
                    </a:cubicBezTo>
                    <a:cubicBezTo>
                      <a:pt x="2" y="1"/>
                      <a:pt x="2" y="1"/>
                      <a:pt x="2" y="0"/>
                    </a:cubicBezTo>
                    <a:cubicBezTo>
                      <a:pt x="2" y="0"/>
                      <a:pt x="1" y="0"/>
                      <a:pt x="1" y="0"/>
                    </a:cubicBezTo>
                    <a:cubicBezTo>
                      <a:pt x="0" y="0"/>
                      <a:pt x="0" y="1"/>
                      <a:pt x="0" y="1"/>
                    </a:cubicBezTo>
                    <a:cubicBezTo>
                      <a:pt x="1" y="2"/>
                      <a:pt x="1" y="2"/>
                      <a:pt x="2" y="2"/>
                    </a:cubicBezTo>
                    <a:cubicBezTo>
                      <a:pt x="2" y="3"/>
                      <a:pt x="2" y="3"/>
                      <a:pt x="3" y="3"/>
                    </a:cubicBezTo>
                    <a:cubicBezTo>
                      <a:pt x="3" y="3"/>
                      <a:pt x="4" y="4"/>
                      <a:pt x="4" y="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06" name="Freeform 398">
                <a:extLst>
                  <a:ext uri="{FF2B5EF4-FFF2-40B4-BE49-F238E27FC236}">
                    <a16:creationId xmlns:a16="http://schemas.microsoft.com/office/drawing/2014/main" id="{33346C7B-9BAA-C339-FB1B-B4DB2A3DFB6E}"/>
                  </a:ext>
                </a:extLst>
              </p:cNvPr>
              <p:cNvSpPr>
                <a:spLocks/>
              </p:cNvSpPr>
              <p:nvPr/>
            </p:nvSpPr>
            <p:spPr bwMode="auto">
              <a:xfrm>
                <a:off x="8588376" y="3357564"/>
                <a:ext cx="20638" cy="42863"/>
              </a:xfrm>
              <a:custGeom>
                <a:avLst/>
                <a:gdLst>
                  <a:gd name="T0" fmla="*/ 2 w 2"/>
                  <a:gd name="T1" fmla="*/ 3 h 4"/>
                  <a:gd name="T2" fmla="*/ 1 w 2"/>
                  <a:gd name="T3" fmla="*/ 2 h 4"/>
                  <a:gd name="T4" fmla="*/ 1 w 2"/>
                  <a:gd name="T5" fmla="*/ 1 h 4"/>
                  <a:gd name="T6" fmla="*/ 0 w 2"/>
                  <a:gd name="T7" fmla="*/ 1 h 4"/>
                  <a:gd name="T8" fmla="*/ 0 w 2"/>
                  <a:gd name="T9" fmla="*/ 2 h 4"/>
                  <a:gd name="T10" fmla="*/ 0 w 2"/>
                  <a:gd name="T11" fmla="*/ 3 h 4"/>
                  <a:gd name="T12" fmla="*/ 1 w 2"/>
                  <a:gd name="T13" fmla="*/ 3 h 4"/>
                  <a:gd name="T14" fmla="*/ 2 w 2"/>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2" y="3"/>
                    </a:moveTo>
                    <a:cubicBezTo>
                      <a:pt x="2" y="2"/>
                      <a:pt x="1" y="2"/>
                      <a:pt x="1" y="2"/>
                    </a:cubicBezTo>
                    <a:cubicBezTo>
                      <a:pt x="1" y="1"/>
                      <a:pt x="1" y="1"/>
                      <a:pt x="1" y="1"/>
                    </a:cubicBezTo>
                    <a:cubicBezTo>
                      <a:pt x="1" y="0"/>
                      <a:pt x="0" y="0"/>
                      <a:pt x="0" y="1"/>
                    </a:cubicBezTo>
                    <a:cubicBezTo>
                      <a:pt x="0" y="1"/>
                      <a:pt x="0" y="1"/>
                      <a:pt x="0" y="2"/>
                    </a:cubicBezTo>
                    <a:cubicBezTo>
                      <a:pt x="0" y="2"/>
                      <a:pt x="0" y="2"/>
                      <a:pt x="0" y="3"/>
                    </a:cubicBezTo>
                    <a:cubicBezTo>
                      <a:pt x="1" y="3"/>
                      <a:pt x="1" y="4"/>
                      <a:pt x="1" y="3"/>
                    </a:cubicBezTo>
                    <a:cubicBezTo>
                      <a:pt x="2" y="3"/>
                      <a:pt x="2" y="3"/>
                      <a:pt x="2" y="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07" name="Freeform 399">
                <a:extLst>
                  <a:ext uri="{FF2B5EF4-FFF2-40B4-BE49-F238E27FC236}">
                    <a16:creationId xmlns:a16="http://schemas.microsoft.com/office/drawing/2014/main" id="{5D801CCF-30B7-948D-C4AD-C21CE6F63FE2}"/>
                  </a:ext>
                </a:extLst>
              </p:cNvPr>
              <p:cNvSpPr>
                <a:spLocks/>
              </p:cNvSpPr>
              <p:nvPr/>
            </p:nvSpPr>
            <p:spPr bwMode="auto">
              <a:xfrm>
                <a:off x="8555039" y="3378201"/>
                <a:ext cx="33338" cy="33338"/>
              </a:xfrm>
              <a:custGeom>
                <a:avLst/>
                <a:gdLst>
                  <a:gd name="T0" fmla="*/ 2 w 3"/>
                  <a:gd name="T1" fmla="*/ 1 h 3"/>
                  <a:gd name="T2" fmla="*/ 1 w 3"/>
                  <a:gd name="T3" fmla="*/ 1 h 3"/>
                  <a:gd name="T4" fmla="*/ 0 w 3"/>
                  <a:gd name="T5" fmla="*/ 0 h 3"/>
                  <a:gd name="T6" fmla="*/ 0 w 3"/>
                  <a:gd name="T7" fmla="*/ 1 h 3"/>
                  <a:gd name="T8" fmla="*/ 0 w 3"/>
                  <a:gd name="T9" fmla="*/ 1 h 3"/>
                  <a:gd name="T10" fmla="*/ 1 w 3"/>
                  <a:gd name="T11" fmla="*/ 2 h 3"/>
                  <a:gd name="T12" fmla="*/ 3 w 3"/>
                  <a:gd name="T13" fmla="*/ 2 h 3"/>
                  <a:gd name="T14" fmla="*/ 3 w 3"/>
                  <a:gd name="T15" fmla="*/ 2 h 3"/>
                  <a:gd name="T16" fmla="*/ 3 w 3"/>
                  <a:gd name="T17" fmla="*/ 1 h 3"/>
                  <a:gd name="T18" fmla="*/ 2 w 3"/>
                  <a:gd name="T1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2" y="1"/>
                    </a:moveTo>
                    <a:cubicBezTo>
                      <a:pt x="2" y="1"/>
                      <a:pt x="1" y="1"/>
                      <a:pt x="1" y="1"/>
                    </a:cubicBezTo>
                    <a:cubicBezTo>
                      <a:pt x="1" y="1"/>
                      <a:pt x="0" y="0"/>
                      <a:pt x="0" y="0"/>
                    </a:cubicBezTo>
                    <a:cubicBezTo>
                      <a:pt x="0" y="0"/>
                      <a:pt x="0" y="0"/>
                      <a:pt x="0" y="1"/>
                    </a:cubicBezTo>
                    <a:cubicBezTo>
                      <a:pt x="0" y="1"/>
                      <a:pt x="0" y="1"/>
                      <a:pt x="0" y="1"/>
                    </a:cubicBezTo>
                    <a:cubicBezTo>
                      <a:pt x="0" y="2"/>
                      <a:pt x="1" y="2"/>
                      <a:pt x="1" y="2"/>
                    </a:cubicBezTo>
                    <a:cubicBezTo>
                      <a:pt x="2" y="3"/>
                      <a:pt x="2" y="3"/>
                      <a:pt x="3" y="2"/>
                    </a:cubicBezTo>
                    <a:cubicBezTo>
                      <a:pt x="3" y="2"/>
                      <a:pt x="3" y="2"/>
                      <a:pt x="3" y="2"/>
                    </a:cubicBezTo>
                    <a:cubicBezTo>
                      <a:pt x="3" y="1"/>
                      <a:pt x="3" y="1"/>
                      <a:pt x="3" y="1"/>
                    </a:cubicBezTo>
                    <a:cubicBezTo>
                      <a:pt x="3" y="1"/>
                      <a:pt x="2" y="1"/>
                      <a:pt x="2"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08" name="Freeform 400">
                <a:extLst>
                  <a:ext uri="{FF2B5EF4-FFF2-40B4-BE49-F238E27FC236}">
                    <a16:creationId xmlns:a16="http://schemas.microsoft.com/office/drawing/2014/main" id="{49C9C0E2-E52F-7F41-A463-D678B92FC00F}"/>
                  </a:ext>
                </a:extLst>
              </p:cNvPr>
              <p:cNvSpPr>
                <a:spLocks/>
              </p:cNvSpPr>
              <p:nvPr/>
            </p:nvSpPr>
            <p:spPr bwMode="auto">
              <a:xfrm>
                <a:off x="8566151" y="346551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09" name="Freeform 401">
                <a:extLst>
                  <a:ext uri="{FF2B5EF4-FFF2-40B4-BE49-F238E27FC236}">
                    <a16:creationId xmlns:a16="http://schemas.microsoft.com/office/drawing/2014/main" id="{21C65392-D479-5DEA-994F-67840E1A95D3}"/>
                  </a:ext>
                </a:extLst>
              </p:cNvPr>
              <p:cNvSpPr>
                <a:spLocks/>
              </p:cNvSpPr>
              <p:nvPr/>
            </p:nvSpPr>
            <p:spPr bwMode="auto">
              <a:xfrm>
                <a:off x="8555039" y="3454401"/>
                <a:ext cx="22225" cy="11113"/>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0"/>
                      <a:pt x="1" y="1"/>
                      <a:pt x="1" y="1"/>
                    </a:cubicBezTo>
                    <a:cubicBezTo>
                      <a:pt x="2" y="1"/>
                      <a:pt x="2" y="1"/>
                      <a:pt x="2" y="1"/>
                    </a:cubicBezTo>
                    <a:cubicBezTo>
                      <a:pt x="2" y="0"/>
                      <a:pt x="2" y="0"/>
                      <a:pt x="1"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10" name="Freeform 402">
                <a:extLst>
                  <a:ext uri="{FF2B5EF4-FFF2-40B4-BE49-F238E27FC236}">
                    <a16:creationId xmlns:a16="http://schemas.microsoft.com/office/drawing/2014/main" id="{09F5F79E-0BA5-062C-EA77-1494B916825E}"/>
                  </a:ext>
                </a:extLst>
              </p:cNvPr>
              <p:cNvSpPr>
                <a:spLocks/>
              </p:cNvSpPr>
              <p:nvPr/>
            </p:nvSpPr>
            <p:spPr bwMode="auto">
              <a:xfrm>
                <a:off x="8609014" y="3411539"/>
                <a:ext cx="22225" cy="20638"/>
              </a:xfrm>
              <a:custGeom>
                <a:avLst/>
                <a:gdLst>
                  <a:gd name="T0" fmla="*/ 1 w 2"/>
                  <a:gd name="T1" fmla="*/ 1 h 2"/>
                  <a:gd name="T2" fmla="*/ 1 w 2"/>
                  <a:gd name="T3" fmla="*/ 1 h 2"/>
                  <a:gd name="T4" fmla="*/ 0 w 2"/>
                  <a:gd name="T5" fmla="*/ 0 h 2"/>
                  <a:gd name="T6" fmla="*/ 0 w 2"/>
                  <a:gd name="T7" fmla="*/ 1 h 2"/>
                  <a:gd name="T8" fmla="*/ 0 w 2"/>
                  <a:gd name="T9" fmla="*/ 2 h 2"/>
                  <a:gd name="T10" fmla="*/ 0 w 2"/>
                  <a:gd name="T11" fmla="*/ 2 h 2"/>
                  <a:gd name="T12" fmla="*/ 1 w 2"/>
                  <a:gd name="T13" fmla="*/ 2 h 2"/>
                  <a:gd name="T14" fmla="*/ 2 w 2"/>
                  <a:gd name="T15" fmla="*/ 2 h 2"/>
                  <a:gd name="T16" fmla="*/ 2 w 2"/>
                  <a:gd name="T17" fmla="*/ 1 h 2"/>
                  <a:gd name="T18" fmla="*/ 1 w 2"/>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1"/>
                    </a:moveTo>
                    <a:cubicBezTo>
                      <a:pt x="1" y="1"/>
                      <a:pt x="1" y="1"/>
                      <a:pt x="1" y="1"/>
                    </a:cubicBezTo>
                    <a:cubicBezTo>
                      <a:pt x="0" y="1"/>
                      <a:pt x="0" y="0"/>
                      <a:pt x="0" y="0"/>
                    </a:cubicBezTo>
                    <a:cubicBezTo>
                      <a:pt x="0" y="0"/>
                      <a:pt x="0" y="1"/>
                      <a:pt x="0" y="1"/>
                    </a:cubicBezTo>
                    <a:cubicBezTo>
                      <a:pt x="0" y="1"/>
                      <a:pt x="0" y="1"/>
                      <a:pt x="0" y="2"/>
                    </a:cubicBezTo>
                    <a:cubicBezTo>
                      <a:pt x="0" y="2"/>
                      <a:pt x="0" y="2"/>
                      <a:pt x="0" y="2"/>
                    </a:cubicBezTo>
                    <a:cubicBezTo>
                      <a:pt x="0" y="2"/>
                      <a:pt x="1" y="2"/>
                      <a:pt x="1" y="2"/>
                    </a:cubicBezTo>
                    <a:cubicBezTo>
                      <a:pt x="1" y="2"/>
                      <a:pt x="2" y="2"/>
                      <a:pt x="2" y="2"/>
                    </a:cubicBezTo>
                    <a:cubicBezTo>
                      <a:pt x="2" y="2"/>
                      <a:pt x="2" y="1"/>
                      <a:pt x="2" y="1"/>
                    </a:cubicBezTo>
                    <a:cubicBezTo>
                      <a:pt x="2" y="1"/>
                      <a:pt x="2" y="1"/>
                      <a:pt x="1"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11" name="Freeform 403">
                <a:extLst>
                  <a:ext uri="{FF2B5EF4-FFF2-40B4-BE49-F238E27FC236}">
                    <a16:creationId xmlns:a16="http://schemas.microsoft.com/office/drawing/2014/main" id="{2466FD5B-756B-1687-CC19-A030961831E4}"/>
                  </a:ext>
                </a:extLst>
              </p:cNvPr>
              <p:cNvSpPr>
                <a:spLocks/>
              </p:cNvSpPr>
              <p:nvPr/>
            </p:nvSpPr>
            <p:spPr bwMode="auto">
              <a:xfrm>
                <a:off x="8555039" y="3486151"/>
                <a:ext cx="22225" cy="11113"/>
              </a:xfrm>
              <a:custGeom>
                <a:avLst/>
                <a:gdLst>
                  <a:gd name="T0" fmla="*/ 1 w 2"/>
                  <a:gd name="T1" fmla="*/ 0 h 1"/>
                  <a:gd name="T2" fmla="*/ 0 w 2"/>
                  <a:gd name="T3" fmla="*/ 0 h 1"/>
                  <a:gd name="T4" fmla="*/ 0 w 2"/>
                  <a:gd name="T5" fmla="*/ 0 h 1"/>
                  <a:gd name="T6" fmla="*/ 1 w 2"/>
                  <a:gd name="T7" fmla="*/ 1 h 1"/>
                  <a:gd name="T8" fmla="*/ 1 w 2"/>
                  <a:gd name="T9" fmla="*/ 0 h 1"/>
                  <a:gd name="T10" fmla="*/ 1 w 2"/>
                  <a:gd name="T11" fmla="*/ 0 h 1"/>
                  <a:gd name="T12" fmla="*/ 1 w 2"/>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1" y="0"/>
                    </a:moveTo>
                    <a:cubicBezTo>
                      <a:pt x="1" y="0"/>
                      <a:pt x="0" y="0"/>
                      <a:pt x="0" y="0"/>
                    </a:cubicBezTo>
                    <a:cubicBezTo>
                      <a:pt x="0" y="0"/>
                      <a:pt x="0" y="0"/>
                      <a:pt x="0" y="0"/>
                    </a:cubicBezTo>
                    <a:cubicBezTo>
                      <a:pt x="0" y="1"/>
                      <a:pt x="0" y="1"/>
                      <a:pt x="1" y="1"/>
                    </a:cubicBezTo>
                    <a:cubicBezTo>
                      <a:pt x="1" y="1"/>
                      <a:pt x="1" y="1"/>
                      <a:pt x="1" y="0"/>
                    </a:cubicBezTo>
                    <a:cubicBezTo>
                      <a:pt x="1" y="0"/>
                      <a:pt x="2" y="0"/>
                      <a:pt x="1" y="0"/>
                    </a:cubicBezTo>
                    <a:cubicBezTo>
                      <a:pt x="1" y="0"/>
                      <a:pt x="1" y="0"/>
                      <a:pt x="1"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12" name="Freeform 404">
                <a:extLst>
                  <a:ext uri="{FF2B5EF4-FFF2-40B4-BE49-F238E27FC236}">
                    <a16:creationId xmlns:a16="http://schemas.microsoft.com/office/drawing/2014/main" id="{1C5E3391-E114-FF34-40B0-FD216C237F94}"/>
                  </a:ext>
                </a:extLst>
              </p:cNvPr>
              <p:cNvSpPr>
                <a:spLocks/>
              </p:cNvSpPr>
              <p:nvPr/>
            </p:nvSpPr>
            <p:spPr bwMode="auto">
              <a:xfrm>
                <a:off x="2941639" y="654051"/>
                <a:ext cx="1068388" cy="584200"/>
              </a:xfrm>
              <a:custGeom>
                <a:avLst/>
                <a:gdLst>
                  <a:gd name="T0" fmla="*/ 92 w 99"/>
                  <a:gd name="T1" fmla="*/ 3 h 54"/>
                  <a:gd name="T2" fmla="*/ 86 w 99"/>
                  <a:gd name="T3" fmla="*/ 4 h 54"/>
                  <a:gd name="T4" fmla="*/ 84 w 99"/>
                  <a:gd name="T5" fmla="*/ 3 h 54"/>
                  <a:gd name="T6" fmla="*/ 79 w 99"/>
                  <a:gd name="T7" fmla="*/ 3 h 54"/>
                  <a:gd name="T8" fmla="*/ 85 w 99"/>
                  <a:gd name="T9" fmla="*/ 2 h 54"/>
                  <a:gd name="T10" fmla="*/ 76 w 99"/>
                  <a:gd name="T11" fmla="*/ 0 h 54"/>
                  <a:gd name="T12" fmla="*/ 64 w 99"/>
                  <a:gd name="T13" fmla="*/ 0 h 54"/>
                  <a:gd name="T14" fmla="*/ 55 w 99"/>
                  <a:gd name="T15" fmla="*/ 1 h 54"/>
                  <a:gd name="T16" fmla="*/ 48 w 99"/>
                  <a:gd name="T17" fmla="*/ 1 h 54"/>
                  <a:gd name="T18" fmla="*/ 42 w 99"/>
                  <a:gd name="T19" fmla="*/ 2 h 54"/>
                  <a:gd name="T20" fmla="*/ 38 w 99"/>
                  <a:gd name="T21" fmla="*/ 3 h 54"/>
                  <a:gd name="T22" fmla="*/ 29 w 99"/>
                  <a:gd name="T23" fmla="*/ 2 h 54"/>
                  <a:gd name="T24" fmla="*/ 21 w 99"/>
                  <a:gd name="T25" fmla="*/ 4 h 54"/>
                  <a:gd name="T26" fmla="*/ 14 w 99"/>
                  <a:gd name="T27" fmla="*/ 6 h 54"/>
                  <a:gd name="T28" fmla="*/ 4 w 99"/>
                  <a:gd name="T29" fmla="*/ 9 h 54"/>
                  <a:gd name="T30" fmla="*/ 5 w 99"/>
                  <a:gd name="T31" fmla="*/ 10 h 54"/>
                  <a:gd name="T32" fmla="*/ 6 w 99"/>
                  <a:gd name="T33" fmla="*/ 12 h 54"/>
                  <a:gd name="T34" fmla="*/ 2 w 99"/>
                  <a:gd name="T35" fmla="*/ 13 h 54"/>
                  <a:gd name="T36" fmla="*/ 6 w 99"/>
                  <a:gd name="T37" fmla="*/ 15 h 54"/>
                  <a:gd name="T38" fmla="*/ 10 w 99"/>
                  <a:gd name="T39" fmla="*/ 13 h 54"/>
                  <a:gd name="T40" fmla="*/ 14 w 99"/>
                  <a:gd name="T41" fmla="*/ 13 h 54"/>
                  <a:gd name="T42" fmla="*/ 18 w 99"/>
                  <a:gd name="T43" fmla="*/ 15 h 54"/>
                  <a:gd name="T44" fmla="*/ 21 w 99"/>
                  <a:gd name="T45" fmla="*/ 18 h 54"/>
                  <a:gd name="T46" fmla="*/ 20 w 99"/>
                  <a:gd name="T47" fmla="*/ 25 h 54"/>
                  <a:gd name="T48" fmla="*/ 24 w 99"/>
                  <a:gd name="T49" fmla="*/ 26 h 54"/>
                  <a:gd name="T50" fmla="*/ 22 w 99"/>
                  <a:gd name="T51" fmla="*/ 27 h 54"/>
                  <a:gd name="T52" fmla="*/ 24 w 99"/>
                  <a:gd name="T53" fmla="*/ 29 h 54"/>
                  <a:gd name="T54" fmla="*/ 21 w 99"/>
                  <a:gd name="T55" fmla="*/ 32 h 54"/>
                  <a:gd name="T56" fmla="*/ 18 w 99"/>
                  <a:gd name="T57" fmla="*/ 37 h 54"/>
                  <a:gd name="T58" fmla="*/ 18 w 99"/>
                  <a:gd name="T59" fmla="*/ 41 h 54"/>
                  <a:gd name="T60" fmla="*/ 19 w 99"/>
                  <a:gd name="T61" fmla="*/ 47 h 54"/>
                  <a:gd name="T62" fmla="*/ 22 w 99"/>
                  <a:gd name="T63" fmla="*/ 51 h 54"/>
                  <a:gd name="T64" fmla="*/ 27 w 99"/>
                  <a:gd name="T65" fmla="*/ 53 h 54"/>
                  <a:gd name="T66" fmla="*/ 32 w 99"/>
                  <a:gd name="T67" fmla="*/ 52 h 54"/>
                  <a:gd name="T68" fmla="*/ 34 w 99"/>
                  <a:gd name="T69" fmla="*/ 47 h 54"/>
                  <a:gd name="T70" fmla="*/ 39 w 99"/>
                  <a:gd name="T71" fmla="*/ 44 h 54"/>
                  <a:gd name="T72" fmla="*/ 39 w 99"/>
                  <a:gd name="T73" fmla="*/ 41 h 54"/>
                  <a:gd name="T74" fmla="*/ 45 w 99"/>
                  <a:gd name="T75" fmla="*/ 40 h 54"/>
                  <a:gd name="T76" fmla="*/ 49 w 99"/>
                  <a:gd name="T77" fmla="*/ 39 h 54"/>
                  <a:gd name="T78" fmla="*/ 54 w 99"/>
                  <a:gd name="T79" fmla="*/ 36 h 54"/>
                  <a:gd name="T80" fmla="*/ 59 w 99"/>
                  <a:gd name="T81" fmla="*/ 33 h 54"/>
                  <a:gd name="T82" fmla="*/ 67 w 99"/>
                  <a:gd name="T83" fmla="*/ 32 h 54"/>
                  <a:gd name="T84" fmla="*/ 76 w 99"/>
                  <a:gd name="T85" fmla="*/ 29 h 54"/>
                  <a:gd name="T86" fmla="*/ 69 w 99"/>
                  <a:gd name="T87" fmla="*/ 28 h 54"/>
                  <a:gd name="T88" fmla="*/ 70 w 99"/>
                  <a:gd name="T89" fmla="*/ 27 h 54"/>
                  <a:gd name="T90" fmla="*/ 73 w 99"/>
                  <a:gd name="T91" fmla="*/ 25 h 54"/>
                  <a:gd name="T92" fmla="*/ 76 w 99"/>
                  <a:gd name="T93" fmla="*/ 27 h 54"/>
                  <a:gd name="T94" fmla="*/ 78 w 99"/>
                  <a:gd name="T95" fmla="*/ 26 h 54"/>
                  <a:gd name="T96" fmla="*/ 75 w 99"/>
                  <a:gd name="T97" fmla="*/ 24 h 54"/>
                  <a:gd name="T98" fmla="*/ 76 w 99"/>
                  <a:gd name="T99" fmla="*/ 21 h 54"/>
                  <a:gd name="T100" fmla="*/ 83 w 99"/>
                  <a:gd name="T101" fmla="*/ 19 h 54"/>
                  <a:gd name="T102" fmla="*/ 85 w 99"/>
                  <a:gd name="T103" fmla="*/ 17 h 54"/>
                  <a:gd name="T104" fmla="*/ 86 w 99"/>
                  <a:gd name="T105" fmla="*/ 16 h 54"/>
                  <a:gd name="T106" fmla="*/ 88 w 99"/>
                  <a:gd name="T107" fmla="*/ 13 h 54"/>
                  <a:gd name="T108" fmla="*/ 88 w 99"/>
                  <a:gd name="T109" fmla="*/ 9 h 54"/>
                  <a:gd name="T110" fmla="*/ 89 w 99"/>
                  <a:gd name="T111" fmla="*/ 7 h 54"/>
                  <a:gd name="T112" fmla="*/ 94 w 99"/>
                  <a:gd name="T113" fmla="*/ 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9" h="54">
                    <a:moveTo>
                      <a:pt x="98" y="3"/>
                    </a:moveTo>
                    <a:cubicBezTo>
                      <a:pt x="97" y="3"/>
                      <a:pt x="97" y="3"/>
                      <a:pt x="96" y="3"/>
                    </a:cubicBezTo>
                    <a:cubicBezTo>
                      <a:pt x="96" y="3"/>
                      <a:pt x="96" y="3"/>
                      <a:pt x="96" y="3"/>
                    </a:cubicBezTo>
                    <a:cubicBezTo>
                      <a:pt x="96" y="3"/>
                      <a:pt x="95" y="3"/>
                      <a:pt x="95" y="3"/>
                    </a:cubicBezTo>
                    <a:cubicBezTo>
                      <a:pt x="94" y="3"/>
                      <a:pt x="94" y="3"/>
                      <a:pt x="93" y="3"/>
                    </a:cubicBezTo>
                    <a:cubicBezTo>
                      <a:pt x="93" y="3"/>
                      <a:pt x="92" y="3"/>
                      <a:pt x="92" y="3"/>
                    </a:cubicBezTo>
                    <a:cubicBezTo>
                      <a:pt x="92" y="3"/>
                      <a:pt x="91" y="3"/>
                      <a:pt x="91" y="3"/>
                    </a:cubicBezTo>
                    <a:cubicBezTo>
                      <a:pt x="91" y="3"/>
                      <a:pt x="91" y="3"/>
                      <a:pt x="90" y="3"/>
                    </a:cubicBezTo>
                    <a:cubicBezTo>
                      <a:pt x="90" y="4"/>
                      <a:pt x="89" y="3"/>
                      <a:pt x="89" y="3"/>
                    </a:cubicBezTo>
                    <a:cubicBezTo>
                      <a:pt x="88" y="4"/>
                      <a:pt x="88" y="4"/>
                      <a:pt x="88" y="4"/>
                    </a:cubicBezTo>
                    <a:cubicBezTo>
                      <a:pt x="87" y="4"/>
                      <a:pt x="87" y="3"/>
                      <a:pt x="87" y="4"/>
                    </a:cubicBezTo>
                    <a:cubicBezTo>
                      <a:pt x="86" y="4"/>
                      <a:pt x="86" y="4"/>
                      <a:pt x="86" y="4"/>
                    </a:cubicBezTo>
                    <a:cubicBezTo>
                      <a:pt x="86" y="5"/>
                      <a:pt x="85" y="4"/>
                      <a:pt x="84" y="5"/>
                    </a:cubicBezTo>
                    <a:cubicBezTo>
                      <a:pt x="83" y="5"/>
                      <a:pt x="83" y="5"/>
                      <a:pt x="83" y="5"/>
                    </a:cubicBezTo>
                    <a:cubicBezTo>
                      <a:pt x="82" y="5"/>
                      <a:pt x="82" y="6"/>
                      <a:pt x="81" y="5"/>
                    </a:cubicBezTo>
                    <a:cubicBezTo>
                      <a:pt x="81" y="5"/>
                      <a:pt x="82" y="5"/>
                      <a:pt x="82" y="4"/>
                    </a:cubicBezTo>
                    <a:cubicBezTo>
                      <a:pt x="83" y="4"/>
                      <a:pt x="83" y="4"/>
                      <a:pt x="83" y="4"/>
                    </a:cubicBezTo>
                    <a:cubicBezTo>
                      <a:pt x="84" y="4"/>
                      <a:pt x="84" y="3"/>
                      <a:pt x="84" y="3"/>
                    </a:cubicBezTo>
                    <a:cubicBezTo>
                      <a:pt x="84" y="3"/>
                      <a:pt x="84" y="3"/>
                      <a:pt x="84" y="3"/>
                    </a:cubicBezTo>
                    <a:cubicBezTo>
                      <a:pt x="84" y="3"/>
                      <a:pt x="83" y="3"/>
                      <a:pt x="83" y="3"/>
                    </a:cubicBezTo>
                    <a:cubicBezTo>
                      <a:pt x="83" y="3"/>
                      <a:pt x="83" y="3"/>
                      <a:pt x="83" y="3"/>
                    </a:cubicBezTo>
                    <a:cubicBezTo>
                      <a:pt x="82" y="3"/>
                      <a:pt x="82" y="3"/>
                      <a:pt x="81" y="3"/>
                    </a:cubicBezTo>
                    <a:cubicBezTo>
                      <a:pt x="80" y="3"/>
                      <a:pt x="80" y="3"/>
                      <a:pt x="80" y="3"/>
                    </a:cubicBezTo>
                    <a:cubicBezTo>
                      <a:pt x="79" y="3"/>
                      <a:pt x="79" y="3"/>
                      <a:pt x="79" y="3"/>
                    </a:cubicBezTo>
                    <a:cubicBezTo>
                      <a:pt x="79" y="3"/>
                      <a:pt x="79" y="3"/>
                      <a:pt x="79" y="3"/>
                    </a:cubicBezTo>
                    <a:cubicBezTo>
                      <a:pt x="79" y="3"/>
                      <a:pt x="79" y="3"/>
                      <a:pt x="79" y="2"/>
                    </a:cubicBezTo>
                    <a:cubicBezTo>
                      <a:pt x="80" y="2"/>
                      <a:pt x="80" y="2"/>
                      <a:pt x="81" y="2"/>
                    </a:cubicBezTo>
                    <a:cubicBezTo>
                      <a:pt x="82" y="2"/>
                      <a:pt x="82" y="2"/>
                      <a:pt x="83" y="2"/>
                    </a:cubicBezTo>
                    <a:cubicBezTo>
                      <a:pt x="83" y="2"/>
                      <a:pt x="84" y="2"/>
                      <a:pt x="84" y="2"/>
                    </a:cubicBezTo>
                    <a:cubicBezTo>
                      <a:pt x="85" y="2"/>
                      <a:pt x="85" y="2"/>
                      <a:pt x="85" y="2"/>
                    </a:cubicBezTo>
                    <a:cubicBezTo>
                      <a:pt x="85" y="1"/>
                      <a:pt x="84" y="1"/>
                      <a:pt x="84" y="1"/>
                    </a:cubicBezTo>
                    <a:cubicBezTo>
                      <a:pt x="83" y="1"/>
                      <a:pt x="83" y="1"/>
                      <a:pt x="82" y="1"/>
                    </a:cubicBezTo>
                    <a:cubicBezTo>
                      <a:pt x="81" y="1"/>
                      <a:pt x="81" y="1"/>
                      <a:pt x="80" y="1"/>
                    </a:cubicBezTo>
                    <a:cubicBezTo>
                      <a:pt x="80" y="1"/>
                      <a:pt x="79" y="1"/>
                      <a:pt x="79" y="0"/>
                    </a:cubicBezTo>
                    <a:cubicBezTo>
                      <a:pt x="78" y="0"/>
                      <a:pt x="78" y="0"/>
                      <a:pt x="77" y="0"/>
                    </a:cubicBezTo>
                    <a:cubicBezTo>
                      <a:pt x="77" y="0"/>
                      <a:pt x="77" y="0"/>
                      <a:pt x="76" y="0"/>
                    </a:cubicBezTo>
                    <a:cubicBezTo>
                      <a:pt x="75" y="0"/>
                      <a:pt x="75" y="0"/>
                      <a:pt x="74" y="0"/>
                    </a:cubicBezTo>
                    <a:cubicBezTo>
                      <a:pt x="73" y="0"/>
                      <a:pt x="73" y="0"/>
                      <a:pt x="72" y="0"/>
                    </a:cubicBezTo>
                    <a:cubicBezTo>
                      <a:pt x="71" y="0"/>
                      <a:pt x="71" y="0"/>
                      <a:pt x="70" y="0"/>
                    </a:cubicBezTo>
                    <a:cubicBezTo>
                      <a:pt x="69" y="0"/>
                      <a:pt x="68" y="0"/>
                      <a:pt x="68" y="0"/>
                    </a:cubicBezTo>
                    <a:cubicBezTo>
                      <a:pt x="67" y="0"/>
                      <a:pt x="67" y="1"/>
                      <a:pt x="66" y="1"/>
                    </a:cubicBezTo>
                    <a:cubicBezTo>
                      <a:pt x="65" y="1"/>
                      <a:pt x="65" y="0"/>
                      <a:pt x="64" y="0"/>
                    </a:cubicBezTo>
                    <a:cubicBezTo>
                      <a:pt x="63" y="0"/>
                      <a:pt x="63" y="0"/>
                      <a:pt x="62" y="0"/>
                    </a:cubicBezTo>
                    <a:cubicBezTo>
                      <a:pt x="61" y="0"/>
                      <a:pt x="61" y="1"/>
                      <a:pt x="60" y="1"/>
                    </a:cubicBezTo>
                    <a:cubicBezTo>
                      <a:pt x="59" y="1"/>
                      <a:pt x="59" y="0"/>
                      <a:pt x="58" y="0"/>
                    </a:cubicBezTo>
                    <a:cubicBezTo>
                      <a:pt x="58" y="1"/>
                      <a:pt x="58" y="1"/>
                      <a:pt x="57" y="1"/>
                    </a:cubicBezTo>
                    <a:cubicBezTo>
                      <a:pt x="57" y="1"/>
                      <a:pt x="57" y="1"/>
                      <a:pt x="56" y="1"/>
                    </a:cubicBezTo>
                    <a:cubicBezTo>
                      <a:pt x="56" y="1"/>
                      <a:pt x="56" y="1"/>
                      <a:pt x="55" y="1"/>
                    </a:cubicBezTo>
                    <a:cubicBezTo>
                      <a:pt x="55" y="1"/>
                      <a:pt x="55" y="1"/>
                      <a:pt x="54" y="1"/>
                    </a:cubicBezTo>
                    <a:cubicBezTo>
                      <a:pt x="54" y="1"/>
                      <a:pt x="53" y="1"/>
                      <a:pt x="53" y="1"/>
                    </a:cubicBezTo>
                    <a:cubicBezTo>
                      <a:pt x="52" y="1"/>
                      <a:pt x="52" y="1"/>
                      <a:pt x="51" y="1"/>
                    </a:cubicBezTo>
                    <a:cubicBezTo>
                      <a:pt x="51" y="2"/>
                      <a:pt x="51" y="2"/>
                      <a:pt x="50" y="2"/>
                    </a:cubicBezTo>
                    <a:cubicBezTo>
                      <a:pt x="50" y="2"/>
                      <a:pt x="50" y="2"/>
                      <a:pt x="49" y="1"/>
                    </a:cubicBezTo>
                    <a:cubicBezTo>
                      <a:pt x="49" y="1"/>
                      <a:pt x="48" y="1"/>
                      <a:pt x="48" y="1"/>
                    </a:cubicBezTo>
                    <a:cubicBezTo>
                      <a:pt x="47" y="1"/>
                      <a:pt x="47" y="2"/>
                      <a:pt x="47" y="2"/>
                    </a:cubicBezTo>
                    <a:cubicBezTo>
                      <a:pt x="46" y="2"/>
                      <a:pt x="46" y="3"/>
                      <a:pt x="46" y="3"/>
                    </a:cubicBezTo>
                    <a:cubicBezTo>
                      <a:pt x="45" y="3"/>
                      <a:pt x="45" y="3"/>
                      <a:pt x="45" y="2"/>
                    </a:cubicBezTo>
                    <a:cubicBezTo>
                      <a:pt x="44" y="2"/>
                      <a:pt x="44" y="2"/>
                      <a:pt x="43" y="2"/>
                    </a:cubicBezTo>
                    <a:cubicBezTo>
                      <a:pt x="43" y="2"/>
                      <a:pt x="42" y="1"/>
                      <a:pt x="42" y="2"/>
                    </a:cubicBezTo>
                    <a:cubicBezTo>
                      <a:pt x="42" y="2"/>
                      <a:pt x="42" y="2"/>
                      <a:pt x="42" y="2"/>
                    </a:cubicBezTo>
                    <a:cubicBezTo>
                      <a:pt x="41" y="3"/>
                      <a:pt x="41" y="3"/>
                      <a:pt x="41" y="3"/>
                    </a:cubicBezTo>
                    <a:cubicBezTo>
                      <a:pt x="41" y="3"/>
                      <a:pt x="41" y="3"/>
                      <a:pt x="41" y="3"/>
                    </a:cubicBezTo>
                    <a:cubicBezTo>
                      <a:pt x="40" y="4"/>
                      <a:pt x="40" y="3"/>
                      <a:pt x="39" y="3"/>
                    </a:cubicBezTo>
                    <a:cubicBezTo>
                      <a:pt x="39" y="3"/>
                      <a:pt x="39" y="3"/>
                      <a:pt x="39" y="3"/>
                    </a:cubicBezTo>
                    <a:cubicBezTo>
                      <a:pt x="39" y="3"/>
                      <a:pt x="39" y="2"/>
                      <a:pt x="38" y="2"/>
                    </a:cubicBezTo>
                    <a:cubicBezTo>
                      <a:pt x="38" y="2"/>
                      <a:pt x="38" y="3"/>
                      <a:pt x="38" y="3"/>
                    </a:cubicBezTo>
                    <a:cubicBezTo>
                      <a:pt x="37" y="3"/>
                      <a:pt x="37" y="2"/>
                      <a:pt x="37" y="2"/>
                    </a:cubicBezTo>
                    <a:cubicBezTo>
                      <a:pt x="36" y="2"/>
                      <a:pt x="36" y="2"/>
                      <a:pt x="36" y="2"/>
                    </a:cubicBezTo>
                    <a:cubicBezTo>
                      <a:pt x="35" y="2"/>
                      <a:pt x="35" y="2"/>
                      <a:pt x="35" y="2"/>
                    </a:cubicBezTo>
                    <a:cubicBezTo>
                      <a:pt x="34" y="2"/>
                      <a:pt x="34" y="2"/>
                      <a:pt x="33" y="2"/>
                    </a:cubicBezTo>
                    <a:cubicBezTo>
                      <a:pt x="32" y="2"/>
                      <a:pt x="32" y="2"/>
                      <a:pt x="31" y="2"/>
                    </a:cubicBezTo>
                    <a:cubicBezTo>
                      <a:pt x="30" y="2"/>
                      <a:pt x="29" y="2"/>
                      <a:pt x="29" y="2"/>
                    </a:cubicBezTo>
                    <a:cubicBezTo>
                      <a:pt x="28" y="2"/>
                      <a:pt x="28" y="3"/>
                      <a:pt x="27" y="3"/>
                    </a:cubicBezTo>
                    <a:cubicBezTo>
                      <a:pt x="27" y="3"/>
                      <a:pt x="27" y="3"/>
                      <a:pt x="27" y="3"/>
                    </a:cubicBezTo>
                    <a:cubicBezTo>
                      <a:pt x="26" y="3"/>
                      <a:pt x="26" y="3"/>
                      <a:pt x="26" y="3"/>
                    </a:cubicBezTo>
                    <a:cubicBezTo>
                      <a:pt x="25" y="4"/>
                      <a:pt x="25" y="4"/>
                      <a:pt x="24" y="4"/>
                    </a:cubicBezTo>
                    <a:cubicBezTo>
                      <a:pt x="24" y="4"/>
                      <a:pt x="24" y="4"/>
                      <a:pt x="23" y="4"/>
                    </a:cubicBezTo>
                    <a:cubicBezTo>
                      <a:pt x="22" y="5"/>
                      <a:pt x="22" y="4"/>
                      <a:pt x="21" y="4"/>
                    </a:cubicBezTo>
                    <a:cubicBezTo>
                      <a:pt x="20" y="4"/>
                      <a:pt x="20" y="4"/>
                      <a:pt x="19" y="4"/>
                    </a:cubicBezTo>
                    <a:cubicBezTo>
                      <a:pt x="18" y="4"/>
                      <a:pt x="18" y="4"/>
                      <a:pt x="17" y="4"/>
                    </a:cubicBezTo>
                    <a:cubicBezTo>
                      <a:pt x="16" y="5"/>
                      <a:pt x="16" y="5"/>
                      <a:pt x="15" y="5"/>
                    </a:cubicBezTo>
                    <a:cubicBezTo>
                      <a:pt x="14" y="5"/>
                      <a:pt x="14" y="5"/>
                      <a:pt x="13" y="6"/>
                    </a:cubicBezTo>
                    <a:cubicBezTo>
                      <a:pt x="13" y="6"/>
                      <a:pt x="13" y="6"/>
                      <a:pt x="13" y="6"/>
                    </a:cubicBezTo>
                    <a:cubicBezTo>
                      <a:pt x="13" y="6"/>
                      <a:pt x="14" y="6"/>
                      <a:pt x="14" y="6"/>
                    </a:cubicBezTo>
                    <a:cubicBezTo>
                      <a:pt x="14" y="7"/>
                      <a:pt x="14" y="7"/>
                      <a:pt x="14" y="7"/>
                    </a:cubicBezTo>
                    <a:cubicBezTo>
                      <a:pt x="14" y="8"/>
                      <a:pt x="14" y="7"/>
                      <a:pt x="13" y="8"/>
                    </a:cubicBezTo>
                    <a:cubicBezTo>
                      <a:pt x="12" y="8"/>
                      <a:pt x="11" y="8"/>
                      <a:pt x="10" y="8"/>
                    </a:cubicBezTo>
                    <a:cubicBezTo>
                      <a:pt x="10" y="8"/>
                      <a:pt x="9" y="8"/>
                      <a:pt x="9" y="8"/>
                    </a:cubicBezTo>
                    <a:cubicBezTo>
                      <a:pt x="8" y="8"/>
                      <a:pt x="7" y="8"/>
                      <a:pt x="7" y="8"/>
                    </a:cubicBezTo>
                    <a:cubicBezTo>
                      <a:pt x="6" y="8"/>
                      <a:pt x="5" y="9"/>
                      <a:pt x="4" y="9"/>
                    </a:cubicBezTo>
                    <a:cubicBezTo>
                      <a:pt x="3" y="9"/>
                      <a:pt x="3" y="9"/>
                      <a:pt x="2" y="9"/>
                    </a:cubicBezTo>
                    <a:cubicBezTo>
                      <a:pt x="1" y="9"/>
                      <a:pt x="1" y="9"/>
                      <a:pt x="0" y="10"/>
                    </a:cubicBezTo>
                    <a:cubicBezTo>
                      <a:pt x="0" y="10"/>
                      <a:pt x="0" y="10"/>
                      <a:pt x="1" y="11"/>
                    </a:cubicBezTo>
                    <a:cubicBezTo>
                      <a:pt x="1" y="11"/>
                      <a:pt x="2" y="11"/>
                      <a:pt x="2" y="11"/>
                    </a:cubicBezTo>
                    <a:cubicBezTo>
                      <a:pt x="3" y="11"/>
                      <a:pt x="3" y="11"/>
                      <a:pt x="4" y="11"/>
                    </a:cubicBezTo>
                    <a:cubicBezTo>
                      <a:pt x="4" y="11"/>
                      <a:pt x="4" y="11"/>
                      <a:pt x="5" y="10"/>
                    </a:cubicBezTo>
                    <a:cubicBezTo>
                      <a:pt x="5" y="10"/>
                      <a:pt x="6" y="10"/>
                      <a:pt x="6" y="10"/>
                    </a:cubicBezTo>
                    <a:cubicBezTo>
                      <a:pt x="7" y="11"/>
                      <a:pt x="7" y="11"/>
                      <a:pt x="7" y="11"/>
                    </a:cubicBezTo>
                    <a:cubicBezTo>
                      <a:pt x="8" y="11"/>
                      <a:pt x="8" y="11"/>
                      <a:pt x="9" y="11"/>
                    </a:cubicBezTo>
                    <a:cubicBezTo>
                      <a:pt x="9" y="11"/>
                      <a:pt x="9" y="11"/>
                      <a:pt x="9" y="11"/>
                    </a:cubicBezTo>
                    <a:cubicBezTo>
                      <a:pt x="10" y="11"/>
                      <a:pt x="8" y="11"/>
                      <a:pt x="8" y="11"/>
                    </a:cubicBezTo>
                    <a:cubicBezTo>
                      <a:pt x="7" y="12"/>
                      <a:pt x="7" y="12"/>
                      <a:pt x="6" y="12"/>
                    </a:cubicBezTo>
                    <a:cubicBezTo>
                      <a:pt x="6" y="12"/>
                      <a:pt x="6" y="12"/>
                      <a:pt x="5" y="12"/>
                    </a:cubicBezTo>
                    <a:cubicBezTo>
                      <a:pt x="4" y="12"/>
                      <a:pt x="4" y="12"/>
                      <a:pt x="4" y="12"/>
                    </a:cubicBezTo>
                    <a:cubicBezTo>
                      <a:pt x="3" y="12"/>
                      <a:pt x="3" y="11"/>
                      <a:pt x="2" y="12"/>
                    </a:cubicBezTo>
                    <a:cubicBezTo>
                      <a:pt x="2" y="12"/>
                      <a:pt x="1" y="12"/>
                      <a:pt x="1" y="12"/>
                    </a:cubicBezTo>
                    <a:cubicBezTo>
                      <a:pt x="1" y="13"/>
                      <a:pt x="1" y="13"/>
                      <a:pt x="1" y="13"/>
                    </a:cubicBezTo>
                    <a:cubicBezTo>
                      <a:pt x="1" y="13"/>
                      <a:pt x="2" y="13"/>
                      <a:pt x="2" y="13"/>
                    </a:cubicBezTo>
                    <a:cubicBezTo>
                      <a:pt x="2" y="13"/>
                      <a:pt x="3" y="12"/>
                      <a:pt x="3" y="13"/>
                    </a:cubicBezTo>
                    <a:cubicBezTo>
                      <a:pt x="3" y="13"/>
                      <a:pt x="3" y="13"/>
                      <a:pt x="3" y="13"/>
                    </a:cubicBezTo>
                    <a:cubicBezTo>
                      <a:pt x="3" y="13"/>
                      <a:pt x="3" y="13"/>
                      <a:pt x="3" y="14"/>
                    </a:cubicBezTo>
                    <a:cubicBezTo>
                      <a:pt x="3" y="14"/>
                      <a:pt x="3" y="14"/>
                      <a:pt x="3" y="14"/>
                    </a:cubicBezTo>
                    <a:cubicBezTo>
                      <a:pt x="3" y="15"/>
                      <a:pt x="4" y="14"/>
                      <a:pt x="4" y="14"/>
                    </a:cubicBezTo>
                    <a:cubicBezTo>
                      <a:pt x="5" y="15"/>
                      <a:pt x="5" y="15"/>
                      <a:pt x="6" y="15"/>
                    </a:cubicBezTo>
                    <a:cubicBezTo>
                      <a:pt x="6" y="14"/>
                      <a:pt x="6" y="14"/>
                      <a:pt x="7" y="14"/>
                    </a:cubicBezTo>
                    <a:cubicBezTo>
                      <a:pt x="7" y="14"/>
                      <a:pt x="7" y="14"/>
                      <a:pt x="8" y="14"/>
                    </a:cubicBezTo>
                    <a:cubicBezTo>
                      <a:pt x="8" y="14"/>
                      <a:pt x="8" y="14"/>
                      <a:pt x="8" y="14"/>
                    </a:cubicBezTo>
                    <a:cubicBezTo>
                      <a:pt x="8" y="14"/>
                      <a:pt x="8" y="14"/>
                      <a:pt x="9" y="15"/>
                    </a:cubicBezTo>
                    <a:cubicBezTo>
                      <a:pt x="9" y="15"/>
                      <a:pt x="9" y="15"/>
                      <a:pt x="9" y="14"/>
                    </a:cubicBezTo>
                    <a:cubicBezTo>
                      <a:pt x="9" y="14"/>
                      <a:pt x="10" y="13"/>
                      <a:pt x="10" y="13"/>
                    </a:cubicBezTo>
                    <a:cubicBezTo>
                      <a:pt x="10" y="14"/>
                      <a:pt x="10" y="14"/>
                      <a:pt x="10" y="14"/>
                    </a:cubicBezTo>
                    <a:cubicBezTo>
                      <a:pt x="11" y="14"/>
                      <a:pt x="11" y="14"/>
                      <a:pt x="11" y="14"/>
                    </a:cubicBezTo>
                    <a:cubicBezTo>
                      <a:pt x="12" y="14"/>
                      <a:pt x="12" y="14"/>
                      <a:pt x="12" y="14"/>
                    </a:cubicBezTo>
                    <a:cubicBezTo>
                      <a:pt x="12" y="14"/>
                      <a:pt x="13" y="13"/>
                      <a:pt x="13" y="13"/>
                    </a:cubicBezTo>
                    <a:cubicBezTo>
                      <a:pt x="13" y="13"/>
                      <a:pt x="13" y="13"/>
                      <a:pt x="13" y="13"/>
                    </a:cubicBezTo>
                    <a:cubicBezTo>
                      <a:pt x="13" y="13"/>
                      <a:pt x="13" y="13"/>
                      <a:pt x="14" y="13"/>
                    </a:cubicBezTo>
                    <a:cubicBezTo>
                      <a:pt x="14" y="13"/>
                      <a:pt x="14" y="13"/>
                      <a:pt x="14" y="13"/>
                    </a:cubicBezTo>
                    <a:cubicBezTo>
                      <a:pt x="14" y="13"/>
                      <a:pt x="13" y="14"/>
                      <a:pt x="13" y="14"/>
                    </a:cubicBezTo>
                    <a:cubicBezTo>
                      <a:pt x="14" y="14"/>
                      <a:pt x="14" y="14"/>
                      <a:pt x="15" y="14"/>
                    </a:cubicBezTo>
                    <a:cubicBezTo>
                      <a:pt x="15" y="14"/>
                      <a:pt x="15" y="14"/>
                      <a:pt x="16" y="14"/>
                    </a:cubicBezTo>
                    <a:cubicBezTo>
                      <a:pt x="16" y="14"/>
                      <a:pt x="17" y="14"/>
                      <a:pt x="17" y="14"/>
                    </a:cubicBezTo>
                    <a:cubicBezTo>
                      <a:pt x="17" y="14"/>
                      <a:pt x="18" y="15"/>
                      <a:pt x="18" y="15"/>
                    </a:cubicBezTo>
                    <a:cubicBezTo>
                      <a:pt x="18" y="15"/>
                      <a:pt x="18" y="15"/>
                      <a:pt x="19" y="15"/>
                    </a:cubicBezTo>
                    <a:cubicBezTo>
                      <a:pt x="19" y="15"/>
                      <a:pt x="19" y="15"/>
                      <a:pt x="19" y="15"/>
                    </a:cubicBezTo>
                    <a:cubicBezTo>
                      <a:pt x="20" y="16"/>
                      <a:pt x="19" y="16"/>
                      <a:pt x="19" y="16"/>
                    </a:cubicBezTo>
                    <a:cubicBezTo>
                      <a:pt x="20" y="17"/>
                      <a:pt x="20" y="16"/>
                      <a:pt x="20" y="17"/>
                    </a:cubicBezTo>
                    <a:cubicBezTo>
                      <a:pt x="20" y="17"/>
                      <a:pt x="21" y="17"/>
                      <a:pt x="21" y="17"/>
                    </a:cubicBezTo>
                    <a:cubicBezTo>
                      <a:pt x="21" y="17"/>
                      <a:pt x="21" y="17"/>
                      <a:pt x="21" y="18"/>
                    </a:cubicBezTo>
                    <a:cubicBezTo>
                      <a:pt x="21" y="18"/>
                      <a:pt x="21" y="19"/>
                      <a:pt x="21" y="19"/>
                    </a:cubicBezTo>
                    <a:cubicBezTo>
                      <a:pt x="21" y="19"/>
                      <a:pt x="21" y="20"/>
                      <a:pt x="21" y="20"/>
                    </a:cubicBezTo>
                    <a:cubicBezTo>
                      <a:pt x="21" y="21"/>
                      <a:pt x="21" y="21"/>
                      <a:pt x="21" y="22"/>
                    </a:cubicBezTo>
                    <a:cubicBezTo>
                      <a:pt x="21" y="22"/>
                      <a:pt x="21" y="22"/>
                      <a:pt x="21" y="23"/>
                    </a:cubicBezTo>
                    <a:cubicBezTo>
                      <a:pt x="20" y="23"/>
                      <a:pt x="20" y="23"/>
                      <a:pt x="20" y="24"/>
                    </a:cubicBezTo>
                    <a:cubicBezTo>
                      <a:pt x="20" y="24"/>
                      <a:pt x="20" y="24"/>
                      <a:pt x="20" y="25"/>
                    </a:cubicBezTo>
                    <a:cubicBezTo>
                      <a:pt x="19" y="25"/>
                      <a:pt x="19" y="25"/>
                      <a:pt x="20" y="25"/>
                    </a:cubicBezTo>
                    <a:cubicBezTo>
                      <a:pt x="20" y="26"/>
                      <a:pt x="20" y="25"/>
                      <a:pt x="21" y="25"/>
                    </a:cubicBezTo>
                    <a:cubicBezTo>
                      <a:pt x="21" y="25"/>
                      <a:pt x="21" y="25"/>
                      <a:pt x="22" y="25"/>
                    </a:cubicBezTo>
                    <a:cubicBezTo>
                      <a:pt x="22" y="25"/>
                      <a:pt x="22" y="24"/>
                      <a:pt x="23" y="25"/>
                    </a:cubicBezTo>
                    <a:cubicBezTo>
                      <a:pt x="23" y="25"/>
                      <a:pt x="23" y="25"/>
                      <a:pt x="23" y="25"/>
                    </a:cubicBezTo>
                    <a:cubicBezTo>
                      <a:pt x="24" y="25"/>
                      <a:pt x="24" y="25"/>
                      <a:pt x="24" y="26"/>
                    </a:cubicBezTo>
                    <a:cubicBezTo>
                      <a:pt x="25" y="26"/>
                      <a:pt x="25" y="26"/>
                      <a:pt x="25" y="26"/>
                    </a:cubicBezTo>
                    <a:cubicBezTo>
                      <a:pt x="25" y="27"/>
                      <a:pt x="25" y="27"/>
                      <a:pt x="25" y="27"/>
                    </a:cubicBezTo>
                    <a:cubicBezTo>
                      <a:pt x="25" y="27"/>
                      <a:pt x="25" y="27"/>
                      <a:pt x="25" y="27"/>
                    </a:cubicBezTo>
                    <a:cubicBezTo>
                      <a:pt x="25" y="27"/>
                      <a:pt x="25" y="28"/>
                      <a:pt x="24" y="28"/>
                    </a:cubicBezTo>
                    <a:cubicBezTo>
                      <a:pt x="24" y="28"/>
                      <a:pt x="24" y="27"/>
                      <a:pt x="24" y="27"/>
                    </a:cubicBezTo>
                    <a:cubicBezTo>
                      <a:pt x="23" y="27"/>
                      <a:pt x="23" y="27"/>
                      <a:pt x="22" y="27"/>
                    </a:cubicBezTo>
                    <a:cubicBezTo>
                      <a:pt x="22" y="27"/>
                      <a:pt x="22" y="27"/>
                      <a:pt x="21" y="27"/>
                    </a:cubicBezTo>
                    <a:cubicBezTo>
                      <a:pt x="21" y="27"/>
                      <a:pt x="20" y="26"/>
                      <a:pt x="20" y="27"/>
                    </a:cubicBezTo>
                    <a:cubicBezTo>
                      <a:pt x="20" y="27"/>
                      <a:pt x="20" y="27"/>
                      <a:pt x="20" y="27"/>
                    </a:cubicBezTo>
                    <a:cubicBezTo>
                      <a:pt x="20" y="28"/>
                      <a:pt x="21" y="27"/>
                      <a:pt x="21" y="28"/>
                    </a:cubicBezTo>
                    <a:cubicBezTo>
                      <a:pt x="22" y="28"/>
                      <a:pt x="22" y="28"/>
                      <a:pt x="22" y="28"/>
                    </a:cubicBezTo>
                    <a:cubicBezTo>
                      <a:pt x="23" y="28"/>
                      <a:pt x="24" y="28"/>
                      <a:pt x="24" y="29"/>
                    </a:cubicBezTo>
                    <a:cubicBezTo>
                      <a:pt x="24" y="29"/>
                      <a:pt x="25" y="29"/>
                      <a:pt x="25" y="29"/>
                    </a:cubicBezTo>
                    <a:cubicBezTo>
                      <a:pt x="25" y="30"/>
                      <a:pt x="25" y="30"/>
                      <a:pt x="25" y="31"/>
                    </a:cubicBezTo>
                    <a:cubicBezTo>
                      <a:pt x="25" y="31"/>
                      <a:pt x="24" y="32"/>
                      <a:pt x="24" y="32"/>
                    </a:cubicBezTo>
                    <a:cubicBezTo>
                      <a:pt x="23" y="32"/>
                      <a:pt x="23" y="32"/>
                      <a:pt x="22" y="32"/>
                    </a:cubicBezTo>
                    <a:cubicBezTo>
                      <a:pt x="22" y="32"/>
                      <a:pt x="22" y="32"/>
                      <a:pt x="21" y="32"/>
                    </a:cubicBezTo>
                    <a:cubicBezTo>
                      <a:pt x="21" y="32"/>
                      <a:pt x="21" y="32"/>
                      <a:pt x="21" y="32"/>
                    </a:cubicBezTo>
                    <a:cubicBezTo>
                      <a:pt x="20" y="32"/>
                      <a:pt x="20" y="33"/>
                      <a:pt x="20" y="33"/>
                    </a:cubicBezTo>
                    <a:cubicBezTo>
                      <a:pt x="19" y="33"/>
                      <a:pt x="19" y="33"/>
                      <a:pt x="19" y="33"/>
                    </a:cubicBezTo>
                    <a:cubicBezTo>
                      <a:pt x="19" y="33"/>
                      <a:pt x="18" y="34"/>
                      <a:pt x="18" y="34"/>
                    </a:cubicBezTo>
                    <a:cubicBezTo>
                      <a:pt x="18" y="34"/>
                      <a:pt x="17" y="35"/>
                      <a:pt x="17" y="35"/>
                    </a:cubicBezTo>
                    <a:cubicBezTo>
                      <a:pt x="17" y="36"/>
                      <a:pt x="17" y="36"/>
                      <a:pt x="18" y="36"/>
                    </a:cubicBezTo>
                    <a:cubicBezTo>
                      <a:pt x="18" y="37"/>
                      <a:pt x="18" y="36"/>
                      <a:pt x="18" y="37"/>
                    </a:cubicBezTo>
                    <a:cubicBezTo>
                      <a:pt x="19" y="37"/>
                      <a:pt x="18" y="37"/>
                      <a:pt x="17" y="37"/>
                    </a:cubicBezTo>
                    <a:cubicBezTo>
                      <a:pt x="17" y="38"/>
                      <a:pt x="17" y="38"/>
                      <a:pt x="17" y="39"/>
                    </a:cubicBezTo>
                    <a:cubicBezTo>
                      <a:pt x="17" y="39"/>
                      <a:pt x="17" y="39"/>
                      <a:pt x="17" y="39"/>
                    </a:cubicBezTo>
                    <a:cubicBezTo>
                      <a:pt x="17" y="40"/>
                      <a:pt x="18" y="40"/>
                      <a:pt x="18" y="40"/>
                    </a:cubicBezTo>
                    <a:cubicBezTo>
                      <a:pt x="18" y="40"/>
                      <a:pt x="18" y="40"/>
                      <a:pt x="18" y="40"/>
                    </a:cubicBezTo>
                    <a:cubicBezTo>
                      <a:pt x="18" y="41"/>
                      <a:pt x="18" y="41"/>
                      <a:pt x="18" y="41"/>
                    </a:cubicBezTo>
                    <a:cubicBezTo>
                      <a:pt x="18" y="42"/>
                      <a:pt x="18" y="42"/>
                      <a:pt x="18" y="43"/>
                    </a:cubicBezTo>
                    <a:cubicBezTo>
                      <a:pt x="18" y="43"/>
                      <a:pt x="18" y="44"/>
                      <a:pt x="18" y="44"/>
                    </a:cubicBezTo>
                    <a:cubicBezTo>
                      <a:pt x="18" y="45"/>
                      <a:pt x="18" y="45"/>
                      <a:pt x="18" y="45"/>
                    </a:cubicBezTo>
                    <a:cubicBezTo>
                      <a:pt x="19" y="46"/>
                      <a:pt x="19" y="46"/>
                      <a:pt x="19" y="46"/>
                    </a:cubicBezTo>
                    <a:cubicBezTo>
                      <a:pt x="19" y="46"/>
                      <a:pt x="20" y="46"/>
                      <a:pt x="20" y="46"/>
                    </a:cubicBezTo>
                    <a:cubicBezTo>
                      <a:pt x="20" y="47"/>
                      <a:pt x="19" y="47"/>
                      <a:pt x="19" y="47"/>
                    </a:cubicBezTo>
                    <a:cubicBezTo>
                      <a:pt x="19" y="47"/>
                      <a:pt x="19" y="48"/>
                      <a:pt x="19" y="48"/>
                    </a:cubicBezTo>
                    <a:cubicBezTo>
                      <a:pt x="20" y="48"/>
                      <a:pt x="20" y="49"/>
                      <a:pt x="20" y="49"/>
                    </a:cubicBezTo>
                    <a:cubicBezTo>
                      <a:pt x="20" y="49"/>
                      <a:pt x="20" y="49"/>
                      <a:pt x="20" y="49"/>
                    </a:cubicBezTo>
                    <a:cubicBezTo>
                      <a:pt x="20" y="49"/>
                      <a:pt x="20" y="50"/>
                      <a:pt x="21" y="50"/>
                    </a:cubicBezTo>
                    <a:cubicBezTo>
                      <a:pt x="21" y="50"/>
                      <a:pt x="21" y="51"/>
                      <a:pt x="21" y="51"/>
                    </a:cubicBezTo>
                    <a:cubicBezTo>
                      <a:pt x="21" y="51"/>
                      <a:pt x="21" y="51"/>
                      <a:pt x="22" y="51"/>
                    </a:cubicBezTo>
                    <a:cubicBezTo>
                      <a:pt x="22" y="52"/>
                      <a:pt x="23" y="51"/>
                      <a:pt x="23" y="51"/>
                    </a:cubicBezTo>
                    <a:cubicBezTo>
                      <a:pt x="24" y="51"/>
                      <a:pt x="24" y="52"/>
                      <a:pt x="25" y="51"/>
                    </a:cubicBezTo>
                    <a:cubicBezTo>
                      <a:pt x="25" y="51"/>
                      <a:pt x="25" y="51"/>
                      <a:pt x="25" y="51"/>
                    </a:cubicBezTo>
                    <a:cubicBezTo>
                      <a:pt x="26" y="51"/>
                      <a:pt x="26" y="51"/>
                      <a:pt x="26" y="51"/>
                    </a:cubicBezTo>
                    <a:cubicBezTo>
                      <a:pt x="26" y="52"/>
                      <a:pt x="27" y="52"/>
                      <a:pt x="27" y="52"/>
                    </a:cubicBezTo>
                    <a:cubicBezTo>
                      <a:pt x="27" y="52"/>
                      <a:pt x="27" y="53"/>
                      <a:pt x="27" y="53"/>
                    </a:cubicBezTo>
                    <a:cubicBezTo>
                      <a:pt x="28" y="53"/>
                      <a:pt x="27" y="54"/>
                      <a:pt x="28" y="54"/>
                    </a:cubicBezTo>
                    <a:cubicBezTo>
                      <a:pt x="28" y="54"/>
                      <a:pt x="28" y="53"/>
                      <a:pt x="28" y="53"/>
                    </a:cubicBezTo>
                    <a:cubicBezTo>
                      <a:pt x="29" y="53"/>
                      <a:pt x="29" y="53"/>
                      <a:pt x="29" y="53"/>
                    </a:cubicBezTo>
                    <a:cubicBezTo>
                      <a:pt x="30" y="53"/>
                      <a:pt x="30" y="53"/>
                      <a:pt x="30" y="53"/>
                    </a:cubicBezTo>
                    <a:cubicBezTo>
                      <a:pt x="31" y="53"/>
                      <a:pt x="31" y="53"/>
                      <a:pt x="31" y="53"/>
                    </a:cubicBezTo>
                    <a:cubicBezTo>
                      <a:pt x="31" y="53"/>
                      <a:pt x="31" y="52"/>
                      <a:pt x="32" y="52"/>
                    </a:cubicBezTo>
                    <a:cubicBezTo>
                      <a:pt x="32" y="52"/>
                      <a:pt x="32" y="52"/>
                      <a:pt x="33" y="51"/>
                    </a:cubicBezTo>
                    <a:cubicBezTo>
                      <a:pt x="33" y="51"/>
                      <a:pt x="33" y="51"/>
                      <a:pt x="33" y="51"/>
                    </a:cubicBezTo>
                    <a:cubicBezTo>
                      <a:pt x="33" y="50"/>
                      <a:pt x="33" y="50"/>
                      <a:pt x="34" y="50"/>
                    </a:cubicBezTo>
                    <a:cubicBezTo>
                      <a:pt x="34" y="49"/>
                      <a:pt x="34" y="49"/>
                      <a:pt x="34" y="49"/>
                    </a:cubicBezTo>
                    <a:cubicBezTo>
                      <a:pt x="35" y="49"/>
                      <a:pt x="35" y="48"/>
                      <a:pt x="34" y="48"/>
                    </a:cubicBezTo>
                    <a:cubicBezTo>
                      <a:pt x="34" y="48"/>
                      <a:pt x="34" y="47"/>
                      <a:pt x="34" y="47"/>
                    </a:cubicBezTo>
                    <a:cubicBezTo>
                      <a:pt x="34" y="47"/>
                      <a:pt x="35" y="46"/>
                      <a:pt x="35" y="46"/>
                    </a:cubicBezTo>
                    <a:cubicBezTo>
                      <a:pt x="35" y="46"/>
                      <a:pt x="35" y="47"/>
                      <a:pt x="36" y="47"/>
                    </a:cubicBezTo>
                    <a:cubicBezTo>
                      <a:pt x="36" y="47"/>
                      <a:pt x="36" y="46"/>
                      <a:pt x="36" y="46"/>
                    </a:cubicBezTo>
                    <a:cubicBezTo>
                      <a:pt x="36" y="46"/>
                      <a:pt x="36" y="46"/>
                      <a:pt x="36" y="46"/>
                    </a:cubicBezTo>
                    <a:cubicBezTo>
                      <a:pt x="37" y="45"/>
                      <a:pt x="38" y="45"/>
                      <a:pt x="38" y="45"/>
                    </a:cubicBezTo>
                    <a:cubicBezTo>
                      <a:pt x="38" y="45"/>
                      <a:pt x="39" y="45"/>
                      <a:pt x="39" y="44"/>
                    </a:cubicBezTo>
                    <a:cubicBezTo>
                      <a:pt x="39" y="44"/>
                      <a:pt x="39" y="43"/>
                      <a:pt x="38" y="43"/>
                    </a:cubicBezTo>
                    <a:cubicBezTo>
                      <a:pt x="38" y="43"/>
                      <a:pt x="38" y="44"/>
                      <a:pt x="38" y="43"/>
                    </a:cubicBezTo>
                    <a:cubicBezTo>
                      <a:pt x="38" y="43"/>
                      <a:pt x="38" y="43"/>
                      <a:pt x="38" y="43"/>
                    </a:cubicBezTo>
                    <a:cubicBezTo>
                      <a:pt x="39" y="43"/>
                      <a:pt x="39" y="43"/>
                      <a:pt x="39" y="43"/>
                    </a:cubicBezTo>
                    <a:cubicBezTo>
                      <a:pt x="39" y="42"/>
                      <a:pt x="39" y="42"/>
                      <a:pt x="39" y="42"/>
                    </a:cubicBezTo>
                    <a:cubicBezTo>
                      <a:pt x="39" y="42"/>
                      <a:pt x="39" y="41"/>
                      <a:pt x="39" y="41"/>
                    </a:cubicBezTo>
                    <a:cubicBezTo>
                      <a:pt x="39" y="41"/>
                      <a:pt x="40" y="41"/>
                      <a:pt x="40" y="41"/>
                    </a:cubicBezTo>
                    <a:cubicBezTo>
                      <a:pt x="41" y="41"/>
                      <a:pt x="41" y="41"/>
                      <a:pt x="41" y="41"/>
                    </a:cubicBezTo>
                    <a:cubicBezTo>
                      <a:pt x="41" y="41"/>
                      <a:pt x="41" y="40"/>
                      <a:pt x="41" y="40"/>
                    </a:cubicBezTo>
                    <a:cubicBezTo>
                      <a:pt x="41" y="40"/>
                      <a:pt x="41" y="40"/>
                      <a:pt x="41" y="40"/>
                    </a:cubicBezTo>
                    <a:cubicBezTo>
                      <a:pt x="42" y="40"/>
                      <a:pt x="42" y="40"/>
                      <a:pt x="43" y="40"/>
                    </a:cubicBezTo>
                    <a:cubicBezTo>
                      <a:pt x="44" y="40"/>
                      <a:pt x="44" y="40"/>
                      <a:pt x="45" y="40"/>
                    </a:cubicBezTo>
                    <a:cubicBezTo>
                      <a:pt x="45" y="39"/>
                      <a:pt x="45" y="39"/>
                      <a:pt x="46" y="39"/>
                    </a:cubicBezTo>
                    <a:cubicBezTo>
                      <a:pt x="46" y="39"/>
                      <a:pt x="45" y="38"/>
                      <a:pt x="46" y="38"/>
                    </a:cubicBezTo>
                    <a:cubicBezTo>
                      <a:pt x="46" y="38"/>
                      <a:pt x="46" y="38"/>
                      <a:pt x="47" y="38"/>
                    </a:cubicBezTo>
                    <a:cubicBezTo>
                      <a:pt x="47" y="38"/>
                      <a:pt x="46" y="39"/>
                      <a:pt x="47" y="39"/>
                    </a:cubicBezTo>
                    <a:cubicBezTo>
                      <a:pt x="47" y="39"/>
                      <a:pt x="47" y="39"/>
                      <a:pt x="47" y="39"/>
                    </a:cubicBezTo>
                    <a:cubicBezTo>
                      <a:pt x="48" y="39"/>
                      <a:pt x="48" y="39"/>
                      <a:pt x="49" y="39"/>
                    </a:cubicBezTo>
                    <a:cubicBezTo>
                      <a:pt x="49" y="39"/>
                      <a:pt x="49" y="39"/>
                      <a:pt x="49" y="39"/>
                    </a:cubicBezTo>
                    <a:cubicBezTo>
                      <a:pt x="50" y="39"/>
                      <a:pt x="49" y="38"/>
                      <a:pt x="49" y="38"/>
                    </a:cubicBezTo>
                    <a:cubicBezTo>
                      <a:pt x="50" y="38"/>
                      <a:pt x="50" y="38"/>
                      <a:pt x="51" y="38"/>
                    </a:cubicBezTo>
                    <a:cubicBezTo>
                      <a:pt x="51" y="38"/>
                      <a:pt x="52" y="38"/>
                      <a:pt x="52" y="38"/>
                    </a:cubicBezTo>
                    <a:cubicBezTo>
                      <a:pt x="53" y="37"/>
                      <a:pt x="53" y="37"/>
                      <a:pt x="53" y="37"/>
                    </a:cubicBezTo>
                    <a:cubicBezTo>
                      <a:pt x="54" y="36"/>
                      <a:pt x="54" y="36"/>
                      <a:pt x="54" y="36"/>
                    </a:cubicBezTo>
                    <a:cubicBezTo>
                      <a:pt x="55" y="35"/>
                      <a:pt x="55" y="35"/>
                      <a:pt x="55" y="35"/>
                    </a:cubicBezTo>
                    <a:cubicBezTo>
                      <a:pt x="56" y="34"/>
                      <a:pt x="56" y="34"/>
                      <a:pt x="56" y="34"/>
                    </a:cubicBezTo>
                    <a:cubicBezTo>
                      <a:pt x="57" y="34"/>
                      <a:pt x="57" y="34"/>
                      <a:pt x="58" y="34"/>
                    </a:cubicBezTo>
                    <a:cubicBezTo>
                      <a:pt x="58" y="33"/>
                      <a:pt x="57" y="33"/>
                      <a:pt x="58" y="33"/>
                    </a:cubicBezTo>
                    <a:cubicBezTo>
                      <a:pt x="58" y="32"/>
                      <a:pt x="58" y="32"/>
                      <a:pt x="58" y="32"/>
                    </a:cubicBezTo>
                    <a:cubicBezTo>
                      <a:pt x="58" y="32"/>
                      <a:pt x="58" y="33"/>
                      <a:pt x="59" y="33"/>
                    </a:cubicBezTo>
                    <a:cubicBezTo>
                      <a:pt x="59" y="33"/>
                      <a:pt x="59" y="33"/>
                      <a:pt x="60" y="33"/>
                    </a:cubicBezTo>
                    <a:cubicBezTo>
                      <a:pt x="60" y="34"/>
                      <a:pt x="60" y="33"/>
                      <a:pt x="61" y="33"/>
                    </a:cubicBezTo>
                    <a:cubicBezTo>
                      <a:pt x="61" y="33"/>
                      <a:pt x="62" y="33"/>
                      <a:pt x="62" y="33"/>
                    </a:cubicBezTo>
                    <a:cubicBezTo>
                      <a:pt x="63" y="33"/>
                      <a:pt x="63" y="33"/>
                      <a:pt x="63" y="33"/>
                    </a:cubicBezTo>
                    <a:cubicBezTo>
                      <a:pt x="64" y="33"/>
                      <a:pt x="64" y="33"/>
                      <a:pt x="65" y="32"/>
                    </a:cubicBezTo>
                    <a:cubicBezTo>
                      <a:pt x="65" y="32"/>
                      <a:pt x="66" y="32"/>
                      <a:pt x="67" y="32"/>
                    </a:cubicBezTo>
                    <a:cubicBezTo>
                      <a:pt x="67" y="32"/>
                      <a:pt x="68" y="32"/>
                      <a:pt x="69" y="31"/>
                    </a:cubicBezTo>
                    <a:cubicBezTo>
                      <a:pt x="69" y="31"/>
                      <a:pt x="69" y="31"/>
                      <a:pt x="70" y="31"/>
                    </a:cubicBezTo>
                    <a:cubicBezTo>
                      <a:pt x="70" y="30"/>
                      <a:pt x="71" y="30"/>
                      <a:pt x="72" y="30"/>
                    </a:cubicBezTo>
                    <a:cubicBezTo>
                      <a:pt x="72" y="30"/>
                      <a:pt x="73" y="30"/>
                      <a:pt x="73" y="29"/>
                    </a:cubicBezTo>
                    <a:cubicBezTo>
                      <a:pt x="74" y="29"/>
                      <a:pt x="74" y="29"/>
                      <a:pt x="75" y="29"/>
                    </a:cubicBezTo>
                    <a:cubicBezTo>
                      <a:pt x="75" y="29"/>
                      <a:pt x="76" y="29"/>
                      <a:pt x="76" y="29"/>
                    </a:cubicBezTo>
                    <a:cubicBezTo>
                      <a:pt x="76" y="28"/>
                      <a:pt x="76" y="28"/>
                      <a:pt x="76" y="28"/>
                    </a:cubicBezTo>
                    <a:cubicBezTo>
                      <a:pt x="76" y="28"/>
                      <a:pt x="76" y="28"/>
                      <a:pt x="76" y="28"/>
                    </a:cubicBezTo>
                    <a:cubicBezTo>
                      <a:pt x="75" y="27"/>
                      <a:pt x="75" y="28"/>
                      <a:pt x="74" y="28"/>
                    </a:cubicBezTo>
                    <a:cubicBezTo>
                      <a:pt x="73" y="28"/>
                      <a:pt x="73" y="28"/>
                      <a:pt x="72" y="28"/>
                    </a:cubicBezTo>
                    <a:cubicBezTo>
                      <a:pt x="72" y="28"/>
                      <a:pt x="71" y="28"/>
                      <a:pt x="70" y="28"/>
                    </a:cubicBezTo>
                    <a:cubicBezTo>
                      <a:pt x="70" y="28"/>
                      <a:pt x="70" y="28"/>
                      <a:pt x="69" y="28"/>
                    </a:cubicBezTo>
                    <a:cubicBezTo>
                      <a:pt x="69" y="28"/>
                      <a:pt x="69" y="28"/>
                      <a:pt x="69" y="28"/>
                    </a:cubicBezTo>
                    <a:cubicBezTo>
                      <a:pt x="68" y="28"/>
                      <a:pt x="68" y="29"/>
                      <a:pt x="68" y="29"/>
                    </a:cubicBezTo>
                    <a:cubicBezTo>
                      <a:pt x="68" y="29"/>
                      <a:pt x="67" y="29"/>
                      <a:pt x="67" y="28"/>
                    </a:cubicBezTo>
                    <a:cubicBezTo>
                      <a:pt x="67" y="28"/>
                      <a:pt x="68" y="28"/>
                      <a:pt x="68" y="28"/>
                    </a:cubicBezTo>
                    <a:cubicBezTo>
                      <a:pt x="68" y="27"/>
                      <a:pt x="68" y="27"/>
                      <a:pt x="69" y="27"/>
                    </a:cubicBezTo>
                    <a:cubicBezTo>
                      <a:pt x="69" y="27"/>
                      <a:pt x="69" y="27"/>
                      <a:pt x="70" y="27"/>
                    </a:cubicBezTo>
                    <a:cubicBezTo>
                      <a:pt x="70" y="27"/>
                      <a:pt x="71" y="27"/>
                      <a:pt x="71" y="27"/>
                    </a:cubicBezTo>
                    <a:cubicBezTo>
                      <a:pt x="71" y="27"/>
                      <a:pt x="71" y="27"/>
                      <a:pt x="71" y="27"/>
                    </a:cubicBezTo>
                    <a:cubicBezTo>
                      <a:pt x="71" y="26"/>
                      <a:pt x="71" y="26"/>
                      <a:pt x="71" y="26"/>
                    </a:cubicBezTo>
                    <a:cubicBezTo>
                      <a:pt x="71" y="25"/>
                      <a:pt x="71" y="25"/>
                      <a:pt x="71" y="25"/>
                    </a:cubicBezTo>
                    <a:cubicBezTo>
                      <a:pt x="72" y="25"/>
                      <a:pt x="72" y="25"/>
                      <a:pt x="72" y="25"/>
                    </a:cubicBezTo>
                    <a:cubicBezTo>
                      <a:pt x="73" y="25"/>
                      <a:pt x="73" y="25"/>
                      <a:pt x="73" y="25"/>
                    </a:cubicBezTo>
                    <a:cubicBezTo>
                      <a:pt x="74" y="25"/>
                      <a:pt x="74" y="26"/>
                      <a:pt x="74" y="26"/>
                    </a:cubicBezTo>
                    <a:cubicBezTo>
                      <a:pt x="74" y="26"/>
                      <a:pt x="74" y="26"/>
                      <a:pt x="74" y="27"/>
                    </a:cubicBezTo>
                    <a:cubicBezTo>
                      <a:pt x="74" y="27"/>
                      <a:pt x="74" y="27"/>
                      <a:pt x="74" y="27"/>
                    </a:cubicBezTo>
                    <a:cubicBezTo>
                      <a:pt x="75" y="27"/>
                      <a:pt x="75" y="27"/>
                      <a:pt x="75" y="27"/>
                    </a:cubicBezTo>
                    <a:cubicBezTo>
                      <a:pt x="76" y="27"/>
                      <a:pt x="76" y="27"/>
                      <a:pt x="76" y="27"/>
                    </a:cubicBezTo>
                    <a:cubicBezTo>
                      <a:pt x="76" y="27"/>
                      <a:pt x="76" y="27"/>
                      <a:pt x="76" y="27"/>
                    </a:cubicBezTo>
                    <a:cubicBezTo>
                      <a:pt x="76" y="27"/>
                      <a:pt x="76" y="27"/>
                      <a:pt x="76" y="27"/>
                    </a:cubicBezTo>
                    <a:cubicBezTo>
                      <a:pt x="76" y="27"/>
                      <a:pt x="77" y="27"/>
                      <a:pt x="77" y="27"/>
                    </a:cubicBezTo>
                    <a:cubicBezTo>
                      <a:pt x="77" y="27"/>
                      <a:pt x="78" y="27"/>
                      <a:pt x="78" y="27"/>
                    </a:cubicBezTo>
                    <a:cubicBezTo>
                      <a:pt x="78" y="27"/>
                      <a:pt x="78" y="27"/>
                      <a:pt x="78" y="27"/>
                    </a:cubicBezTo>
                    <a:cubicBezTo>
                      <a:pt x="78" y="27"/>
                      <a:pt x="78" y="27"/>
                      <a:pt x="78" y="27"/>
                    </a:cubicBezTo>
                    <a:cubicBezTo>
                      <a:pt x="78" y="26"/>
                      <a:pt x="78" y="26"/>
                      <a:pt x="78" y="26"/>
                    </a:cubicBezTo>
                    <a:cubicBezTo>
                      <a:pt x="78" y="26"/>
                      <a:pt x="78" y="26"/>
                      <a:pt x="78" y="25"/>
                    </a:cubicBezTo>
                    <a:cubicBezTo>
                      <a:pt x="78" y="25"/>
                      <a:pt x="78" y="25"/>
                      <a:pt x="78" y="25"/>
                    </a:cubicBezTo>
                    <a:cubicBezTo>
                      <a:pt x="78" y="24"/>
                      <a:pt x="77" y="25"/>
                      <a:pt x="77" y="25"/>
                    </a:cubicBezTo>
                    <a:cubicBezTo>
                      <a:pt x="77" y="25"/>
                      <a:pt x="77" y="24"/>
                      <a:pt x="77" y="24"/>
                    </a:cubicBezTo>
                    <a:cubicBezTo>
                      <a:pt x="77" y="24"/>
                      <a:pt x="77" y="24"/>
                      <a:pt x="76" y="23"/>
                    </a:cubicBezTo>
                    <a:cubicBezTo>
                      <a:pt x="76" y="23"/>
                      <a:pt x="76" y="24"/>
                      <a:pt x="75" y="24"/>
                    </a:cubicBezTo>
                    <a:cubicBezTo>
                      <a:pt x="75" y="23"/>
                      <a:pt x="75" y="23"/>
                      <a:pt x="74" y="23"/>
                    </a:cubicBezTo>
                    <a:cubicBezTo>
                      <a:pt x="74" y="23"/>
                      <a:pt x="74" y="23"/>
                      <a:pt x="74" y="23"/>
                    </a:cubicBezTo>
                    <a:cubicBezTo>
                      <a:pt x="74" y="22"/>
                      <a:pt x="74" y="22"/>
                      <a:pt x="74" y="22"/>
                    </a:cubicBezTo>
                    <a:cubicBezTo>
                      <a:pt x="73" y="21"/>
                      <a:pt x="73" y="21"/>
                      <a:pt x="73" y="21"/>
                    </a:cubicBezTo>
                    <a:cubicBezTo>
                      <a:pt x="74" y="20"/>
                      <a:pt x="74" y="21"/>
                      <a:pt x="74" y="21"/>
                    </a:cubicBezTo>
                    <a:cubicBezTo>
                      <a:pt x="75" y="21"/>
                      <a:pt x="75" y="21"/>
                      <a:pt x="76" y="21"/>
                    </a:cubicBezTo>
                    <a:cubicBezTo>
                      <a:pt x="76" y="21"/>
                      <a:pt x="76" y="22"/>
                      <a:pt x="77" y="22"/>
                    </a:cubicBezTo>
                    <a:cubicBezTo>
                      <a:pt x="78" y="22"/>
                      <a:pt x="79" y="22"/>
                      <a:pt x="79" y="22"/>
                    </a:cubicBezTo>
                    <a:cubicBezTo>
                      <a:pt x="79" y="21"/>
                      <a:pt x="78" y="21"/>
                      <a:pt x="78" y="21"/>
                    </a:cubicBezTo>
                    <a:cubicBezTo>
                      <a:pt x="78" y="21"/>
                      <a:pt x="79" y="20"/>
                      <a:pt x="79" y="20"/>
                    </a:cubicBezTo>
                    <a:cubicBezTo>
                      <a:pt x="80" y="20"/>
                      <a:pt x="80" y="20"/>
                      <a:pt x="81" y="19"/>
                    </a:cubicBezTo>
                    <a:cubicBezTo>
                      <a:pt x="82" y="19"/>
                      <a:pt x="82" y="20"/>
                      <a:pt x="83" y="19"/>
                    </a:cubicBezTo>
                    <a:cubicBezTo>
                      <a:pt x="83" y="19"/>
                      <a:pt x="83" y="19"/>
                      <a:pt x="83" y="19"/>
                    </a:cubicBezTo>
                    <a:cubicBezTo>
                      <a:pt x="84" y="19"/>
                      <a:pt x="85" y="19"/>
                      <a:pt x="85" y="18"/>
                    </a:cubicBezTo>
                    <a:cubicBezTo>
                      <a:pt x="85" y="18"/>
                      <a:pt x="84" y="18"/>
                      <a:pt x="84" y="18"/>
                    </a:cubicBezTo>
                    <a:cubicBezTo>
                      <a:pt x="84" y="18"/>
                      <a:pt x="84" y="18"/>
                      <a:pt x="84" y="18"/>
                    </a:cubicBezTo>
                    <a:cubicBezTo>
                      <a:pt x="84" y="18"/>
                      <a:pt x="84" y="17"/>
                      <a:pt x="84" y="17"/>
                    </a:cubicBezTo>
                    <a:cubicBezTo>
                      <a:pt x="84" y="17"/>
                      <a:pt x="84" y="17"/>
                      <a:pt x="85" y="17"/>
                    </a:cubicBezTo>
                    <a:cubicBezTo>
                      <a:pt x="85" y="17"/>
                      <a:pt x="85" y="17"/>
                      <a:pt x="85" y="17"/>
                    </a:cubicBezTo>
                    <a:cubicBezTo>
                      <a:pt x="86" y="17"/>
                      <a:pt x="86" y="17"/>
                      <a:pt x="86" y="17"/>
                    </a:cubicBezTo>
                    <a:cubicBezTo>
                      <a:pt x="87" y="17"/>
                      <a:pt x="87" y="17"/>
                      <a:pt x="87" y="17"/>
                    </a:cubicBezTo>
                    <a:cubicBezTo>
                      <a:pt x="87" y="17"/>
                      <a:pt x="88" y="17"/>
                      <a:pt x="88" y="16"/>
                    </a:cubicBezTo>
                    <a:cubicBezTo>
                      <a:pt x="88" y="16"/>
                      <a:pt x="87" y="16"/>
                      <a:pt x="86" y="16"/>
                    </a:cubicBezTo>
                    <a:cubicBezTo>
                      <a:pt x="86" y="16"/>
                      <a:pt x="86" y="16"/>
                      <a:pt x="86" y="16"/>
                    </a:cubicBezTo>
                    <a:cubicBezTo>
                      <a:pt x="86" y="16"/>
                      <a:pt x="85" y="15"/>
                      <a:pt x="86" y="15"/>
                    </a:cubicBezTo>
                    <a:cubicBezTo>
                      <a:pt x="86" y="15"/>
                      <a:pt x="86" y="15"/>
                      <a:pt x="86" y="15"/>
                    </a:cubicBezTo>
                    <a:cubicBezTo>
                      <a:pt x="87" y="15"/>
                      <a:pt x="86" y="14"/>
                      <a:pt x="86" y="14"/>
                    </a:cubicBezTo>
                    <a:cubicBezTo>
                      <a:pt x="86" y="14"/>
                      <a:pt x="86" y="13"/>
                      <a:pt x="86" y="13"/>
                    </a:cubicBezTo>
                    <a:cubicBezTo>
                      <a:pt x="86" y="13"/>
                      <a:pt x="86" y="13"/>
                      <a:pt x="86" y="13"/>
                    </a:cubicBezTo>
                    <a:cubicBezTo>
                      <a:pt x="87" y="13"/>
                      <a:pt x="87" y="13"/>
                      <a:pt x="88" y="13"/>
                    </a:cubicBezTo>
                    <a:cubicBezTo>
                      <a:pt x="88" y="12"/>
                      <a:pt x="88" y="12"/>
                      <a:pt x="88" y="12"/>
                    </a:cubicBezTo>
                    <a:cubicBezTo>
                      <a:pt x="87" y="11"/>
                      <a:pt x="87" y="12"/>
                      <a:pt x="86" y="12"/>
                    </a:cubicBezTo>
                    <a:cubicBezTo>
                      <a:pt x="86" y="12"/>
                      <a:pt x="85" y="12"/>
                      <a:pt x="85" y="12"/>
                    </a:cubicBezTo>
                    <a:cubicBezTo>
                      <a:pt x="85" y="11"/>
                      <a:pt x="86" y="11"/>
                      <a:pt x="86" y="11"/>
                    </a:cubicBezTo>
                    <a:cubicBezTo>
                      <a:pt x="86" y="11"/>
                      <a:pt x="87" y="10"/>
                      <a:pt x="87" y="10"/>
                    </a:cubicBezTo>
                    <a:cubicBezTo>
                      <a:pt x="87" y="10"/>
                      <a:pt x="87" y="10"/>
                      <a:pt x="88" y="9"/>
                    </a:cubicBezTo>
                    <a:cubicBezTo>
                      <a:pt x="88" y="9"/>
                      <a:pt x="89" y="9"/>
                      <a:pt x="89" y="9"/>
                    </a:cubicBezTo>
                    <a:cubicBezTo>
                      <a:pt x="89" y="8"/>
                      <a:pt x="89" y="8"/>
                      <a:pt x="88" y="8"/>
                    </a:cubicBezTo>
                    <a:cubicBezTo>
                      <a:pt x="88" y="8"/>
                      <a:pt x="88" y="8"/>
                      <a:pt x="88" y="7"/>
                    </a:cubicBezTo>
                    <a:cubicBezTo>
                      <a:pt x="88" y="7"/>
                      <a:pt x="88" y="7"/>
                      <a:pt x="88" y="7"/>
                    </a:cubicBezTo>
                    <a:cubicBezTo>
                      <a:pt x="88" y="7"/>
                      <a:pt x="88" y="7"/>
                      <a:pt x="89" y="7"/>
                    </a:cubicBezTo>
                    <a:cubicBezTo>
                      <a:pt x="89" y="7"/>
                      <a:pt x="89" y="7"/>
                      <a:pt x="89" y="7"/>
                    </a:cubicBezTo>
                    <a:cubicBezTo>
                      <a:pt x="89" y="7"/>
                      <a:pt x="89" y="7"/>
                      <a:pt x="90" y="6"/>
                    </a:cubicBezTo>
                    <a:cubicBezTo>
                      <a:pt x="90" y="6"/>
                      <a:pt x="90" y="6"/>
                      <a:pt x="90" y="6"/>
                    </a:cubicBezTo>
                    <a:cubicBezTo>
                      <a:pt x="90" y="6"/>
                      <a:pt x="91" y="6"/>
                      <a:pt x="91" y="6"/>
                    </a:cubicBezTo>
                    <a:cubicBezTo>
                      <a:pt x="92" y="6"/>
                      <a:pt x="92" y="5"/>
                      <a:pt x="92" y="5"/>
                    </a:cubicBezTo>
                    <a:cubicBezTo>
                      <a:pt x="92" y="5"/>
                      <a:pt x="93" y="5"/>
                      <a:pt x="93" y="6"/>
                    </a:cubicBezTo>
                    <a:cubicBezTo>
                      <a:pt x="93" y="6"/>
                      <a:pt x="94" y="5"/>
                      <a:pt x="94" y="5"/>
                    </a:cubicBezTo>
                    <a:cubicBezTo>
                      <a:pt x="94" y="5"/>
                      <a:pt x="94" y="5"/>
                      <a:pt x="95" y="4"/>
                    </a:cubicBezTo>
                    <a:cubicBezTo>
                      <a:pt x="95" y="4"/>
                      <a:pt x="95" y="4"/>
                      <a:pt x="96" y="4"/>
                    </a:cubicBezTo>
                    <a:cubicBezTo>
                      <a:pt x="96" y="4"/>
                      <a:pt x="97" y="4"/>
                      <a:pt x="97" y="4"/>
                    </a:cubicBezTo>
                    <a:cubicBezTo>
                      <a:pt x="98" y="4"/>
                      <a:pt x="99" y="4"/>
                      <a:pt x="99" y="3"/>
                    </a:cubicBezTo>
                    <a:cubicBezTo>
                      <a:pt x="98" y="3"/>
                      <a:pt x="98" y="3"/>
                      <a:pt x="98" y="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13" name="Freeform 405">
                <a:extLst>
                  <a:ext uri="{FF2B5EF4-FFF2-40B4-BE49-F238E27FC236}">
                    <a16:creationId xmlns:a16="http://schemas.microsoft.com/office/drawing/2014/main" id="{E17A0A54-0596-A3E0-C5A6-E358A1F7EEE9}"/>
                  </a:ext>
                </a:extLst>
              </p:cNvPr>
              <p:cNvSpPr>
                <a:spLocks/>
              </p:cNvSpPr>
              <p:nvPr/>
            </p:nvSpPr>
            <p:spPr bwMode="auto">
              <a:xfrm>
                <a:off x="3135314" y="957264"/>
                <a:ext cx="53975" cy="20638"/>
              </a:xfrm>
              <a:custGeom>
                <a:avLst/>
                <a:gdLst>
                  <a:gd name="T0" fmla="*/ 0 w 5"/>
                  <a:gd name="T1" fmla="*/ 2 h 2"/>
                  <a:gd name="T2" fmla="*/ 2 w 5"/>
                  <a:gd name="T3" fmla="*/ 2 h 2"/>
                  <a:gd name="T4" fmla="*/ 3 w 5"/>
                  <a:gd name="T5" fmla="*/ 2 h 2"/>
                  <a:gd name="T6" fmla="*/ 4 w 5"/>
                  <a:gd name="T7" fmla="*/ 2 h 2"/>
                  <a:gd name="T8" fmla="*/ 5 w 5"/>
                  <a:gd name="T9" fmla="*/ 2 h 2"/>
                  <a:gd name="T10" fmla="*/ 5 w 5"/>
                  <a:gd name="T11" fmla="*/ 1 h 2"/>
                  <a:gd name="T12" fmla="*/ 4 w 5"/>
                  <a:gd name="T13" fmla="*/ 1 h 2"/>
                  <a:gd name="T14" fmla="*/ 3 w 5"/>
                  <a:gd name="T15" fmla="*/ 0 h 2"/>
                  <a:gd name="T16" fmla="*/ 2 w 5"/>
                  <a:gd name="T17" fmla="*/ 0 h 2"/>
                  <a:gd name="T18" fmla="*/ 1 w 5"/>
                  <a:gd name="T19" fmla="*/ 0 h 2"/>
                  <a:gd name="T20" fmla="*/ 0 w 5"/>
                  <a:gd name="T21" fmla="*/ 1 h 2"/>
                  <a:gd name="T22" fmla="*/ 0 w 5"/>
                  <a:gd name="T23" fmla="*/ 1 h 2"/>
                  <a:gd name="T24" fmla="*/ 0 w 5"/>
                  <a:gd name="T2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2">
                    <a:moveTo>
                      <a:pt x="0" y="2"/>
                    </a:moveTo>
                    <a:cubicBezTo>
                      <a:pt x="1" y="2"/>
                      <a:pt x="1" y="2"/>
                      <a:pt x="2" y="2"/>
                    </a:cubicBezTo>
                    <a:cubicBezTo>
                      <a:pt x="2" y="2"/>
                      <a:pt x="2" y="2"/>
                      <a:pt x="3" y="2"/>
                    </a:cubicBezTo>
                    <a:cubicBezTo>
                      <a:pt x="3" y="2"/>
                      <a:pt x="3" y="2"/>
                      <a:pt x="4" y="2"/>
                    </a:cubicBezTo>
                    <a:cubicBezTo>
                      <a:pt x="4" y="2"/>
                      <a:pt x="5" y="2"/>
                      <a:pt x="5" y="2"/>
                    </a:cubicBezTo>
                    <a:cubicBezTo>
                      <a:pt x="5" y="2"/>
                      <a:pt x="5" y="1"/>
                      <a:pt x="5" y="1"/>
                    </a:cubicBezTo>
                    <a:cubicBezTo>
                      <a:pt x="5" y="1"/>
                      <a:pt x="5" y="1"/>
                      <a:pt x="4" y="1"/>
                    </a:cubicBezTo>
                    <a:cubicBezTo>
                      <a:pt x="4" y="0"/>
                      <a:pt x="3" y="0"/>
                      <a:pt x="3" y="0"/>
                    </a:cubicBezTo>
                    <a:cubicBezTo>
                      <a:pt x="2" y="0"/>
                      <a:pt x="2" y="0"/>
                      <a:pt x="2" y="0"/>
                    </a:cubicBezTo>
                    <a:cubicBezTo>
                      <a:pt x="2" y="0"/>
                      <a:pt x="2" y="0"/>
                      <a:pt x="1" y="0"/>
                    </a:cubicBezTo>
                    <a:cubicBezTo>
                      <a:pt x="1" y="0"/>
                      <a:pt x="0" y="0"/>
                      <a:pt x="0" y="1"/>
                    </a:cubicBezTo>
                    <a:cubicBezTo>
                      <a:pt x="0" y="1"/>
                      <a:pt x="0" y="1"/>
                      <a:pt x="0" y="1"/>
                    </a:cubicBezTo>
                    <a:cubicBezTo>
                      <a:pt x="0" y="2"/>
                      <a:pt x="0" y="2"/>
                      <a:pt x="0"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14" name="Freeform 408">
                <a:extLst>
                  <a:ext uri="{FF2B5EF4-FFF2-40B4-BE49-F238E27FC236}">
                    <a16:creationId xmlns:a16="http://schemas.microsoft.com/office/drawing/2014/main" id="{2DF8D53B-860E-8F56-ACF1-E6B87E4354EB}"/>
                  </a:ext>
                </a:extLst>
              </p:cNvPr>
              <p:cNvSpPr>
                <a:spLocks/>
              </p:cNvSpPr>
              <p:nvPr/>
            </p:nvSpPr>
            <p:spPr bwMode="auto">
              <a:xfrm>
                <a:off x="5316539" y="1865314"/>
                <a:ext cx="11113"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1" y="0"/>
                      <a:pt x="1" y="0"/>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15" name="Freeform 410">
                <a:extLst>
                  <a:ext uri="{FF2B5EF4-FFF2-40B4-BE49-F238E27FC236}">
                    <a16:creationId xmlns:a16="http://schemas.microsoft.com/office/drawing/2014/main" id="{38EFE7C0-68B1-118F-EBA9-40C62984EBCF}"/>
                  </a:ext>
                </a:extLst>
              </p:cNvPr>
              <p:cNvSpPr>
                <a:spLocks/>
              </p:cNvSpPr>
              <p:nvPr/>
            </p:nvSpPr>
            <p:spPr bwMode="auto">
              <a:xfrm>
                <a:off x="7313614" y="2924176"/>
                <a:ext cx="42863" cy="33338"/>
              </a:xfrm>
              <a:custGeom>
                <a:avLst/>
                <a:gdLst>
                  <a:gd name="T0" fmla="*/ 1 w 4"/>
                  <a:gd name="T1" fmla="*/ 3 h 3"/>
                  <a:gd name="T2" fmla="*/ 2 w 4"/>
                  <a:gd name="T3" fmla="*/ 3 h 3"/>
                  <a:gd name="T4" fmla="*/ 3 w 4"/>
                  <a:gd name="T5" fmla="*/ 2 h 3"/>
                  <a:gd name="T6" fmla="*/ 3 w 4"/>
                  <a:gd name="T7" fmla="*/ 2 h 3"/>
                  <a:gd name="T8" fmla="*/ 4 w 4"/>
                  <a:gd name="T9" fmla="*/ 2 h 3"/>
                  <a:gd name="T10" fmla="*/ 4 w 4"/>
                  <a:gd name="T11" fmla="*/ 1 h 3"/>
                  <a:gd name="T12" fmla="*/ 4 w 4"/>
                  <a:gd name="T13" fmla="*/ 0 h 3"/>
                  <a:gd name="T14" fmla="*/ 3 w 4"/>
                  <a:gd name="T15" fmla="*/ 1 h 3"/>
                  <a:gd name="T16" fmla="*/ 2 w 4"/>
                  <a:gd name="T17" fmla="*/ 1 h 3"/>
                  <a:gd name="T18" fmla="*/ 2 w 4"/>
                  <a:gd name="T19" fmla="*/ 2 h 3"/>
                  <a:gd name="T20" fmla="*/ 1 w 4"/>
                  <a:gd name="T21" fmla="*/ 2 h 3"/>
                  <a:gd name="T22" fmla="*/ 1 w 4"/>
                  <a:gd name="T23" fmla="*/ 2 h 3"/>
                  <a:gd name="T24" fmla="*/ 0 w 4"/>
                  <a:gd name="T25" fmla="*/ 2 h 3"/>
                  <a:gd name="T26" fmla="*/ 0 w 4"/>
                  <a:gd name="T27" fmla="*/ 2 h 3"/>
                  <a:gd name="T28" fmla="*/ 1 w 4"/>
                  <a:gd name="T2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3">
                    <a:moveTo>
                      <a:pt x="1" y="3"/>
                    </a:moveTo>
                    <a:cubicBezTo>
                      <a:pt x="2" y="3"/>
                      <a:pt x="2" y="3"/>
                      <a:pt x="2" y="3"/>
                    </a:cubicBezTo>
                    <a:cubicBezTo>
                      <a:pt x="2" y="3"/>
                      <a:pt x="3" y="3"/>
                      <a:pt x="3" y="2"/>
                    </a:cubicBezTo>
                    <a:cubicBezTo>
                      <a:pt x="2" y="2"/>
                      <a:pt x="3" y="2"/>
                      <a:pt x="3" y="2"/>
                    </a:cubicBezTo>
                    <a:cubicBezTo>
                      <a:pt x="3" y="2"/>
                      <a:pt x="3" y="2"/>
                      <a:pt x="4" y="2"/>
                    </a:cubicBezTo>
                    <a:cubicBezTo>
                      <a:pt x="4" y="1"/>
                      <a:pt x="4" y="1"/>
                      <a:pt x="4" y="1"/>
                    </a:cubicBezTo>
                    <a:cubicBezTo>
                      <a:pt x="4" y="0"/>
                      <a:pt x="4" y="0"/>
                      <a:pt x="4" y="0"/>
                    </a:cubicBezTo>
                    <a:cubicBezTo>
                      <a:pt x="4" y="1"/>
                      <a:pt x="4" y="1"/>
                      <a:pt x="3" y="1"/>
                    </a:cubicBezTo>
                    <a:cubicBezTo>
                      <a:pt x="3" y="1"/>
                      <a:pt x="2" y="0"/>
                      <a:pt x="2" y="1"/>
                    </a:cubicBezTo>
                    <a:cubicBezTo>
                      <a:pt x="2" y="1"/>
                      <a:pt x="2" y="1"/>
                      <a:pt x="2" y="2"/>
                    </a:cubicBezTo>
                    <a:cubicBezTo>
                      <a:pt x="1" y="2"/>
                      <a:pt x="1" y="2"/>
                      <a:pt x="1" y="2"/>
                    </a:cubicBezTo>
                    <a:cubicBezTo>
                      <a:pt x="1" y="2"/>
                      <a:pt x="1" y="2"/>
                      <a:pt x="1" y="2"/>
                    </a:cubicBezTo>
                    <a:cubicBezTo>
                      <a:pt x="0" y="2"/>
                      <a:pt x="0" y="2"/>
                      <a:pt x="0" y="2"/>
                    </a:cubicBezTo>
                    <a:cubicBezTo>
                      <a:pt x="0" y="2"/>
                      <a:pt x="0" y="2"/>
                      <a:pt x="0" y="2"/>
                    </a:cubicBezTo>
                    <a:cubicBezTo>
                      <a:pt x="1" y="2"/>
                      <a:pt x="1" y="3"/>
                      <a:pt x="1" y="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16" name="Freeform 411">
                <a:extLst>
                  <a:ext uri="{FF2B5EF4-FFF2-40B4-BE49-F238E27FC236}">
                    <a16:creationId xmlns:a16="http://schemas.microsoft.com/office/drawing/2014/main" id="{C93E81C8-1554-42AF-8BE9-9F1EC716BA41}"/>
                  </a:ext>
                </a:extLst>
              </p:cNvPr>
              <p:cNvSpPr>
                <a:spLocks/>
              </p:cNvSpPr>
              <p:nvPr/>
            </p:nvSpPr>
            <p:spPr bwMode="auto">
              <a:xfrm>
                <a:off x="7313614" y="2946401"/>
                <a:ext cx="0" cy="11113"/>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17" name="Freeform 412">
                <a:extLst>
                  <a:ext uri="{FF2B5EF4-FFF2-40B4-BE49-F238E27FC236}">
                    <a16:creationId xmlns:a16="http://schemas.microsoft.com/office/drawing/2014/main" id="{C385537C-D2DE-6A5F-18C9-849B54589DBF}"/>
                  </a:ext>
                </a:extLst>
              </p:cNvPr>
              <p:cNvSpPr>
                <a:spLocks/>
              </p:cNvSpPr>
              <p:nvPr/>
            </p:nvSpPr>
            <p:spPr bwMode="auto">
              <a:xfrm>
                <a:off x="7680326" y="1670051"/>
                <a:ext cx="141288" cy="130175"/>
              </a:xfrm>
              <a:custGeom>
                <a:avLst/>
                <a:gdLst>
                  <a:gd name="T0" fmla="*/ 2 w 13"/>
                  <a:gd name="T1" fmla="*/ 3 h 12"/>
                  <a:gd name="T2" fmla="*/ 2 w 13"/>
                  <a:gd name="T3" fmla="*/ 4 h 12"/>
                  <a:gd name="T4" fmla="*/ 2 w 13"/>
                  <a:gd name="T5" fmla="*/ 5 h 12"/>
                  <a:gd name="T6" fmla="*/ 3 w 13"/>
                  <a:gd name="T7" fmla="*/ 6 h 12"/>
                  <a:gd name="T8" fmla="*/ 3 w 13"/>
                  <a:gd name="T9" fmla="*/ 7 h 12"/>
                  <a:gd name="T10" fmla="*/ 2 w 13"/>
                  <a:gd name="T11" fmla="*/ 7 h 12"/>
                  <a:gd name="T12" fmla="*/ 1 w 13"/>
                  <a:gd name="T13" fmla="*/ 7 h 12"/>
                  <a:gd name="T14" fmla="*/ 2 w 13"/>
                  <a:gd name="T15" fmla="*/ 8 h 12"/>
                  <a:gd name="T16" fmla="*/ 1 w 13"/>
                  <a:gd name="T17" fmla="*/ 9 h 12"/>
                  <a:gd name="T18" fmla="*/ 1 w 13"/>
                  <a:gd name="T19" fmla="*/ 10 h 12"/>
                  <a:gd name="T20" fmla="*/ 1 w 13"/>
                  <a:gd name="T21" fmla="*/ 11 h 12"/>
                  <a:gd name="T22" fmla="*/ 2 w 13"/>
                  <a:gd name="T23" fmla="*/ 11 h 12"/>
                  <a:gd name="T24" fmla="*/ 3 w 13"/>
                  <a:gd name="T25" fmla="*/ 11 h 12"/>
                  <a:gd name="T26" fmla="*/ 3 w 13"/>
                  <a:gd name="T27" fmla="*/ 12 h 12"/>
                  <a:gd name="T28" fmla="*/ 4 w 13"/>
                  <a:gd name="T29" fmla="*/ 12 h 12"/>
                  <a:gd name="T30" fmla="*/ 6 w 13"/>
                  <a:gd name="T31" fmla="*/ 11 h 12"/>
                  <a:gd name="T32" fmla="*/ 5 w 13"/>
                  <a:gd name="T33" fmla="*/ 11 h 12"/>
                  <a:gd name="T34" fmla="*/ 4 w 13"/>
                  <a:gd name="T35" fmla="*/ 10 h 12"/>
                  <a:gd name="T36" fmla="*/ 3 w 13"/>
                  <a:gd name="T37" fmla="*/ 10 h 12"/>
                  <a:gd name="T38" fmla="*/ 3 w 13"/>
                  <a:gd name="T39" fmla="*/ 9 h 12"/>
                  <a:gd name="T40" fmla="*/ 4 w 13"/>
                  <a:gd name="T41" fmla="*/ 9 h 12"/>
                  <a:gd name="T42" fmla="*/ 5 w 13"/>
                  <a:gd name="T43" fmla="*/ 9 h 12"/>
                  <a:gd name="T44" fmla="*/ 5 w 13"/>
                  <a:gd name="T45" fmla="*/ 9 h 12"/>
                  <a:gd name="T46" fmla="*/ 6 w 13"/>
                  <a:gd name="T47" fmla="*/ 9 h 12"/>
                  <a:gd name="T48" fmla="*/ 7 w 13"/>
                  <a:gd name="T49" fmla="*/ 9 h 12"/>
                  <a:gd name="T50" fmla="*/ 8 w 13"/>
                  <a:gd name="T51" fmla="*/ 10 h 12"/>
                  <a:gd name="T52" fmla="*/ 9 w 13"/>
                  <a:gd name="T53" fmla="*/ 11 h 12"/>
                  <a:gd name="T54" fmla="*/ 10 w 13"/>
                  <a:gd name="T55" fmla="*/ 11 h 12"/>
                  <a:gd name="T56" fmla="*/ 10 w 13"/>
                  <a:gd name="T57" fmla="*/ 9 h 12"/>
                  <a:gd name="T58" fmla="*/ 10 w 13"/>
                  <a:gd name="T59" fmla="*/ 8 h 12"/>
                  <a:gd name="T60" fmla="*/ 11 w 13"/>
                  <a:gd name="T61" fmla="*/ 8 h 12"/>
                  <a:gd name="T62" fmla="*/ 12 w 13"/>
                  <a:gd name="T63" fmla="*/ 8 h 12"/>
                  <a:gd name="T64" fmla="*/ 13 w 13"/>
                  <a:gd name="T65" fmla="*/ 7 h 12"/>
                  <a:gd name="T66" fmla="*/ 12 w 13"/>
                  <a:gd name="T67" fmla="*/ 6 h 12"/>
                  <a:gd name="T68" fmla="*/ 12 w 13"/>
                  <a:gd name="T69" fmla="*/ 5 h 12"/>
                  <a:gd name="T70" fmla="*/ 12 w 13"/>
                  <a:gd name="T71" fmla="*/ 4 h 12"/>
                  <a:gd name="T72" fmla="*/ 11 w 13"/>
                  <a:gd name="T73" fmla="*/ 4 h 12"/>
                  <a:gd name="T74" fmla="*/ 10 w 13"/>
                  <a:gd name="T75" fmla="*/ 4 h 12"/>
                  <a:gd name="T76" fmla="*/ 9 w 13"/>
                  <a:gd name="T77" fmla="*/ 4 h 12"/>
                  <a:gd name="T78" fmla="*/ 8 w 13"/>
                  <a:gd name="T79" fmla="*/ 4 h 12"/>
                  <a:gd name="T80" fmla="*/ 6 w 13"/>
                  <a:gd name="T81" fmla="*/ 4 h 12"/>
                  <a:gd name="T82" fmla="*/ 5 w 13"/>
                  <a:gd name="T83" fmla="*/ 3 h 12"/>
                  <a:gd name="T84" fmla="*/ 3 w 13"/>
                  <a:gd name="T85" fmla="*/ 2 h 12"/>
                  <a:gd name="T86" fmla="*/ 1 w 13"/>
                  <a:gd name="T87" fmla="*/ 1 h 12"/>
                  <a:gd name="T88" fmla="*/ 0 w 13"/>
                  <a:gd name="T89" fmla="*/ 1 h 12"/>
                  <a:gd name="T90" fmla="*/ 1 w 13"/>
                  <a:gd name="T91" fmla="*/ 2 h 12"/>
                  <a:gd name="T92" fmla="*/ 2 w 13"/>
                  <a:gd name="T93"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 h="12">
                    <a:moveTo>
                      <a:pt x="2" y="3"/>
                    </a:moveTo>
                    <a:cubicBezTo>
                      <a:pt x="2" y="4"/>
                      <a:pt x="1" y="4"/>
                      <a:pt x="2" y="4"/>
                    </a:cubicBezTo>
                    <a:cubicBezTo>
                      <a:pt x="2" y="5"/>
                      <a:pt x="2" y="5"/>
                      <a:pt x="2" y="5"/>
                    </a:cubicBezTo>
                    <a:cubicBezTo>
                      <a:pt x="3" y="5"/>
                      <a:pt x="3" y="5"/>
                      <a:pt x="3" y="6"/>
                    </a:cubicBezTo>
                    <a:cubicBezTo>
                      <a:pt x="3" y="6"/>
                      <a:pt x="3" y="6"/>
                      <a:pt x="3" y="7"/>
                    </a:cubicBezTo>
                    <a:cubicBezTo>
                      <a:pt x="3" y="7"/>
                      <a:pt x="2" y="7"/>
                      <a:pt x="2" y="7"/>
                    </a:cubicBezTo>
                    <a:cubicBezTo>
                      <a:pt x="2" y="7"/>
                      <a:pt x="2" y="7"/>
                      <a:pt x="1" y="7"/>
                    </a:cubicBezTo>
                    <a:cubicBezTo>
                      <a:pt x="1" y="7"/>
                      <a:pt x="2" y="8"/>
                      <a:pt x="2" y="8"/>
                    </a:cubicBezTo>
                    <a:cubicBezTo>
                      <a:pt x="1" y="9"/>
                      <a:pt x="1" y="9"/>
                      <a:pt x="1" y="9"/>
                    </a:cubicBezTo>
                    <a:cubicBezTo>
                      <a:pt x="1" y="9"/>
                      <a:pt x="1" y="9"/>
                      <a:pt x="1" y="10"/>
                    </a:cubicBezTo>
                    <a:cubicBezTo>
                      <a:pt x="1" y="10"/>
                      <a:pt x="1" y="10"/>
                      <a:pt x="1" y="11"/>
                    </a:cubicBezTo>
                    <a:cubicBezTo>
                      <a:pt x="1" y="11"/>
                      <a:pt x="2" y="11"/>
                      <a:pt x="2" y="11"/>
                    </a:cubicBezTo>
                    <a:cubicBezTo>
                      <a:pt x="2" y="11"/>
                      <a:pt x="2" y="11"/>
                      <a:pt x="3" y="11"/>
                    </a:cubicBezTo>
                    <a:cubicBezTo>
                      <a:pt x="3" y="12"/>
                      <a:pt x="3" y="12"/>
                      <a:pt x="3" y="12"/>
                    </a:cubicBezTo>
                    <a:cubicBezTo>
                      <a:pt x="4" y="12"/>
                      <a:pt x="4" y="12"/>
                      <a:pt x="4" y="12"/>
                    </a:cubicBezTo>
                    <a:cubicBezTo>
                      <a:pt x="5" y="12"/>
                      <a:pt x="6" y="12"/>
                      <a:pt x="6" y="11"/>
                    </a:cubicBezTo>
                    <a:cubicBezTo>
                      <a:pt x="6" y="11"/>
                      <a:pt x="5" y="11"/>
                      <a:pt x="5" y="11"/>
                    </a:cubicBezTo>
                    <a:cubicBezTo>
                      <a:pt x="5" y="10"/>
                      <a:pt x="5" y="10"/>
                      <a:pt x="4" y="10"/>
                    </a:cubicBezTo>
                    <a:cubicBezTo>
                      <a:pt x="4" y="10"/>
                      <a:pt x="3" y="10"/>
                      <a:pt x="3" y="10"/>
                    </a:cubicBezTo>
                    <a:cubicBezTo>
                      <a:pt x="3" y="9"/>
                      <a:pt x="3" y="9"/>
                      <a:pt x="3" y="9"/>
                    </a:cubicBezTo>
                    <a:cubicBezTo>
                      <a:pt x="3" y="9"/>
                      <a:pt x="4" y="9"/>
                      <a:pt x="4" y="9"/>
                    </a:cubicBezTo>
                    <a:cubicBezTo>
                      <a:pt x="4" y="9"/>
                      <a:pt x="4" y="9"/>
                      <a:pt x="5" y="9"/>
                    </a:cubicBezTo>
                    <a:cubicBezTo>
                      <a:pt x="5" y="9"/>
                      <a:pt x="5" y="9"/>
                      <a:pt x="5" y="9"/>
                    </a:cubicBezTo>
                    <a:cubicBezTo>
                      <a:pt x="6" y="8"/>
                      <a:pt x="6" y="9"/>
                      <a:pt x="6" y="9"/>
                    </a:cubicBezTo>
                    <a:cubicBezTo>
                      <a:pt x="7" y="9"/>
                      <a:pt x="7" y="9"/>
                      <a:pt x="7" y="9"/>
                    </a:cubicBezTo>
                    <a:cubicBezTo>
                      <a:pt x="7" y="10"/>
                      <a:pt x="8" y="10"/>
                      <a:pt x="8" y="10"/>
                    </a:cubicBezTo>
                    <a:cubicBezTo>
                      <a:pt x="8" y="10"/>
                      <a:pt x="8" y="10"/>
                      <a:pt x="9" y="11"/>
                    </a:cubicBezTo>
                    <a:cubicBezTo>
                      <a:pt x="9" y="11"/>
                      <a:pt x="10" y="11"/>
                      <a:pt x="10" y="11"/>
                    </a:cubicBezTo>
                    <a:cubicBezTo>
                      <a:pt x="10" y="10"/>
                      <a:pt x="10" y="10"/>
                      <a:pt x="10" y="9"/>
                    </a:cubicBezTo>
                    <a:cubicBezTo>
                      <a:pt x="10" y="9"/>
                      <a:pt x="10" y="9"/>
                      <a:pt x="10" y="8"/>
                    </a:cubicBezTo>
                    <a:cubicBezTo>
                      <a:pt x="10" y="8"/>
                      <a:pt x="11" y="8"/>
                      <a:pt x="11" y="8"/>
                    </a:cubicBezTo>
                    <a:cubicBezTo>
                      <a:pt x="12" y="8"/>
                      <a:pt x="12" y="8"/>
                      <a:pt x="12" y="8"/>
                    </a:cubicBezTo>
                    <a:cubicBezTo>
                      <a:pt x="13" y="7"/>
                      <a:pt x="13" y="7"/>
                      <a:pt x="13" y="7"/>
                    </a:cubicBezTo>
                    <a:cubicBezTo>
                      <a:pt x="12" y="6"/>
                      <a:pt x="12" y="6"/>
                      <a:pt x="12" y="6"/>
                    </a:cubicBezTo>
                    <a:cubicBezTo>
                      <a:pt x="12" y="5"/>
                      <a:pt x="12" y="5"/>
                      <a:pt x="12" y="5"/>
                    </a:cubicBezTo>
                    <a:cubicBezTo>
                      <a:pt x="12" y="4"/>
                      <a:pt x="12" y="4"/>
                      <a:pt x="12" y="4"/>
                    </a:cubicBezTo>
                    <a:cubicBezTo>
                      <a:pt x="12" y="3"/>
                      <a:pt x="11" y="4"/>
                      <a:pt x="11" y="4"/>
                    </a:cubicBezTo>
                    <a:cubicBezTo>
                      <a:pt x="11" y="4"/>
                      <a:pt x="11" y="4"/>
                      <a:pt x="10" y="4"/>
                    </a:cubicBezTo>
                    <a:cubicBezTo>
                      <a:pt x="10" y="4"/>
                      <a:pt x="10" y="4"/>
                      <a:pt x="9" y="4"/>
                    </a:cubicBezTo>
                    <a:cubicBezTo>
                      <a:pt x="9" y="4"/>
                      <a:pt x="9" y="4"/>
                      <a:pt x="8" y="4"/>
                    </a:cubicBezTo>
                    <a:cubicBezTo>
                      <a:pt x="8" y="4"/>
                      <a:pt x="7" y="4"/>
                      <a:pt x="6" y="4"/>
                    </a:cubicBezTo>
                    <a:cubicBezTo>
                      <a:pt x="6" y="3"/>
                      <a:pt x="5" y="3"/>
                      <a:pt x="5" y="3"/>
                    </a:cubicBezTo>
                    <a:cubicBezTo>
                      <a:pt x="4" y="2"/>
                      <a:pt x="4" y="2"/>
                      <a:pt x="3" y="2"/>
                    </a:cubicBezTo>
                    <a:cubicBezTo>
                      <a:pt x="2" y="1"/>
                      <a:pt x="1" y="0"/>
                      <a:pt x="1" y="1"/>
                    </a:cubicBezTo>
                    <a:cubicBezTo>
                      <a:pt x="0" y="1"/>
                      <a:pt x="0" y="1"/>
                      <a:pt x="0" y="1"/>
                    </a:cubicBezTo>
                    <a:cubicBezTo>
                      <a:pt x="0" y="2"/>
                      <a:pt x="0" y="2"/>
                      <a:pt x="1" y="2"/>
                    </a:cubicBezTo>
                    <a:cubicBezTo>
                      <a:pt x="1" y="3"/>
                      <a:pt x="2" y="3"/>
                      <a:pt x="2" y="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18" name="Freeform 413">
                <a:extLst>
                  <a:ext uri="{FF2B5EF4-FFF2-40B4-BE49-F238E27FC236}">
                    <a16:creationId xmlns:a16="http://schemas.microsoft.com/office/drawing/2014/main" id="{57CBC3B1-90A8-0772-67C2-C3D08737F932}"/>
                  </a:ext>
                </a:extLst>
              </p:cNvPr>
              <p:cNvSpPr>
                <a:spLocks/>
              </p:cNvSpPr>
              <p:nvPr/>
            </p:nvSpPr>
            <p:spPr bwMode="auto">
              <a:xfrm>
                <a:off x="7594601" y="1800226"/>
                <a:ext cx="238125" cy="249238"/>
              </a:xfrm>
              <a:custGeom>
                <a:avLst/>
                <a:gdLst>
                  <a:gd name="T0" fmla="*/ 2 w 22"/>
                  <a:gd name="T1" fmla="*/ 21 h 23"/>
                  <a:gd name="T2" fmla="*/ 4 w 22"/>
                  <a:gd name="T3" fmla="*/ 21 h 23"/>
                  <a:gd name="T4" fmla="*/ 6 w 22"/>
                  <a:gd name="T5" fmla="*/ 21 h 23"/>
                  <a:gd name="T6" fmla="*/ 8 w 22"/>
                  <a:gd name="T7" fmla="*/ 19 h 23"/>
                  <a:gd name="T8" fmla="*/ 10 w 22"/>
                  <a:gd name="T9" fmla="*/ 20 h 23"/>
                  <a:gd name="T10" fmla="*/ 11 w 22"/>
                  <a:gd name="T11" fmla="*/ 20 h 23"/>
                  <a:gd name="T12" fmla="*/ 12 w 22"/>
                  <a:gd name="T13" fmla="*/ 22 h 23"/>
                  <a:gd name="T14" fmla="*/ 14 w 22"/>
                  <a:gd name="T15" fmla="*/ 22 h 23"/>
                  <a:gd name="T16" fmla="*/ 15 w 22"/>
                  <a:gd name="T17" fmla="*/ 21 h 23"/>
                  <a:gd name="T18" fmla="*/ 14 w 22"/>
                  <a:gd name="T19" fmla="*/ 20 h 23"/>
                  <a:gd name="T20" fmla="*/ 14 w 22"/>
                  <a:gd name="T21" fmla="*/ 19 h 23"/>
                  <a:gd name="T22" fmla="*/ 16 w 22"/>
                  <a:gd name="T23" fmla="*/ 20 h 23"/>
                  <a:gd name="T24" fmla="*/ 18 w 22"/>
                  <a:gd name="T25" fmla="*/ 19 h 23"/>
                  <a:gd name="T26" fmla="*/ 20 w 22"/>
                  <a:gd name="T27" fmla="*/ 19 h 23"/>
                  <a:gd name="T28" fmla="*/ 20 w 22"/>
                  <a:gd name="T29" fmla="*/ 18 h 23"/>
                  <a:gd name="T30" fmla="*/ 21 w 22"/>
                  <a:gd name="T31" fmla="*/ 18 h 23"/>
                  <a:gd name="T32" fmla="*/ 22 w 22"/>
                  <a:gd name="T33" fmla="*/ 18 h 23"/>
                  <a:gd name="T34" fmla="*/ 22 w 22"/>
                  <a:gd name="T35" fmla="*/ 16 h 23"/>
                  <a:gd name="T36" fmla="*/ 21 w 22"/>
                  <a:gd name="T37" fmla="*/ 14 h 23"/>
                  <a:gd name="T38" fmla="*/ 20 w 22"/>
                  <a:gd name="T39" fmla="*/ 11 h 23"/>
                  <a:gd name="T40" fmla="*/ 20 w 22"/>
                  <a:gd name="T41" fmla="*/ 10 h 23"/>
                  <a:gd name="T42" fmla="*/ 20 w 22"/>
                  <a:gd name="T43" fmla="*/ 8 h 23"/>
                  <a:gd name="T44" fmla="*/ 19 w 22"/>
                  <a:gd name="T45" fmla="*/ 5 h 23"/>
                  <a:gd name="T46" fmla="*/ 17 w 22"/>
                  <a:gd name="T47" fmla="*/ 3 h 23"/>
                  <a:gd name="T48" fmla="*/ 16 w 22"/>
                  <a:gd name="T49" fmla="*/ 2 h 23"/>
                  <a:gd name="T50" fmla="*/ 15 w 22"/>
                  <a:gd name="T51" fmla="*/ 0 h 23"/>
                  <a:gd name="T52" fmla="*/ 14 w 22"/>
                  <a:gd name="T53" fmla="*/ 1 h 23"/>
                  <a:gd name="T54" fmla="*/ 13 w 22"/>
                  <a:gd name="T55" fmla="*/ 2 h 23"/>
                  <a:gd name="T56" fmla="*/ 13 w 22"/>
                  <a:gd name="T57" fmla="*/ 3 h 23"/>
                  <a:gd name="T58" fmla="*/ 13 w 22"/>
                  <a:gd name="T59" fmla="*/ 4 h 23"/>
                  <a:gd name="T60" fmla="*/ 14 w 22"/>
                  <a:gd name="T61" fmla="*/ 6 h 23"/>
                  <a:gd name="T62" fmla="*/ 15 w 22"/>
                  <a:gd name="T63" fmla="*/ 8 h 23"/>
                  <a:gd name="T64" fmla="*/ 15 w 22"/>
                  <a:gd name="T65" fmla="*/ 10 h 23"/>
                  <a:gd name="T66" fmla="*/ 14 w 22"/>
                  <a:gd name="T67" fmla="*/ 12 h 23"/>
                  <a:gd name="T68" fmla="*/ 12 w 22"/>
                  <a:gd name="T69" fmla="*/ 13 h 23"/>
                  <a:gd name="T70" fmla="*/ 12 w 22"/>
                  <a:gd name="T71" fmla="*/ 12 h 23"/>
                  <a:gd name="T72" fmla="*/ 11 w 22"/>
                  <a:gd name="T73" fmla="*/ 12 h 23"/>
                  <a:gd name="T74" fmla="*/ 10 w 22"/>
                  <a:gd name="T75" fmla="*/ 15 h 23"/>
                  <a:gd name="T76" fmla="*/ 10 w 22"/>
                  <a:gd name="T77" fmla="*/ 17 h 23"/>
                  <a:gd name="T78" fmla="*/ 9 w 22"/>
                  <a:gd name="T79" fmla="*/ 16 h 23"/>
                  <a:gd name="T80" fmla="*/ 5 w 22"/>
                  <a:gd name="T81" fmla="*/ 17 h 23"/>
                  <a:gd name="T82" fmla="*/ 3 w 22"/>
                  <a:gd name="T83" fmla="*/ 18 h 23"/>
                  <a:gd name="T84" fmla="*/ 2 w 22"/>
                  <a:gd name="T85" fmla="*/ 20 h 23"/>
                  <a:gd name="T86" fmla="*/ 1 w 22"/>
                  <a:gd name="T87" fmla="*/ 20 h 23"/>
                  <a:gd name="T88" fmla="*/ 2 w 22"/>
                  <a:gd name="T8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 h="23">
                    <a:moveTo>
                      <a:pt x="2" y="21"/>
                    </a:moveTo>
                    <a:cubicBezTo>
                      <a:pt x="2" y="22"/>
                      <a:pt x="2" y="21"/>
                      <a:pt x="2" y="21"/>
                    </a:cubicBezTo>
                    <a:cubicBezTo>
                      <a:pt x="3" y="21"/>
                      <a:pt x="3" y="22"/>
                      <a:pt x="4" y="22"/>
                    </a:cubicBezTo>
                    <a:cubicBezTo>
                      <a:pt x="4" y="22"/>
                      <a:pt x="4" y="21"/>
                      <a:pt x="4" y="21"/>
                    </a:cubicBezTo>
                    <a:cubicBezTo>
                      <a:pt x="5" y="21"/>
                      <a:pt x="5" y="21"/>
                      <a:pt x="5" y="21"/>
                    </a:cubicBezTo>
                    <a:cubicBezTo>
                      <a:pt x="5" y="20"/>
                      <a:pt x="6" y="21"/>
                      <a:pt x="6" y="21"/>
                    </a:cubicBezTo>
                    <a:cubicBezTo>
                      <a:pt x="6" y="20"/>
                      <a:pt x="7" y="20"/>
                      <a:pt x="7" y="20"/>
                    </a:cubicBezTo>
                    <a:cubicBezTo>
                      <a:pt x="7" y="20"/>
                      <a:pt x="7" y="20"/>
                      <a:pt x="8" y="19"/>
                    </a:cubicBezTo>
                    <a:cubicBezTo>
                      <a:pt x="8" y="19"/>
                      <a:pt x="8" y="19"/>
                      <a:pt x="8" y="19"/>
                    </a:cubicBezTo>
                    <a:cubicBezTo>
                      <a:pt x="9" y="19"/>
                      <a:pt x="9" y="20"/>
                      <a:pt x="10" y="20"/>
                    </a:cubicBezTo>
                    <a:cubicBezTo>
                      <a:pt x="10" y="20"/>
                      <a:pt x="11" y="19"/>
                      <a:pt x="11" y="20"/>
                    </a:cubicBezTo>
                    <a:cubicBezTo>
                      <a:pt x="11" y="20"/>
                      <a:pt x="11" y="20"/>
                      <a:pt x="11" y="20"/>
                    </a:cubicBezTo>
                    <a:cubicBezTo>
                      <a:pt x="11" y="21"/>
                      <a:pt x="11" y="21"/>
                      <a:pt x="11" y="21"/>
                    </a:cubicBezTo>
                    <a:cubicBezTo>
                      <a:pt x="11" y="22"/>
                      <a:pt x="11" y="22"/>
                      <a:pt x="12" y="22"/>
                    </a:cubicBezTo>
                    <a:cubicBezTo>
                      <a:pt x="12" y="22"/>
                      <a:pt x="12" y="22"/>
                      <a:pt x="12" y="22"/>
                    </a:cubicBezTo>
                    <a:cubicBezTo>
                      <a:pt x="13" y="22"/>
                      <a:pt x="13" y="23"/>
                      <a:pt x="14" y="22"/>
                    </a:cubicBezTo>
                    <a:cubicBezTo>
                      <a:pt x="14" y="22"/>
                      <a:pt x="14" y="22"/>
                      <a:pt x="14" y="22"/>
                    </a:cubicBezTo>
                    <a:cubicBezTo>
                      <a:pt x="14" y="22"/>
                      <a:pt x="14" y="21"/>
                      <a:pt x="15" y="21"/>
                    </a:cubicBezTo>
                    <a:cubicBezTo>
                      <a:pt x="15" y="20"/>
                      <a:pt x="15" y="20"/>
                      <a:pt x="15" y="20"/>
                    </a:cubicBezTo>
                    <a:cubicBezTo>
                      <a:pt x="15" y="20"/>
                      <a:pt x="15" y="20"/>
                      <a:pt x="14" y="20"/>
                    </a:cubicBezTo>
                    <a:cubicBezTo>
                      <a:pt x="14" y="20"/>
                      <a:pt x="14" y="20"/>
                      <a:pt x="14" y="19"/>
                    </a:cubicBezTo>
                    <a:cubicBezTo>
                      <a:pt x="14" y="19"/>
                      <a:pt x="14" y="19"/>
                      <a:pt x="14" y="19"/>
                    </a:cubicBezTo>
                    <a:cubicBezTo>
                      <a:pt x="14" y="18"/>
                      <a:pt x="15" y="18"/>
                      <a:pt x="15" y="19"/>
                    </a:cubicBezTo>
                    <a:cubicBezTo>
                      <a:pt x="15" y="19"/>
                      <a:pt x="15" y="19"/>
                      <a:pt x="16" y="20"/>
                    </a:cubicBezTo>
                    <a:cubicBezTo>
                      <a:pt x="16" y="20"/>
                      <a:pt x="16" y="20"/>
                      <a:pt x="17" y="20"/>
                    </a:cubicBezTo>
                    <a:cubicBezTo>
                      <a:pt x="17" y="20"/>
                      <a:pt x="18" y="20"/>
                      <a:pt x="18" y="19"/>
                    </a:cubicBezTo>
                    <a:cubicBezTo>
                      <a:pt x="19" y="19"/>
                      <a:pt x="19" y="20"/>
                      <a:pt x="19" y="19"/>
                    </a:cubicBezTo>
                    <a:cubicBezTo>
                      <a:pt x="20" y="19"/>
                      <a:pt x="20" y="19"/>
                      <a:pt x="20" y="19"/>
                    </a:cubicBezTo>
                    <a:cubicBezTo>
                      <a:pt x="20" y="19"/>
                      <a:pt x="20" y="19"/>
                      <a:pt x="20" y="19"/>
                    </a:cubicBezTo>
                    <a:cubicBezTo>
                      <a:pt x="20" y="18"/>
                      <a:pt x="20" y="18"/>
                      <a:pt x="20" y="18"/>
                    </a:cubicBezTo>
                    <a:cubicBezTo>
                      <a:pt x="20" y="18"/>
                      <a:pt x="20" y="18"/>
                      <a:pt x="20" y="17"/>
                    </a:cubicBezTo>
                    <a:cubicBezTo>
                      <a:pt x="20" y="17"/>
                      <a:pt x="21" y="18"/>
                      <a:pt x="21" y="18"/>
                    </a:cubicBezTo>
                    <a:cubicBezTo>
                      <a:pt x="21" y="18"/>
                      <a:pt x="21" y="18"/>
                      <a:pt x="21" y="18"/>
                    </a:cubicBezTo>
                    <a:cubicBezTo>
                      <a:pt x="21" y="18"/>
                      <a:pt x="22" y="18"/>
                      <a:pt x="22" y="18"/>
                    </a:cubicBezTo>
                    <a:cubicBezTo>
                      <a:pt x="22" y="18"/>
                      <a:pt x="22" y="17"/>
                      <a:pt x="22" y="17"/>
                    </a:cubicBezTo>
                    <a:cubicBezTo>
                      <a:pt x="22" y="16"/>
                      <a:pt x="22" y="16"/>
                      <a:pt x="22" y="16"/>
                    </a:cubicBezTo>
                    <a:cubicBezTo>
                      <a:pt x="22" y="16"/>
                      <a:pt x="22" y="16"/>
                      <a:pt x="22" y="15"/>
                    </a:cubicBezTo>
                    <a:cubicBezTo>
                      <a:pt x="21" y="15"/>
                      <a:pt x="21" y="15"/>
                      <a:pt x="21" y="14"/>
                    </a:cubicBezTo>
                    <a:cubicBezTo>
                      <a:pt x="21" y="13"/>
                      <a:pt x="21" y="13"/>
                      <a:pt x="21" y="12"/>
                    </a:cubicBezTo>
                    <a:cubicBezTo>
                      <a:pt x="21" y="12"/>
                      <a:pt x="21" y="12"/>
                      <a:pt x="20" y="11"/>
                    </a:cubicBezTo>
                    <a:cubicBezTo>
                      <a:pt x="20" y="11"/>
                      <a:pt x="20" y="11"/>
                      <a:pt x="20" y="11"/>
                    </a:cubicBezTo>
                    <a:cubicBezTo>
                      <a:pt x="20" y="11"/>
                      <a:pt x="20" y="10"/>
                      <a:pt x="20" y="10"/>
                    </a:cubicBezTo>
                    <a:cubicBezTo>
                      <a:pt x="20" y="9"/>
                      <a:pt x="21" y="9"/>
                      <a:pt x="21" y="9"/>
                    </a:cubicBezTo>
                    <a:cubicBezTo>
                      <a:pt x="21" y="9"/>
                      <a:pt x="21" y="9"/>
                      <a:pt x="20" y="8"/>
                    </a:cubicBezTo>
                    <a:cubicBezTo>
                      <a:pt x="20" y="8"/>
                      <a:pt x="20" y="7"/>
                      <a:pt x="20" y="7"/>
                    </a:cubicBezTo>
                    <a:cubicBezTo>
                      <a:pt x="20" y="6"/>
                      <a:pt x="19" y="6"/>
                      <a:pt x="19" y="5"/>
                    </a:cubicBezTo>
                    <a:cubicBezTo>
                      <a:pt x="19" y="4"/>
                      <a:pt x="19" y="4"/>
                      <a:pt x="18" y="3"/>
                    </a:cubicBezTo>
                    <a:cubicBezTo>
                      <a:pt x="18" y="3"/>
                      <a:pt x="17" y="3"/>
                      <a:pt x="17" y="3"/>
                    </a:cubicBezTo>
                    <a:cubicBezTo>
                      <a:pt x="17" y="3"/>
                      <a:pt x="17" y="2"/>
                      <a:pt x="16" y="2"/>
                    </a:cubicBezTo>
                    <a:cubicBezTo>
                      <a:pt x="16" y="2"/>
                      <a:pt x="16" y="2"/>
                      <a:pt x="16" y="2"/>
                    </a:cubicBezTo>
                    <a:cubicBezTo>
                      <a:pt x="15" y="2"/>
                      <a:pt x="15" y="2"/>
                      <a:pt x="15" y="2"/>
                    </a:cubicBezTo>
                    <a:cubicBezTo>
                      <a:pt x="15" y="1"/>
                      <a:pt x="16" y="1"/>
                      <a:pt x="15" y="0"/>
                    </a:cubicBezTo>
                    <a:cubicBezTo>
                      <a:pt x="15" y="0"/>
                      <a:pt x="15" y="0"/>
                      <a:pt x="14" y="0"/>
                    </a:cubicBezTo>
                    <a:cubicBezTo>
                      <a:pt x="14" y="0"/>
                      <a:pt x="14" y="0"/>
                      <a:pt x="14" y="1"/>
                    </a:cubicBezTo>
                    <a:cubicBezTo>
                      <a:pt x="13" y="1"/>
                      <a:pt x="13" y="0"/>
                      <a:pt x="13" y="1"/>
                    </a:cubicBezTo>
                    <a:cubicBezTo>
                      <a:pt x="13" y="1"/>
                      <a:pt x="13" y="1"/>
                      <a:pt x="13" y="2"/>
                    </a:cubicBezTo>
                    <a:cubicBezTo>
                      <a:pt x="13" y="2"/>
                      <a:pt x="12" y="2"/>
                      <a:pt x="12" y="2"/>
                    </a:cubicBezTo>
                    <a:cubicBezTo>
                      <a:pt x="12" y="2"/>
                      <a:pt x="13" y="2"/>
                      <a:pt x="13" y="3"/>
                    </a:cubicBezTo>
                    <a:cubicBezTo>
                      <a:pt x="13" y="3"/>
                      <a:pt x="13" y="3"/>
                      <a:pt x="13" y="3"/>
                    </a:cubicBezTo>
                    <a:cubicBezTo>
                      <a:pt x="13" y="4"/>
                      <a:pt x="13" y="4"/>
                      <a:pt x="13" y="4"/>
                    </a:cubicBezTo>
                    <a:cubicBezTo>
                      <a:pt x="13" y="5"/>
                      <a:pt x="13" y="5"/>
                      <a:pt x="13" y="5"/>
                    </a:cubicBezTo>
                    <a:cubicBezTo>
                      <a:pt x="14" y="5"/>
                      <a:pt x="14" y="5"/>
                      <a:pt x="14" y="6"/>
                    </a:cubicBezTo>
                    <a:cubicBezTo>
                      <a:pt x="15" y="6"/>
                      <a:pt x="14" y="6"/>
                      <a:pt x="14" y="7"/>
                    </a:cubicBezTo>
                    <a:cubicBezTo>
                      <a:pt x="14" y="7"/>
                      <a:pt x="15" y="8"/>
                      <a:pt x="15" y="8"/>
                    </a:cubicBezTo>
                    <a:cubicBezTo>
                      <a:pt x="15" y="9"/>
                      <a:pt x="15" y="9"/>
                      <a:pt x="15" y="10"/>
                    </a:cubicBezTo>
                    <a:cubicBezTo>
                      <a:pt x="15" y="10"/>
                      <a:pt x="15" y="10"/>
                      <a:pt x="15" y="10"/>
                    </a:cubicBezTo>
                    <a:cubicBezTo>
                      <a:pt x="15" y="11"/>
                      <a:pt x="14" y="11"/>
                      <a:pt x="14" y="11"/>
                    </a:cubicBezTo>
                    <a:cubicBezTo>
                      <a:pt x="14" y="11"/>
                      <a:pt x="14" y="12"/>
                      <a:pt x="14" y="12"/>
                    </a:cubicBezTo>
                    <a:cubicBezTo>
                      <a:pt x="14" y="12"/>
                      <a:pt x="14" y="12"/>
                      <a:pt x="13" y="13"/>
                    </a:cubicBezTo>
                    <a:cubicBezTo>
                      <a:pt x="13" y="13"/>
                      <a:pt x="13" y="13"/>
                      <a:pt x="12" y="13"/>
                    </a:cubicBezTo>
                    <a:cubicBezTo>
                      <a:pt x="12" y="13"/>
                      <a:pt x="12" y="13"/>
                      <a:pt x="12" y="13"/>
                    </a:cubicBezTo>
                    <a:cubicBezTo>
                      <a:pt x="12" y="12"/>
                      <a:pt x="12" y="12"/>
                      <a:pt x="12" y="12"/>
                    </a:cubicBezTo>
                    <a:cubicBezTo>
                      <a:pt x="12" y="11"/>
                      <a:pt x="12" y="11"/>
                      <a:pt x="11" y="12"/>
                    </a:cubicBezTo>
                    <a:cubicBezTo>
                      <a:pt x="11" y="12"/>
                      <a:pt x="11" y="12"/>
                      <a:pt x="11" y="12"/>
                    </a:cubicBezTo>
                    <a:cubicBezTo>
                      <a:pt x="11" y="13"/>
                      <a:pt x="11" y="13"/>
                      <a:pt x="11" y="13"/>
                    </a:cubicBezTo>
                    <a:cubicBezTo>
                      <a:pt x="11" y="14"/>
                      <a:pt x="11" y="14"/>
                      <a:pt x="10" y="15"/>
                    </a:cubicBezTo>
                    <a:cubicBezTo>
                      <a:pt x="10" y="15"/>
                      <a:pt x="10" y="15"/>
                      <a:pt x="10" y="16"/>
                    </a:cubicBezTo>
                    <a:cubicBezTo>
                      <a:pt x="10" y="16"/>
                      <a:pt x="10" y="17"/>
                      <a:pt x="10" y="17"/>
                    </a:cubicBezTo>
                    <a:cubicBezTo>
                      <a:pt x="10" y="17"/>
                      <a:pt x="10" y="17"/>
                      <a:pt x="9" y="17"/>
                    </a:cubicBezTo>
                    <a:cubicBezTo>
                      <a:pt x="9" y="17"/>
                      <a:pt x="9" y="16"/>
                      <a:pt x="9" y="16"/>
                    </a:cubicBezTo>
                    <a:cubicBezTo>
                      <a:pt x="8" y="16"/>
                      <a:pt x="7" y="16"/>
                      <a:pt x="6" y="16"/>
                    </a:cubicBezTo>
                    <a:cubicBezTo>
                      <a:pt x="6" y="17"/>
                      <a:pt x="6" y="17"/>
                      <a:pt x="5" y="17"/>
                    </a:cubicBezTo>
                    <a:cubicBezTo>
                      <a:pt x="5" y="17"/>
                      <a:pt x="5" y="17"/>
                      <a:pt x="4" y="17"/>
                    </a:cubicBezTo>
                    <a:cubicBezTo>
                      <a:pt x="4" y="17"/>
                      <a:pt x="3" y="18"/>
                      <a:pt x="3" y="18"/>
                    </a:cubicBezTo>
                    <a:cubicBezTo>
                      <a:pt x="3" y="18"/>
                      <a:pt x="3" y="18"/>
                      <a:pt x="2" y="19"/>
                    </a:cubicBezTo>
                    <a:cubicBezTo>
                      <a:pt x="2" y="19"/>
                      <a:pt x="2" y="19"/>
                      <a:pt x="2" y="20"/>
                    </a:cubicBezTo>
                    <a:cubicBezTo>
                      <a:pt x="1" y="20"/>
                      <a:pt x="1" y="20"/>
                      <a:pt x="1" y="20"/>
                    </a:cubicBezTo>
                    <a:cubicBezTo>
                      <a:pt x="1" y="20"/>
                      <a:pt x="1" y="20"/>
                      <a:pt x="1" y="20"/>
                    </a:cubicBezTo>
                    <a:cubicBezTo>
                      <a:pt x="0" y="20"/>
                      <a:pt x="0" y="21"/>
                      <a:pt x="1" y="21"/>
                    </a:cubicBezTo>
                    <a:cubicBezTo>
                      <a:pt x="1" y="21"/>
                      <a:pt x="1" y="21"/>
                      <a:pt x="2" y="2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19" name="Freeform 414">
                <a:extLst>
                  <a:ext uri="{FF2B5EF4-FFF2-40B4-BE49-F238E27FC236}">
                    <a16:creationId xmlns:a16="http://schemas.microsoft.com/office/drawing/2014/main" id="{C92F27FA-4F1E-B7F5-1C7F-CE61152EE574}"/>
                  </a:ext>
                </a:extLst>
              </p:cNvPr>
              <p:cNvSpPr>
                <a:spLocks/>
              </p:cNvSpPr>
              <p:nvPr/>
            </p:nvSpPr>
            <p:spPr bwMode="auto">
              <a:xfrm>
                <a:off x="5975351" y="1724026"/>
                <a:ext cx="227013" cy="141288"/>
              </a:xfrm>
              <a:custGeom>
                <a:avLst/>
                <a:gdLst>
                  <a:gd name="T0" fmla="*/ 1 w 21"/>
                  <a:gd name="T1" fmla="*/ 12 h 13"/>
                  <a:gd name="T2" fmla="*/ 2 w 21"/>
                  <a:gd name="T3" fmla="*/ 12 h 13"/>
                  <a:gd name="T4" fmla="*/ 3 w 21"/>
                  <a:gd name="T5" fmla="*/ 12 h 13"/>
                  <a:gd name="T6" fmla="*/ 5 w 21"/>
                  <a:gd name="T7" fmla="*/ 12 h 13"/>
                  <a:gd name="T8" fmla="*/ 6 w 21"/>
                  <a:gd name="T9" fmla="*/ 12 h 13"/>
                  <a:gd name="T10" fmla="*/ 8 w 21"/>
                  <a:gd name="T11" fmla="*/ 12 h 13"/>
                  <a:gd name="T12" fmla="*/ 9 w 21"/>
                  <a:gd name="T13" fmla="*/ 12 h 13"/>
                  <a:gd name="T14" fmla="*/ 10 w 21"/>
                  <a:gd name="T15" fmla="*/ 12 h 13"/>
                  <a:gd name="T16" fmla="*/ 10 w 21"/>
                  <a:gd name="T17" fmla="*/ 11 h 13"/>
                  <a:gd name="T18" fmla="*/ 11 w 21"/>
                  <a:gd name="T19" fmla="*/ 10 h 13"/>
                  <a:gd name="T20" fmla="*/ 12 w 21"/>
                  <a:gd name="T21" fmla="*/ 9 h 13"/>
                  <a:gd name="T22" fmla="*/ 14 w 21"/>
                  <a:gd name="T23" fmla="*/ 8 h 13"/>
                  <a:gd name="T24" fmla="*/ 15 w 21"/>
                  <a:gd name="T25" fmla="*/ 8 h 13"/>
                  <a:gd name="T26" fmla="*/ 16 w 21"/>
                  <a:gd name="T27" fmla="*/ 8 h 13"/>
                  <a:gd name="T28" fmla="*/ 18 w 21"/>
                  <a:gd name="T29" fmla="*/ 8 h 13"/>
                  <a:gd name="T30" fmla="*/ 18 w 21"/>
                  <a:gd name="T31" fmla="*/ 7 h 13"/>
                  <a:gd name="T32" fmla="*/ 19 w 21"/>
                  <a:gd name="T33" fmla="*/ 6 h 13"/>
                  <a:gd name="T34" fmla="*/ 21 w 21"/>
                  <a:gd name="T35" fmla="*/ 6 h 13"/>
                  <a:gd name="T36" fmla="*/ 21 w 21"/>
                  <a:gd name="T37" fmla="*/ 5 h 13"/>
                  <a:gd name="T38" fmla="*/ 21 w 21"/>
                  <a:gd name="T39" fmla="*/ 3 h 13"/>
                  <a:gd name="T40" fmla="*/ 21 w 21"/>
                  <a:gd name="T41" fmla="*/ 3 h 13"/>
                  <a:gd name="T42" fmla="*/ 20 w 21"/>
                  <a:gd name="T43" fmla="*/ 3 h 13"/>
                  <a:gd name="T44" fmla="*/ 19 w 21"/>
                  <a:gd name="T45" fmla="*/ 3 h 13"/>
                  <a:gd name="T46" fmla="*/ 17 w 21"/>
                  <a:gd name="T47" fmla="*/ 3 h 13"/>
                  <a:gd name="T48" fmla="*/ 16 w 21"/>
                  <a:gd name="T49" fmla="*/ 2 h 13"/>
                  <a:gd name="T50" fmla="*/ 14 w 21"/>
                  <a:gd name="T51" fmla="*/ 2 h 13"/>
                  <a:gd name="T52" fmla="*/ 13 w 21"/>
                  <a:gd name="T53" fmla="*/ 2 h 13"/>
                  <a:gd name="T54" fmla="*/ 12 w 21"/>
                  <a:gd name="T55" fmla="*/ 2 h 13"/>
                  <a:gd name="T56" fmla="*/ 10 w 21"/>
                  <a:gd name="T57" fmla="*/ 1 h 13"/>
                  <a:gd name="T58" fmla="*/ 8 w 21"/>
                  <a:gd name="T59" fmla="*/ 1 h 13"/>
                  <a:gd name="T60" fmla="*/ 7 w 21"/>
                  <a:gd name="T61" fmla="*/ 1 h 13"/>
                  <a:gd name="T62" fmla="*/ 6 w 21"/>
                  <a:gd name="T63" fmla="*/ 2 h 13"/>
                  <a:gd name="T64" fmla="*/ 5 w 21"/>
                  <a:gd name="T65" fmla="*/ 2 h 13"/>
                  <a:gd name="T66" fmla="*/ 4 w 21"/>
                  <a:gd name="T67" fmla="*/ 2 h 13"/>
                  <a:gd name="T68" fmla="*/ 3 w 21"/>
                  <a:gd name="T69" fmla="*/ 3 h 13"/>
                  <a:gd name="T70" fmla="*/ 2 w 21"/>
                  <a:gd name="T71" fmla="*/ 4 h 13"/>
                  <a:gd name="T72" fmla="*/ 1 w 21"/>
                  <a:gd name="T73" fmla="*/ 5 h 13"/>
                  <a:gd name="T74" fmla="*/ 1 w 21"/>
                  <a:gd name="T75" fmla="*/ 5 h 13"/>
                  <a:gd name="T76" fmla="*/ 1 w 21"/>
                  <a:gd name="T77" fmla="*/ 6 h 13"/>
                  <a:gd name="T78" fmla="*/ 1 w 21"/>
                  <a:gd name="T79" fmla="*/ 6 h 13"/>
                  <a:gd name="T80" fmla="*/ 3 w 21"/>
                  <a:gd name="T81" fmla="*/ 6 h 13"/>
                  <a:gd name="T82" fmla="*/ 4 w 21"/>
                  <a:gd name="T83" fmla="*/ 6 h 13"/>
                  <a:gd name="T84" fmla="*/ 4 w 21"/>
                  <a:gd name="T85" fmla="*/ 8 h 13"/>
                  <a:gd name="T86" fmla="*/ 5 w 21"/>
                  <a:gd name="T87" fmla="*/ 8 h 13"/>
                  <a:gd name="T88" fmla="*/ 6 w 21"/>
                  <a:gd name="T89" fmla="*/ 7 h 13"/>
                  <a:gd name="T90" fmla="*/ 5 w 21"/>
                  <a:gd name="T91" fmla="*/ 9 h 13"/>
                  <a:gd name="T92" fmla="*/ 4 w 21"/>
                  <a:gd name="T93" fmla="*/ 9 h 13"/>
                  <a:gd name="T94" fmla="*/ 3 w 21"/>
                  <a:gd name="T95" fmla="*/ 9 h 13"/>
                  <a:gd name="T96" fmla="*/ 1 w 21"/>
                  <a:gd name="T97" fmla="*/ 10 h 13"/>
                  <a:gd name="T98" fmla="*/ 1 w 21"/>
                  <a:gd name="T99" fmla="*/ 9 h 13"/>
                  <a:gd name="T100" fmla="*/ 1 w 21"/>
                  <a:gd name="T101" fmla="*/ 10 h 13"/>
                  <a:gd name="T102" fmla="*/ 0 w 21"/>
                  <a:gd name="T103" fmla="*/ 10 h 13"/>
                  <a:gd name="T104" fmla="*/ 0 w 21"/>
                  <a:gd name="T105" fmla="*/ 11 h 13"/>
                  <a:gd name="T106" fmla="*/ 0 w 21"/>
                  <a:gd name="T107" fmla="*/ 11 h 13"/>
                  <a:gd name="T108" fmla="*/ 1 w 21"/>
                  <a:gd name="T109"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 h="13">
                    <a:moveTo>
                      <a:pt x="1" y="12"/>
                    </a:moveTo>
                    <a:cubicBezTo>
                      <a:pt x="1" y="12"/>
                      <a:pt x="1" y="12"/>
                      <a:pt x="2" y="12"/>
                    </a:cubicBezTo>
                    <a:cubicBezTo>
                      <a:pt x="2" y="12"/>
                      <a:pt x="3" y="12"/>
                      <a:pt x="3" y="12"/>
                    </a:cubicBezTo>
                    <a:cubicBezTo>
                      <a:pt x="4" y="13"/>
                      <a:pt x="4" y="12"/>
                      <a:pt x="5" y="12"/>
                    </a:cubicBezTo>
                    <a:cubicBezTo>
                      <a:pt x="5" y="12"/>
                      <a:pt x="6" y="12"/>
                      <a:pt x="6" y="12"/>
                    </a:cubicBezTo>
                    <a:cubicBezTo>
                      <a:pt x="7" y="12"/>
                      <a:pt x="7" y="12"/>
                      <a:pt x="8" y="12"/>
                    </a:cubicBezTo>
                    <a:cubicBezTo>
                      <a:pt x="9" y="12"/>
                      <a:pt x="9" y="13"/>
                      <a:pt x="9" y="12"/>
                    </a:cubicBezTo>
                    <a:cubicBezTo>
                      <a:pt x="10" y="12"/>
                      <a:pt x="9" y="12"/>
                      <a:pt x="10" y="12"/>
                    </a:cubicBezTo>
                    <a:cubicBezTo>
                      <a:pt x="10" y="11"/>
                      <a:pt x="10" y="11"/>
                      <a:pt x="10" y="11"/>
                    </a:cubicBezTo>
                    <a:cubicBezTo>
                      <a:pt x="11" y="10"/>
                      <a:pt x="11" y="10"/>
                      <a:pt x="11" y="10"/>
                    </a:cubicBezTo>
                    <a:cubicBezTo>
                      <a:pt x="12" y="10"/>
                      <a:pt x="12" y="10"/>
                      <a:pt x="12" y="9"/>
                    </a:cubicBezTo>
                    <a:cubicBezTo>
                      <a:pt x="13" y="9"/>
                      <a:pt x="13" y="8"/>
                      <a:pt x="14" y="8"/>
                    </a:cubicBezTo>
                    <a:cubicBezTo>
                      <a:pt x="14" y="8"/>
                      <a:pt x="14" y="8"/>
                      <a:pt x="15" y="8"/>
                    </a:cubicBezTo>
                    <a:cubicBezTo>
                      <a:pt x="15" y="8"/>
                      <a:pt x="15" y="8"/>
                      <a:pt x="16" y="8"/>
                    </a:cubicBezTo>
                    <a:cubicBezTo>
                      <a:pt x="17" y="8"/>
                      <a:pt x="17" y="8"/>
                      <a:pt x="18" y="8"/>
                    </a:cubicBezTo>
                    <a:cubicBezTo>
                      <a:pt x="18" y="7"/>
                      <a:pt x="18" y="8"/>
                      <a:pt x="18" y="7"/>
                    </a:cubicBezTo>
                    <a:cubicBezTo>
                      <a:pt x="19" y="7"/>
                      <a:pt x="19" y="6"/>
                      <a:pt x="19" y="6"/>
                    </a:cubicBezTo>
                    <a:cubicBezTo>
                      <a:pt x="20" y="6"/>
                      <a:pt x="20" y="6"/>
                      <a:pt x="21" y="6"/>
                    </a:cubicBezTo>
                    <a:cubicBezTo>
                      <a:pt x="21" y="6"/>
                      <a:pt x="21" y="5"/>
                      <a:pt x="21" y="5"/>
                    </a:cubicBezTo>
                    <a:cubicBezTo>
                      <a:pt x="21" y="4"/>
                      <a:pt x="21" y="4"/>
                      <a:pt x="21" y="3"/>
                    </a:cubicBezTo>
                    <a:cubicBezTo>
                      <a:pt x="21" y="3"/>
                      <a:pt x="21" y="3"/>
                      <a:pt x="21" y="3"/>
                    </a:cubicBezTo>
                    <a:cubicBezTo>
                      <a:pt x="21" y="3"/>
                      <a:pt x="21" y="3"/>
                      <a:pt x="20" y="3"/>
                    </a:cubicBezTo>
                    <a:cubicBezTo>
                      <a:pt x="20" y="3"/>
                      <a:pt x="19" y="3"/>
                      <a:pt x="19" y="3"/>
                    </a:cubicBezTo>
                    <a:cubicBezTo>
                      <a:pt x="18" y="3"/>
                      <a:pt x="18" y="3"/>
                      <a:pt x="17" y="3"/>
                    </a:cubicBezTo>
                    <a:cubicBezTo>
                      <a:pt x="16" y="3"/>
                      <a:pt x="16" y="2"/>
                      <a:pt x="16" y="2"/>
                    </a:cubicBezTo>
                    <a:cubicBezTo>
                      <a:pt x="15" y="2"/>
                      <a:pt x="15" y="2"/>
                      <a:pt x="14" y="2"/>
                    </a:cubicBezTo>
                    <a:cubicBezTo>
                      <a:pt x="14" y="2"/>
                      <a:pt x="14" y="2"/>
                      <a:pt x="13" y="2"/>
                    </a:cubicBezTo>
                    <a:cubicBezTo>
                      <a:pt x="13" y="2"/>
                      <a:pt x="13" y="2"/>
                      <a:pt x="12" y="2"/>
                    </a:cubicBezTo>
                    <a:cubicBezTo>
                      <a:pt x="11" y="2"/>
                      <a:pt x="11" y="1"/>
                      <a:pt x="10" y="1"/>
                    </a:cubicBezTo>
                    <a:cubicBezTo>
                      <a:pt x="9" y="1"/>
                      <a:pt x="9" y="0"/>
                      <a:pt x="8" y="1"/>
                    </a:cubicBezTo>
                    <a:cubicBezTo>
                      <a:pt x="8" y="1"/>
                      <a:pt x="8" y="1"/>
                      <a:pt x="7" y="1"/>
                    </a:cubicBezTo>
                    <a:cubicBezTo>
                      <a:pt x="7" y="1"/>
                      <a:pt x="7" y="2"/>
                      <a:pt x="6" y="2"/>
                    </a:cubicBezTo>
                    <a:cubicBezTo>
                      <a:pt x="6" y="2"/>
                      <a:pt x="5" y="2"/>
                      <a:pt x="5" y="2"/>
                    </a:cubicBezTo>
                    <a:cubicBezTo>
                      <a:pt x="5" y="2"/>
                      <a:pt x="4" y="2"/>
                      <a:pt x="4" y="2"/>
                    </a:cubicBezTo>
                    <a:cubicBezTo>
                      <a:pt x="3" y="2"/>
                      <a:pt x="3" y="2"/>
                      <a:pt x="3" y="3"/>
                    </a:cubicBezTo>
                    <a:cubicBezTo>
                      <a:pt x="2" y="3"/>
                      <a:pt x="2" y="4"/>
                      <a:pt x="2" y="4"/>
                    </a:cubicBezTo>
                    <a:cubicBezTo>
                      <a:pt x="1" y="4"/>
                      <a:pt x="1" y="4"/>
                      <a:pt x="1" y="5"/>
                    </a:cubicBezTo>
                    <a:cubicBezTo>
                      <a:pt x="1" y="5"/>
                      <a:pt x="1" y="5"/>
                      <a:pt x="1" y="5"/>
                    </a:cubicBezTo>
                    <a:cubicBezTo>
                      <a:pt x="1" y="5"/>
                      <a:pt x="0" y="6"/>
                      <a:pt x="1" y="6"/>
                    </a:cubicBezTo>
                    <a:cubicBezTo>
                      <a:pt x="1" y="6"/>
                      <a:pt x="1" y="6"/>
                      <a:pt x="1" y="6"/>
                    </a:cubicBezTo>
                    <a:cubicBezTo>
                      <a:pt x="2" y="6"/>
                      <a:pt x="2" y="6"/>
                      <a:pt x="3" y="6"/>
                    </a:cubicBezTo>
                    <a:cubicBezTo>
                      <a:pt x="3" y="6"/>
                      <a:pt x="4" y="6"/>
                      <a:pt x="4" y="6"/>
                    </a:cubicBezTo>
                    <a:cubicBezTo>
                      <a:pt x="4" y="7"/>
                      <a:pt x="3" y="7"/>
                      <a:pt x="4" y="8"/>
                    </a:cubicBezTo>
                    <a:cubicBezTo>
                      <a:pt x="4" y="8"/>
                      <a:pt x="4" y="8"/>
                      <a:pt x="5" y="8"/>
                    </a:cubicBezTo>
                    <a:cubicBezTo>
                      <a:pt x="5" y="8"/>
                      <a:pt x="5" y="7"/>
                      <a:pt x="6" y="7"/>
                    </a:cubicBezTo>
                    <a:cubicBezTo>
                      <a:pt x="6" y="8"/>
                      <a:pt x="6" y="8"/>
                      <a:pt x="5" y="9"/>
                    </a:cubicBezTo>
                    <a:cubicBezTo>
                      <a:pt x="5" y="9"/>
                      <a:pt x="4" y="9"/>
                      <a:pt x="4" y="9"/>
                    </a:cubicBezTo>
                    <a:cubicBezTo>
                      <a:pt x="3" y="9"/>
                      <a:pt x="3" y="9"/>
                      <a:pt x="3" y="9"/>
                    </a:cubicBezTo>
                    <a:cubicBezTo>
                      <a:pt x="2" y="10"/>
                      <a:pt x="2" y="10"/>
                      <a:pt x="1" y="10"/>
                    </a:cubicBezTo>
                    <a:cubicBezTo>
                      <a:pt x="1" y="10"/>
                      <a:pt x="1" y="10"/>
                      <a:pt x="1" y="9"/>
                    </a:cubicBezTo>
                    <a:cubicBezTo>
                      <a:pt x="1" y="10"/>
                      <a:pt x="1" y="10"/>
                      <a:pt x="1" y="10"/>
                    </a:cubicBezTo>
                    <a:cubicBezTo>
                      <a:pt x="0" y="10"/>
                      <a:pt x="0" y="10"/>
                      <a:pt x="0" y="10"/>
                    </a:cubicBezTo>
                    <a:cubicBezTo>
                      <a:pt x="0" y="11"/>
                      <a:pt x="0" y="11"/>
                      <a:pt x="0" y="11"/>
                    </a:cubicBezTo>
                    <a:cubicBezTo>
                      <a:pt x="0" y="11"/>
                      <a:pt x="0" y="11"/>
                      <a:pt x="0" y="11"/>
                    </a:cubicBezTo>
                    <a:cubicBezTo>
                      <a:pt x="0" y="11"/>
                      <a:pt x="0" y="11"/>
                      <a:pt x="1" y="1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20" name="Freeform 415">
                <a:extLst>
                  <a:ext uri="{FF2B5EF4-FFF2-40B4-BE49-F238E27FC236}">
                    <a16:creationId xmlns:a16="http://schemas.microsoft.com/office/drawing/2014/main" id="{7EF0C692-24E8-712D-7811-C17865DF74AB}"/>
                  </a:ext>
                </a:extLst>
              </p:cNvPr>
              <p:cNvSpPr>
                <a:spLocks/>
              </p:cNvSpPr>
              <p:nvPr/>
            </p:nvSpPr>
            <p:spPr bwMode="auto">
              <a:xfrm>
                <a:off x="7648576" y="2016126"/>
                <a:ext cx="53975" cy="53975"/>
              </a:xfrm>
              <a:custGeom>
                <a:avLst/>
                <a:gdLst>
                  <a:gd name="T0" fmla="*/ 4 w 5"/>
                  <a:gd name="T1" fmla="*/ 3 h 5"/>
                  <a:gd name="T2" fmla="*/ 4 w 5"/>
                  <a:gd name="T3" fmla="*/ 4 h 5"/>
                  <a:gd name="T4" fmla="*/ 5 w 5"/>
                  <a:gd name="T5" fmla="*/ 3 h 5"/>
                  <a:gd name="T6" fmla="*/ 5 w 5"/>
                  <a:gd name="T7" fmla="*/ 2 h 5"/>
                  <a:gd name="T8" fmla="*/ 5 w 5"/>
                  <a:gd name="T9" fmla="*/ 1 h 5"/>
                  <a:gd name="T10" fmla="*/ 4 w 5"/>
                  <a:gd name="T11" fmla="*/ 1 h 5"/>
                  <a:gd name="T12" fmla="*/ 3 w 5"/>
                  <a:gd name="T13" fmla="*/ 1 h 5"/>
                  <a:gd name="T14" fmla="*/ 2 w 5"/>
                  <a:gd name="T15" fmla="*/ 1 h 5"/>
                  <a:gd name="T16" fmla="*/ 2 w 5"/>
                  <a:gd name="T17" fmla="*/ 1 h 5"/>
                  <a:gd name="T18" fmla="*/ 1 w 5"/>
                  <a:gd name="T19" fmla="*/ 1 h 5"/>
                  <a:gd name="T20" fmla="*/ 1 w 5"/>
                  <a:gd name="T21" fmla="*/ 2 h 5"/>
                  <a:gd name="T22" fmla="*/ 0 w 5"/>
                  <a:gd name="T23" fmla="*/ 3 h 5"/>
                  <a:gd name="T24" fmla="*/ 0 w 5"/>
                  <a:gd name="T25" fmla="*/ 4 h 5"/>
                  <a:gd name="T26" fmla="*/ 0 w 5"/>
                  <a:gd name="T27" fmla="*/ 5 h 5"/>
                  <a:gd name="T28" fmla="*/ 1 w 5"/>
                  <a:gd name="T29" fmla="*/ 5 h 5"/>
                  <a:gd name="T30" fmla="*/ 2 w 5"/>
                  <a:gd name="T31" fmla="*/ 5 h 5"/>
                  <a:gd name="T32" fmla="*/ 2 w 5"/>
                  <a:gd name="T33" fmla="*/ 4 h 5"/>
                  <a:gd name="T34" fmla="*/ 2 w 5"/>
                  <a:gd name="T35" fmla="*/ 3 h 5"/>
                  <a:gd name="T36" fmla="*/ 4 w 5"/>
                  <a:gd name="T37"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5">
                    <a:moveTo>
                      <a:pt x="4" y="3"/>
                    </a:moveTo>
                    <a:cubicBezTo>
                      <a:pt x="4" y="3"/>
                      <a:pt x="4" y="4"/>
                      <a:pt x="4" y="4"/>
                    </a:cubicBezTo>
                    <a:cubicBezTo>
                      <a:pt x="5" y="4"/>
                      <a:pt x="5" y="3"/>
                      <a:pt x="5" y="3"/>
                    </a:cubicBezTo>
                    <a:cubicBezTo>
                      <a:pt x="5" y="2"/>
                      <a:pt x="5" y="2"/>
                      <a:pt x="5" y="2"/>
                    </a:cubicBezTo>
                    <a:cubicBezTo>
                      <a:pt x="5" y="1"/>
                      <a:pt x="5" y="1"/>
                      <a:pt x="5" y="1"/>
                    </a:cubicBezTo>
                    <a:cubicBezTo>
                      <a:pt x="4" y="1"/>
                      <a:pt x="4" y="1"/>
                      <a:pt x="4" y="1"/>
                    </a:cubicBezTo>
                    <a:cubicBezTo>
                      <a:pt x="3" y="1"/>
                      <a:pt x="3" y="0"/>
                      <a:pt x="3" y="1"/>
                    </a:cubicBezTo>
                    <a:cubicBezTo>
                      <a:pt x="2" y="1"/>
                      <a:pt x="3" y="1"/>
                      <a:pt x="2" y="1"/>
                    </a:cubicBezTo>
                    <a:cubicBezTo>
                      <a:pt x="2" y="1"/>
                      <a:pt x="2" y="1"/>
                      <a:pt x="2" y="1"/>
                    </a:cubicBezTo>
                    <a:cubicBezTo>
                      <a:pt x="1" y="1"/>
                      <a:pt x="1" y="1"/>
                      <a:pt x="1" y="1"/>
                    </a:cubicBezTo>
                    <a:cubicBezTo>
                      <a:pt x="0" y="2"/>
                      <a:pt x="1" y="2"/>
                      <a:pt x="1" y="2"/>
                    </a:cubicBezTo>
                    <a:cubicBezTo>
                      <a:pt x="0" y="3"/>
                      <a:pt x="0" y="3"/>
                      <a:pt x="0" y="3"/>
                    </a:cubicBezTo>
                    <a:cubicBezTo>
                      <a:pt x="0" y="3"/>
                      <a:pt x="0" y="4"/>
                      <a:pt x="0" y="4"/>
                    </a:cubicBezTo>
                    <a:cubicBezTo>
                      <a:pt x="0" y="4"/>
                      <a:pt x="0" y="4"/>
                      <a:pt x="0" y="5"/>
                    </a:cubicBezTo>
                    <a:cubicBezTo>
                      <a:pt x="0" y="5"/>
                      <a:pt x="1" y="5"/>
                      <a:pt x="1" y="5"/>
                    </a:cubicBezTo>
                    <a:cubicBezTo>
                      <a:pt x="1" y="5"/>
                      <a:pt x="2" y="5"/>
                      <a:pt x="2" y="5"/>
                    </a:cubicBezTo>
                    <a:cubicBezTo>
                      <a:pt x="2" y="4"/>
                      <a:pt x="2" y="4"/>
                      <a:pt x="2" y="4"/>
                    </a:cubicBezTo>
                    <a:cubicBezTo>
                      <a:pt x="2" y="4"/>
                      <a:pt x="2" y="3"/>
                      <a:pt x="2" y="3"/>
                    </a:cubicBezTo>
                    <a:cubicBezTo>
                      <a:pt x="3" y="3"/>
                      <a:pt x="3" y="3"/>
                      <a:pt x="4" y="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21" name="Freeform 416">
                <a:extLst>
                  <a:ext uri="{FF2B5EF4-FFF2-40B4-BE49-F238E27FC236}">
                    <a16:creationId xmlns:a16="http://schemas.microsoft.com/office/drawing/2014/main" id="{BC0576B2-F417-8976-5504-68CBFDADF8CD}"/>
                  </a:ext>
                </a:extLst>
              </p:cNvPr>
              <p:cNvSpPr>
                <a:spLocks/>
              </p:cNvSpPr>
              <p:nvPr/>
            </p:nvSpPr>
            <p:spPr bwMode="auto">
              <a:xfrm>
                <a:off x="7572376" y="2038351"/>
                <a:ext cx="76200" cy="85725"/>
              </a:xfrm>
              <a:custGeom>
                <a:avLst/>
                <a:gdLst>
                  <a:gd name="T0" fmla="*/ 1 w 7"/>
                  <a:gd name="T1" fmla="*/ 2 h 8"/>
                  <a:gd name="T2" fmla="*/ 1 w 7"/>
                  <a:gd name="T3" fmla="*/ 3 h 8"/>
                  <a:gd name="T4" fmla="*/ 2 w 7"/>
                  <a:gd name="T5" fmla="*/ 3 h 8"/>
                  <a:gd name="T6" fmla="*/ 2 w 7"/>
                  <a:gd name="T7" fmla="*/ 2 h 8"/>
                  <a:gd name="T8" fmla="*/ 3 w 7"/>
                  <a:gd name="T9" fmla="*/ 2 h 8"/>
                  <a:gd name="T10" fmla="*/ 4 w 7"/>
                  <a:gd name="T11" fmla="*/ 3 h 8"/>
                  <a:gd name="T12" fmla="*/ 4 w 7"/>
                  <a:gd name="T13" fmla="*/ 3 h 8"/>
                  <a:gd name="T14" fmla="*/ 4 w 7"/>
                  <a:gd name="T15" fmla="*/ 4 h 8"/>
                  <a:gd name="T16" fmla="*/ 4 w 7"/>
                  <a:gd name="T17" fmla="*/ 5 h 8"/>
                  <a:gd name="T18" fmla="*/ 4 w 7"/>
                  <a:gd name="T19" fmla="*/ 6 h 8"/>
                  <a:gd name="T20" fmla="*/ 4 w 7"/>
                  <a:gd name="T21" fmla="*/ 7 h 8"/>
                  <a:gd name="T22" fmla="*/ 5 w 7"/>
                  <a:gd name="T23" fmla="*/ 8 h 8"/>
                  <a:gd name="T24" fmla="*/ 6 w 7"/>
                  <a:gd name="T25" fmla="*/ 8 h 8"/>
                  <a:gd name="T26" fmla="*/ 6 w 7"/>
                  <a:gd name="T27" fmla="*/ 7 h 8"/>
                  <a:gd name="T28" fmla="*/ 7 w 7"/>
                  <a:gd name="T29" fmla="*/ 6 h 8"/>
                  <a:gd name="T30" fmla="*/ 7 w 7"/>
                  <a:gd name="T31" fmla="*/ 5 h 8"/>
                  <a:gd name="T32" fmla="*/ 7 w 7"/>
                  <a:gd name="T33" fmla="*/ 3 h 8"/>
                  <a:gd name="T34" fmla="*/ 7 w 7"/>
                  <a:gd name="T35" fmla="*/ 3 h 8"/>
                  <a:gd name="T36" fmla="*/ 6 w 7"/>
                  <a:gd name="T37" fmla="*/ 2 h 8"/>
                  <a:gd name="T38" fmla="*/ 6 w 7"/>
                  <a:gd name="T39" fmla="*/ 1 h 8"/>
                  <a:gd name="T40" fmla="*/ 5 w 7"/>
                  <a:gd name="T41" fmla="*/ 0 h 8"/>
                  <a:gd name="T42" fmla="*/ 4 w 7"/>
                  <a:gd name="T43" fmla="*/ 0 h 8"/>
                  <a:gd name="T44" fmla="*/ 4 w 7"/>
                  <a:gd name="T45" fmla="*/ 0 h 8"/>
                  <a:gd name="T46" fmla="*/ 3 w 7"/>
                  <a:gd name="T47" fmla="*/ 0 h 8"/>
                  <a:gd name="T48" fmla="*/ 2 w 7"/>
                  <a:gd name="T49" fmla="*/ 0 h 8"/>
                  <a:gd name="T50" fmla="*/ 2 w 7"/>
                  <a:gd name="T51" fmla="*/ 0 h 8"/>
                  <a:gd name="T52" fmla="*/ 1 w 7"/>
                  <a:gd name="T53" fmla="*/ 1 h 8"/>
                  <a:gd name="T54" fmla="*/ 0 w 7"/>
                  <a:gd name="T55" fmla="*/ 1 h 8"/>
                  <a:gd name="T56" fmla="*/ 1 w 7"/>
                  <a:gd name="T57"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 h="8">
                    <a:moveTo>
                      <a:pt x="1" y="2"/>
                    </a:moveTo>
                    <a:cubicBezTo>
                      <a:pt x="1" y="2"/>
                      <a:pt x="1" y="2"/>
                      <a:pt x="1" y="3"/>
                    </a:cubicBezTo>
                    <a:cubicBezTo>
                      <a:pt x="1" y="3"/>
                      <a:pt x="2" y="3"/>
                      <a:pt x="2" y="3"/>
                    </a:cubicBezTo>
                    <a:cubicBezTo>
                      <a:pt x="2" y="3"/>
                      <a:pt x="2" y="2"/>
                      <a:pt x="2" y="2"/>
                    </a:cubicBezTo>
                    <a:cubicBezTo>
                      <a:pt x="3" y="2"/>
                      <a:pt x="3" y="2"/>
                      <a:pt x="3" y="2"/>
                    </a:cubicBezTo>
                    <a:cubicBezTo>
                      <a:pt x="4" y="1"/>
                      <a:pt x="4" y="2"/>
                      <a:pt x="4" y="3"/>
                    </a:cubicBezTo>
                    <a:cubicBezTo>
                      <a:pt x="4" y="3"/>
                      <a:pt x="4" y="3"/>
                      <a:pt x="4" y="3"/>
                    </a:cubicBezTo>
                    <a:cubicBezTo>
                      <a:pt x="4" y="4"/>
                      <a:pt x="4" y="4"/>
                      <a:pt x="4" y="4"/>
                    </a:cubicBezTo>
                    <a:cubicBezTo>
                      <a:pt x="4" y="5"/>
                      <a:pt x="3" y="5"/>
                      <a:pt x="4" y="5"/>
                    </a:cubicBezTo>
                    <a:cubicBezTo>
                      <a:pt x="4" y="6"/>
                      <a:pt x="4" y="6"/>
                      <a:pt x="4" y="6"/>
                    </a:cubicBezTo>
                    <a:cubicBezTo>
                      <a:pt x="4" y="6"/>
                      <a:pt x="4" y="7"/>
                      <a:pt x="4" y="7"/>
                    </a:cubicBezTo>
                    <a:cubicBezTo>
                      <a:pt x="5" y="7"/>
                      <a:pt x="5" y="7"/>
                      <a:pt x="5" y="8"/>
                    </a:cubicBezTo>
                    <a:cubicBezTo>
                      <a:pt x="5" y="8"/>
                      <a:pt x="6" y="8"/>
                      <a:pt x="6" y="8"/>
                    </a:cubicBezTo>
                    <a:cubicBezTo>
                      <a:pt x="6" y="8"/>
                      <a:pt x="6" y="7"/>
                      <a:pt x="6" y="7"/>
                    </a:cubicBezTo>
                    <a:cubicBezTo>
                      <a:pt x="7" y="7"/>
                      <a:pt x="7" y="7"/>
                      <a:pt x="7" y="6"/>
                    </a:cubicBezTo>
                    <a:cubicBezTo>
                      <a:pt x="7" y="6"/>
                      <a:pt x="7" y="5"/>
                      <a:pt x="7" y="5"/>
                    </a:cubicBezTo>
                    <a:cubicBezTo>
                      <a:pt x="7" y="4"/>
                      <a:pt x="6" y="4"/>
                      <a:pt x="7" y="3"/>
                    </a:cubicBezTo>
                    <a:cubicBezTo>
                      <a:pt x="7" y="3"/>
                      <a:pt x="7" y="3"/>
                      <a:pt x="7" y="3"/>
                    </a:cubicBezTo>
                    <a:cubicBezTo>
                      <a:pt x="7" y="2"/>
                      <a:pt x="7" y="2"/>
                      <a:pt x="6" y="2"/>
                    </a:cubicBezTo>
                    <a:cubicBezTo>
                      <a:pt x="6" y="1"/>
                      <a:pt x="6" y="1"/>
                      <a:pt x="6" y="1"/>
                    </a:cubicBezTo>
                    <a:cubicBezTo>
                      <a:pt x="5" y="1"/>
                      <a:pt x="5" y="0"/>
                      <a:pt x="5" y="0"/>
                    </a:cubicBezTo>
                    <a:cubicBezTo>
                      <a:pt x="5" y="0"/>
                      <a:pt x="5" y="0"/>
                      <a:pt x="4" y="0"/>
                    </a:cubicBezTo>
                    <a:cubicBezTo>
                      <a:pt x="4" y="0"/>
                      <a:pt x="4" y="1"/>
                      <a:pt x="4" y="0"/>
                    </a:cubicBezTo>
                    <a:cubicBezTo>
                      <a:pt x="3" y="0"/>
                      <a:pt x="3" y="0"/>
                      <a:pt x="3" y="0"/>
                    </a:cubicBezTo>
                    <a:cubicBezTo>
                      <a:pt x="3" y="0"/>
                      <a:pt x="3" y="0"/>
                      <a:pt x="2" y="0"/>
                    </a:cubicBezTo>
                    <a:cubicBezTo>
                      <a:pt x="2" y="0"/>
                      <a:pt x="2" y="0"/>
                      <a:pt x="2" y="0"/>
                    </a:cubicBezTo>
                    <a:cubicBezTo>
                      <a:pt x="1" y="0"/>
                      <a:pt x="1" y="0"/>
                      <a:pt x="1" y="1"/>
                    </a:cubicBezTo>
                    <a:cubicBezTo>
                      <a:pt x="1" y="1"/>
                      <a:pt x="1" y="1"/>
                      <a:pt x="0" y="1"/>
                    </a:cubicBezTo>
                    <a:cubicBezTo>
                      <a:pt x="0" y="1"/>
                      <a:pt x="1" y="1"/>
                      <a:pt x="1"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22" name="Freeform 417">
                <a:extLst>
                  <a:ext uri="{FF2B5EF4-FFF2-40B4-BE49-F238E27FC236}">
                    <a16:creationId xmlns:a16="http://schemas.microsoft.com/office/drawing/2014/main" id="{F9B758EC-7DBB-221A-69BA-7DD02AC0A336}"/>
                  </a:ext>
                </a:extLst>
              </p:cNvPr>
              <p:cNvSpPr>
                <a:spLocks/>
              </p:cNvSpPr>
              <p:nvPr/>
            </p:nvSpPr>
            <p:spPr bwMode="auto">
              <a:xfrm>
                <a:off x="7637464" y="2135189"/>
                <a:ext cx="11113" cy="11113"/>
              </a:xfrm>
              <a:custGeom>
                <a:avLst/>
                <a:gdLst>
                  <a:gd name="T0" fmla="*/ 1 w 1"/>
                  <a:gd name="T1" fmla="*/ 0 h 1"/>
                  <a:gd name="T2" fmla="*/ 0 w 1"/>
                  <a:gd name="T3" fmla="*/ 0 h 1"/>
                  <a:gd name="T4" fmla="*/ 0 w 1"/>
                  <a:gd name="T5" fmla="*/ 0 h 1"/>
                  <a:gd name="T6" fmla="*/ 0 w 1"/>
                  <a:gd name="T7" fmla="*/ 1 h 1"/>
                  <a:gd name="T8" fmla="*/ 1 w 1"/>
                  <a:gd name="T9" fmla="*/ 1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1" y="0"/>
                      <a:pt x="1" y="0"/>
                      <a:pt x="0" y="0"/>
                    </a:cubicBezTo>
                    <a:cubicBezTo>
                      <a:pt x="0" y="0"/>
                      <a:pt x="0" y="0"/>
                      <a:pt x="0" y="0"/>
                    </a:cubicBezTo>
                    <a:cubicBezTo>
                      <a:pt x="0" y="1"/>
                      <a:pt x="0" y="1"/>
                      <a:pt x="0" y="1"/>
                    </a:cubicBezTo>
                    <a:cubicBezTo>
                      <a:pt x="0" y="1"/>
                      <a:pt x="0" y="1"/>
                      <a:pt x="1" y="1"/>
                    </a:cubicBezTo>
                    <a:cubicBezTo>
                      <a:pt x="1" y="1"/>
                      <a:pt x="1" y="1"/>
                      <a:pt x="1"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23" name="Freeform 418">
                <a:extLst>
                  <a:ext uri="{FF2B5EF4-FFF2-40B4-BE49-F238E27FC236}">
                    <a16:creationId xmlns:a16="http://schemas.microsoft.com/office/drawing/2014/main" id="{8D5FF655-9253-6806-1C21-84FA2736F1F9}"/>
                  </a:ext>
                </a:extLst>
              </p:cNvPr>
              <p:cNvSpPr>
                <a:spLocks/>
              </p:cNvSpPr>
              <p:nvPr/>
            </p:nvSpPr>
            <p:spPr bwMode="auto">
              <a:xfrm>
                <a:off x="7616826" y="2200276"/>
                <a:ext cx="20638" cy="22225"/>
              </a:xfrm>
              <a:custGeom>
                <a:avLst/>
                <a:gdLst>
                  <a:gd name="T0" fmla="*/ 1 w 2"/>
                  <a:gd name="T1" fmla="*/ 2 h 2"/>
                  <a:gd name="T2" fmla="*/ 2 w 2"/>
                  <a:gd name="T3" fmla="*/ 1 h 2"/>
                  <a:gd name="T4" fmla="*/ 2 w 2"/>
                  <a:gd name="T5" fmla="*/ 0 h 2"/>
                  <a:gd name="T6" fmla="*/ 1 w 2"/>
                  <a:gd name="T7" fmla="*/ 0 h 2"/>
                  <a:gd name="T8" fmla="*/ 0 w 2"/>
                  <a:gd name="T9" fmla="*/ 1 h 2"/>
                  <a:gd name="T10" fmla="*/ 0 w 2"/>
                  <a:gd name="T11" fmla="*/ 2 h 2"/>
                  <a:gd name="T12" fmla="*/ 1 w 2"/>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2"/>
                    </a:moveTo>
                    <a:cubicBezTo>
                      <a:pt x="1" y="1"/>
                      <a:pt x="2" y="1"/>
                      <a:pt x="2" y="1"/>
                    </a:cubicBezTo>
                    <a:cubicBezTo>
                      <a:pt x="2" y="1"/>
                      <a:pt x="2" y="1"/>
                      <a:pt x="2" y="0"/>
                    </a:cubicBezTo>
                    <a:cubicBezTo>
                      <a:pt x="1" y="0"/>
                      <a:pt x="1" y="0"/>
                      <a:pt x="1" y="0"/>
                    </a:cubicBezTo>
                    <a:cubicBezTo>
                      <a:pt x="0" y="0"/>
                      <a:pt x="0" y="1"/>
                      <a:pt x="0" y="1"/>
                    </a:cubicBezTo>
                    <a:cubicBezTo>
                      <a:pt x="0" y="1"/>
                      <a:pt x="0" y="1"/>
                      <a:pt x="0" y="2"/>
                    </a:cubicBezTo>
                    <a:cubicBezTo>
                      <a:pt x="0" y="2"/>
                      <a:pt x="1" y="2"/>
                      <a:pt x="1"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24" name="Freeform 419">
                <a:extLst>
                  <a:ext uri="{FF2B5EF4-FFF2-40B4-BE49-F238E27FC236}">
                    <a16:creationId xmlns:a16="http://schemas.microsoft.com/office/drawing/2014/main" id="{E146DA11-334C-10B9-E84F-8D51F36A7C88}"/>
                  </a:ext>
                </a:extLst>
              </p:cNvPr>
              <p:cNvSpPr>
                <a:spLocks/>
              </p:cNvSpPr>
              <p:nvPr/>
            </p:nvSpPr>
            <p:spPr bwMode="auto">
              <a:xfrm>
                <a:off x="7594601" y="2254251"/>
                <a:ext cx="22225" cy="22225"/>
              </a:xfrm>
              <a:custGeom>
                <a:avLst/>
                <a:gdLst>
                  <a:gd name="T0" fmla="*/ 1 w 2"/>
                  <a:gd name="T1" fmla="*/ 2 h 2"/>
                  <a:gd name="T2" fmla="*/ 1 w 2"/>
                  <a:gd name="T3" fmla="*/ 1 h 2"/>
                  <a:gd name="T4" fmla="*/ 2 w 2"/>
                  <a:gd name="T5" fmla="*/ 0 h 2"/>
                  <a:gd name="T6" fmla="*/ 1 w 2"/>
                  <a:gd name="T7" fmla="*/ 0 h 2"/>
                  <a:gd name="T8" fmla="*/ 1 w 2"/>
                  <a:gd name="T9" fmla="*/ 0 h 2"/>
                  <a:gd name="T10" fmla="*/ 0 w 2"/>
                  <a:gd name="T11" fmla="*/ 1 h 2"/>
                  <a:gd name="T12" fmla="*/ 1 w 2"/>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2"/>
                    </a:moveTo>
                    <a:cubicBezTo>
                      <a:pt x="1" y="2"/>
                      <a:pt x="1" y="1"/>
                      <a:pt x="1" y="1"/>
                    </a:cubicBezTo>
                    <a:cubicBezTo>
                      <a:pt x="2" y="1"/>
                      <a:pt x="2" y="1"/>
                      <a:pt x="2" y="0"/>
                    </a:cubicBezTo>
                    <a:cubicBezTo>
                      <a:pt x="2" y="0"/>
                      <a:pt x="2" y="0"/>
                      <a:pt x="1" y="0"/>
                    </a:cubicBezTo>
                    <a:cubicBezTo>
                      <a:pt x="1" y="0"/>
                      <a:pt x="1" y="0"/>
                      <a:pt x="1" y="0"/>
                    </a:cubicBezTo>
                    <a:cubicBezTo>
                      <a:pt x="0" y="1"/>
                      <a:pt x="0" y="1"/>
                      <a:pt x="0" y="1"/>
                    </a:cubicBezTo>
                    <a:cubicBezTo>
                      <a:pt x="1" y="2"/>
                      <a:pt x="1" y="2"/>
                      <a:pt x="1"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25" name="Freeform 420">
                <a:extLst>
                  <a:ext uri="{FF2B5EF4-FFF2-40B4-BE49-F238E27FC236}">
                    <a16:creationId xmlns:a16="http://schemas.microsoft.com/office/drawing/2014/main" id="{E6C1A542-95DB-028C-7B5A-1BA0C64B5956}"/>
                  </a:ext>
                </a:extLst>
              </p:cNvPr>
              <p:cNvSpPr>
                <a:spLocks/>
              </p:cNvSpPr>
              <p:nvPr/>
            </p:nvSpPr>
            <p:spPr bwMode="auto">
              <a:xfrm>
                <a:off x="7400926" y="2740026"/>
                <a:ext cx="63500" cy="87313"/>
              </a:xfrm>
              <a:custGeom>
                <a:avLst/>
                <a:gdLst>
                  <a:gd name="T0" fmla="*/ 0 w 6"/>
                  <a:gd name="T1" fmla="*/ 8 h 8"/>
                  <a:gd name="T2" fmla="*/ 1 w 6"/>
                  <a:gd name="T3" fmla="*/ 8 h 8"/>
                  <a:gd name="T4" fmla="*/ 2 w 6"/>
                  <a:gd name="T5" fmla="*/ 7 h 8"/>
                  <a:gd name="T6" fmla="*/ 2 w 6"/>
                  <a:gd name="T7" fmla="*/ 6 h 8"/>
                  <a:gd name="T8" fmla="*/ 3 w 6"/>
                  <a:gd name="T9" fmla="*/ 6 h 8"/>
                  <a:gd name="T10" fmla="*/ 4 w 6"/>
                  <a:gd name="T11" fmla="*/ 6 h 8"/>
                  <a:gd name="T12" fmla="*/ 4 w 6"/>
                  <a:gd name="T13" fmla="*/ 5 h 8"/>
                  <a:gd name="T14" fmla="*/ 4 w 6"/>
                  <a:gd name="T15" fmla="*/ 4 h 8"/>
                  <a:gd name="T16" fmla="*/ 5 w 6"/>
                  <a:gd name="T17" fmla="*/ 3 h 8"/>
                  <a:gd name="T18" fmla="*/ 5 w 6"/>
                  <a:gd name="T19" fmla="*/ 3 h 8"/>
                  <a:gd name="T20" fmla="*/ 6 w 6"/>
                  <a:gd name="T21" fmla="*/ 2 h 8"/>
                  <a:gd name="T22" fmla="*/ 5 w 6"/>
                  <a:gd name="T23" fmla="*/ 1 h 8"/>
                  <a:gd name="T24" fmla="*/ 5 w 6"/>
                  <a:gd name="T25" fmla="*/ 0 h 8"/>
                  <a:gd name="T26" fmla="*/ 4 w 6"/>
                  <a:gd name="T27" fmla="*/ 2 h 8"/>
                  <a:gd name="T28" fmla="*/ 4 w 6"/>
                  <a:gd name="T29" fmla="*/ 2 h 8"/>
                  <a:gd name="T30" fmla="*/ 3 w 6"/>
                  <a:gd name="T31" fmla="*/ 3 h 8"/>
                  <a:gd name="T32" fmla="*/ 3 w 6"/>
                  <a:gd name="T33" fmla="*/ 4 h 8"/>
                  <a:gd name="T34" fmla="*/ 1 w 6"/>
                  <a:gd name="T35" fmla="*/ 5 h 8"/>
                  <a:gd name="T36" fmla="*/ 1 w 6"/>
                  <a:gd name="T37" fmla="*/ 6 h 8"/>
                  <a:gd name="T38" fmla="*/ 0 w 6"/>
                  <a:gd name="T39" fmla="*/ 7 h 8"/>
                  <a:gd name="T40" fmla="*/ 0 w 6"/>
                  <a:gd name="T4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 h="8">
                    <a:moveTo>
                      <a:pt x="0" y="8"/>
                    </a:moveTo>
                    <a:cubicBezTo>
                      <a:pt x="0" y="8"/>
                      <a:pt x="1" y="8"/>
                      <a:pt x="1" y="8"/>
                    </a:cubicBezTo>
                    <a:cubicBezTo>
                      <a:pt x="1" y="8"/>
                      <a:pt x="2" y="8"/>
                      <a:pt x="2" y="7"/>
                    </a:cubicBezTo>
                    <a:cubicBezTo>
                      <a:pt x="2" y="7"/>
                      <a:pt x="2" y="7"/>
                      <a:pt x="2" y="6"/>
                    </a:cubicBezTo>
                    <a:cubicBezTo>
                      <a:pt x="2" y="6"/>
                      <a:pt x="3" y="6"/>
                      <a:pt x="3" y="6"/>
                    </a:cubicBezTo>
                    <a:cubicBezTo>
                      <a:pt x="3" y="6"/>
                      <a:pt x="3" y="6"/>
                      <a:pt x="4" y="6"/>
                    </a:cubicBezTo>
                    <a:cubicBezTo>
                      <a:pt x="4" y="5"/>
                      <a:pt x="4" y="5"/>
                      <a:pt x="4" y="5"/>
                    </a:cubicBezTo>
                    <a:cubicBezTo>
                      <a:pt x="4" y="4"/>
                      <a:pt x="4" y="4"/>
                      <a:pt x="4" y="4"/>
                    </a:cubicBezTo>
                    <a:cubicBezTo>
                      <a:pt x="4" y="3"/>
                      <a:pt x="5" y="4"/>
                      <a:pt x="5" y="3"/>
                    </a:cubicBezTo>
                    <a:cubicBezTo>
                      <a:pt x="5" y="3"/>
                      <a:pt x="5" y="3"/>
                      <a:pt x="5" y="3"/>
                    </a:cubicBezTo>
                    <a:cubicBezTo>
                      <a:pt x="5" y="2"/>
                      <a:pt x="6" y="2"/>
                      <a:pt x="6" y="2"/>
                    </a:cubicBezTo>
                    <a:cubicBezTo>
                      <a:pt x="6" y="1"/>
                      <a:pt x="6" y="1"/>
                      <a:pt x="5" y="1"/>
                    </a:cubicBezTo>
                    <a:cubicBezTo>
                      <a:pt x="5" y="0"/>
                      <a:pt x="5" y="0"/>
                      <a:pt x="5" y="0"/>
                    </a:cubicBezTo>
                    <a:cubicBezTo>
                      <a:pt x="4" y="0"/>
                      <a:pt x="5" y="1"/>
                      <a:pt x="4" y="2"/>
                    </a:cubicBezTo>
                    <a:cubicBezTo>
                      <a:pt x="4" y="2"/>
                      <a:pt x="4" y="2"/>
                      <a:pt x="4" y="2"/>
                    </a:cubicBezTo>
                    <a:cubicBezTo>
                      <a:pt x="3" y="3"/>
                      <a:pt x="3" y="3"/>
                      <a:pt x="3" y="3"/>
                    </a:cubicBezTo>
                    <a:cubicBezTo>
                      <a:pt x="3" y="4"/>
                      <a:pt x="3" y="4"/>
                      <a:pt x="3" y="4"/>
                    </a:cubicBezTo>
                    <a:cubicBezTo>
                      <a:pt x="2" y="5"/>
                      <a:pt x="2" y="5"/>
                      <a:pt x="1" y="5"/>
                    </a:cubicBezTo>
                    <a:cubicBezTo>
                      <a:pt x="1" y="6"/>
                      <a:pt x="1" y="6"/>
                      <a:pt x="1" y="6"/>
                    </a:cubicBezTo>
                    <a:cubicBezTo>
                      <a:pt x="0" y="7"/>
                      <a:pt x="0" y="7"/>
                      <a:pt x="0" y="7"/>
                    </a:cubicBezTo>
                    <a:cubicBezTo>
                      <a:pt x="0" y="8"/>
                      <a:pt x="0" y="8"/>
                      <a:pt x="0" y="8"/>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26" name="Freeform 421">
                <a:extLst>
                  <a:ext uri="{FF2B5EF4-FFF2-40B4-BE49-F238E27FC236}">
                    <a16:creationId xmlns:a16="http://schemas.microsoft.com/office/drawing/2014/main" id="{2F3BAD03-621B-1557-ED22-A3E96255FA0E}"/>
                  </a:ext>
                </a:extLst>
              </p:cNvPr>
              <p:cNvSpPr>
                <a:spLocks/>
              </p:cNvSpPr>
              <p:nvPr/>
            </p:nvSpPr>
            <p:spPr bwMode="auto">
              <a:xfrm>
                <a:off x="7464426" y="2708276"/>
                <a:ext cx="11113" cy="11113"/>
              </a:xfrm>
              <a:custGeom>
                <a:avLst/>
                <a:gdLst>
                  <a:gd name="T0" fmla="*/ 0 w 1"/>
                  <a:gd name="T1" fmla="*/ 0 h 1"/>
                  <a:gd name="T2" fmla="*/ 0 w 1"/>
                  <a:gd name="T3" fmla="*/ 0 h 1"/>
                  <a:gd name="T4" fmla="*/ 0 w 1"/>
                  <a:gd name="T5" fmla="*/ 1 h 1"/>
                  <a:gd name="T6" fmla="*/ 0 w 1"/>
                  <a:gd name="T7" fmla="*/ 1 h 1"/>
                  <a:gd name="T8" fmla="*/ 1 w 1"/>
                  <a:gd name="T9" fmla="*/ 1 h 1"/>
                  <a:gd name="T10" fmla="*/ 1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0" y="0"/>
                      <a:pt x="0" y="0"/>
                    </a:cubicBezTo>
                    <a:cubicBezTo>
                      <a:pt x="0" y="1"/>
                      <a:pt x="0" y="1"/>
                      <a:pt x="0" y="1"/>
                    </a:cubicBezTo>
                    <a:cubicBezTo>
                      <a:pt x="0" y="1"/>
                      <a:pt x="0" y="1"/>
                      <a:pt x="0" y="1"/>
                    </a:cubicBezTo>
                    <a:cubicBezTo>
                      <a:pt x="1" y="1"/>
                      <a:pt x="1" y="1"/>
                      <a:pt x="1" y="1"/>
                    </a:cubicBezTo>
                    <a:cubicBezTo>
                      <a:pt x="1" y="0"/>
                      <a:pt x="1" y="0"/>
                      <a:pt x="1" y="0"/>
                    </a:cubicBezTo>
                    <a:cubicBezTo>
                      <a:pt x="1"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27" name="Freeform 422">
                <a:extLst>
                  <a:ext uri="{FF2B5EF4-FFF2-40B4-BE49-F238E27FC236}">
                    <a16:creationId xmlns:a16="http://schemas.microsoft.com/office/drawing/2014/main" id="{4DE2E961-179D-4444-9F82-04D037000328}"/>
                  </a:ext>
                </a:extLst>
              </p:cNvPr>
              <p:cNvSpPr>
                <a:spLocks/>
              </p:cNvSpPr>
              <p:nvPr/>
            </p:nvSpPr>
            <p:spPr bwMode="auto">
              <a:xfrm>
                <a:off x="7475539" y="2665414"/>
                <a:ext cx="33338" cy="42863"/>
              </a:xfrm>
              <a:custGeom>
                <a:avLst/>
                <a:gdLst>
                  <a:gd name="T0" fmla="*/ 3 w 3"/>
                  <a:gd name="T1" fmla="*/ 2 h 4"/>
                  <a:gd name="T2" fmla="*/ 3 w 3"/>
                  <a:gd name="T3" fmla="*/ 1 h 4"/>
                  <a:gd name="T4" fmla="*/ 2 w 3"/>
                  <a:gd name="T5" fmla="*/ 1 h 4"/>
                  <a:gd name="T6" fmla="*/ 1 w 3"/>
                  <a:gd name="T7" fmla="*/ 0 h 4"/>
                  <a:gd name="T8" fmla="*/ 0 w 3"/>
                  <a:gd name="T9" fmla="*/ 1 h 4"/>
                  <a:gd name="T10" fmla="*/ 0 w 3"/>
                  <a:gd name="T11" fmla="*/ 1 h 4"/>
                  <a:gd name="T12" fmla="*/ 1 w 3"/>
                  <a:gd name="T13" fmla="*/ 2 h 4"/>
                  <a:gd name="T14" fmla="*/ 1 w 3"/>
                  <a:gd name="T15" fmla="*/ 2 h 4"/>
                  <a:gd name="T16" fmla="*/ 2 w 3"/>
                  <a:gd name="T17" fmla="*/ 3 h 4"/>
                  <a:gd name="T18" fmla="*/ 1 w 3"/>
                  <a:gd name="T19" fmla="*/ 4 h 4"/>
                  <a:gd name="T20" fmla="*/ 2 w 3"/>
                  <a:gd name="T21" fmla="*/ 4 h 4"/>
                  <a:gd name="T22" fmla="*/ 3 w 3"/>
                  <a:gd name="T23" fmla="*/ 4 h 4"/>
                  <a:gd name="T24" fmla="*/ 3 w 3"/>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4">
                    <a:moveTo>
                      <a:pt x="3" y="2"/>
                    </a:moveTo>
                    <a:cubicBezTo>
                      <a:pt x="3" y="2"/>
                      <a:pt x="3" y="2"/>
                      <a:pt x="3" y="1"/>
                    </a:cubicBezTo>
                    <a:cubicBezTo>
                      <a:pt x="3" y="1"/>
                      <a:pt x="3" y="1"/>
                      <a:pt x="2" y="1"/>
                    </a:cubicBezTo>
                    <a:cubicBezTo>
                      <a:pt x="2" y="0"/>
                      <a:pt x="1" y="0"/>
                      <a:pt x="1" y="0"/>
                    </a:cubicBezTo>
                    <a:cubicBezTo>
                      <a:pt x="1" y="0"/>
                      <a:pt x="0" y="0"/>
                      <a:pt x="0" y="1"/>
                    </a:cubicBezTo>
                    <a:cubicBezTo>
                      <a:pt x="0" y="1"/>
                      <a:pt x="0" y="1"/>
                      <a:pt x="0" y="1"/>
                    </a:cubicBezTo>
                    <a:cubicBezTo>
                      <a:pt x="1" y="1"/>
                      <a:pt x="1" y="1"/>
                      <a:pt x="1" y="2"/>
                    </a:cubicBezTo>
                    <a:cubicBezTo>
                      <a:pt x="1" y="2"/>
                      <a:pt x="1" y="2"/>
                      <a:pt x="1" y="2"/>
                    </a:cubicBezTo>
                    <a:cubicBezTo>
                      <a:pt x="1" y="2"/>
                      <a:pt x="2" y="3"/>
                      <a:pt x="2" y="3"/>
                    </a:cubicBezTo>
                    <a:cubicBezTo>
                      <a:pt x="2" y="3"/>
                      <a:pt x="1" y="4"/>
                      <a:pt x="1" y="4"/>
                    </a:cubicBezTo>
                    <a:cubicBezTo>
                      <a:pt x="1" y="4"/>
                      <a:pt x="2" y="4"/>
                      <a:pt x="2" y="4"/>
                    </a:cubicBezTo>
                    <a:cubicBezTo>
                      <a:pt x="2" y="4"/>
                      <a:pt x="3" y="4"/>
                      <a:pt x="3" y="4"/>
                    </a:cubicBezTo>
                    <a:cubicBezTo>
                      <a:pt x="3" y="3"/>
                      <a:pt x="3" y="3"/>
                      <a:pt x="3"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28" name="Freeform 423">
                <a:extLst>
                  <a:ext uri="{FF2B5EF4-FFF2-40B4-BE49-F238E27FC236}">
                    <a16:creationId xmlns:a16="http://schemas.microsoft.com/office/drawing/2014/main" id="{659EF3E8-75F3-04FC-E612-FB785CFA832B}"/>
                  </a:ext>
                </a:extLst>
              </p:cNvPr>
              <p:cNvSpPr>
                <a:spLocks/>
              </p:cNvSpPr>
              <p:nvPr/>
            </p:nvSpPr>
            <p:spPr bwMode="auto">
              <a:xfrm>
                <a:off x="7432676" y="2513014"/>
                <a:ext cx="150813" cy="206375"/>
              </a:xfrm>
              <a:custGeom>
                <a:avLst/>
                <a:gdLst>
                  <a:gd name="T0" fmla="*/ 2 w 14"/>
                  <a:gd name="T1" fmla="*/ 9 h 19"/>
                  <a:gd name="T2" fmla="*/ 2 w 14"/>
                  <a:gd name="T3" fmla="*/ 11 h 19"/>
                  <a:gd name="T4" fmla="*/ 4 w 14"/>
                  <a:gd name="T5" fmla="*/ 11 h 19"/>
                  <a:gd name="T6" fmla="*/ 5 w 14"/>
                  <a:gd name="T7" fmla="*/ 11 h 19"/>
                  <a:gd name="T8" fmla="*/ 5 w 14"/>
                  <a:gd name="T9" fmla="*/ 12 h 19"/>
                  <a:gd name="T10" fmla="*/ 5 w 14"/>
                  <a:gd name="T11" fmla="*/ 13 h 19"/>
                  <a:gd name="T12" fmla="*/ 5 w 14"/>
                  <a:gd name="T13" fmla="*/ 13 h 19"/>
                  <a:gd name="T14" fmla="*/ 6 w 14"/>
                  <a:gd name="T15" fmla="*/ 13 h 19"/>
                  <a:gd name="T16" fmla="*/ 7 w 14"/>
                  <a:gd name="T17" fmla="*/ 13 h 19"/>
                  <a:gd name="T18" fmla="*/ 8 w 14"/>
                  <a:gd name="T19" fmla="*/ 14 h 19"/>
                  <a:gd name="T20" fmla="*/ 9 w 14"/>
                  <a:gd name="T21" fmla="*/ 14 h 19"/>
                  <a:gd name="T22" fmla="*/ 9 w 14"/>
                  <a:gd name="T23" fmla="*/ 15 h 19"/>
                  <a:gd name="T24" fmla="*/ 10 w 14"/>
                  <a:gd name="T25" fmla="*/ 15 h 19"/>
                  <a:gd name="T26" fmla="*/ 10 w 14"/>
                  <a:gd name="T27" fmla="*/ 14 h 19"/>
                  <a:gd name="T28" fmla="*/ 11 w 14"/>
                  <a:gd name="T29" fmla="*/ 14 h 19"/>
                  <a:gd name="T30" fmla="*/ 11 w 14"/>
                  <a:gd name="T31" fmla="*/ 15 h 19"/>
                  <a:gd name="T32" fmla="*/ 11 w 14"/>
                  <a:gd name="T33" fmla="*/ 16 h 19"/>
                  <a:gd name="T34" fmla="*/ 11 w 14"/>
                  <a:gd name="T35" fmla="*/ 16 h 19"/>
                  <a:gd name="T36" fmla="*/ 12 w 14"/>
                  <a:gd name="T37" fmla="*/ 17 h 19"/>
                  <a:gd name="T38" fmla="*/ 11 w 14"/>
                  <a:gd name="T39" fmla="*/ 18 h 19"/>
                  <a:gd name="T40" fmla="*/ 11 w 14"/>
                  <a:gd name="T41" fmla="*/ 19 h 19"/>
                  <a:gd name="T42" fmla="*/ 11 w 14"/>
                  <a:gd name="T43" fmla="*/ 19 h 19"/>
                  <a:gd name="T44" fmla="*/ 12 w 14"/>
                  <a:gd name="T45" fmla="*/ 19 h 19"/>
                  <a:gd name="T46" fmla="*/ 13 w 14"/>
                  <a:gd name="T47" fmla="*/ 19 h 19"/>
                  <a:gd name="T48" fmla="*/ 13 w 14"/>
                  <a:gd name="T49" fmla="*/ 18 h 19"/>
                  <a:gd name="T50" fmla="*/ 13 w 14"/>
                  <a:gd name="T51" fmla="*/ 17 h 19"/>
                  <a:gd name="T52" fmla="*/ 14 w 14"/>
                  <a:gd name="T53" fmla="*/ 16 h 19"/>
                  <a:gd name="T54" fmla="*/ 13 w 14"/>
                  <a:gd name="T55" fmla="*/ 16 h 19"/>
                  <a:gd name="T56" fmla="*/ 13 w 14"/>
                  <a:gd name="T57" fmla="*/ 15 h 19"/>
                  <a:gd name="T58" fmla="*/ 13 w 14"/>
                  <a:gd name="T59" fmla="*/ 14 h 19"/>
                  <a:gd name="T60" fmla="*/ 12 w 14"/>
                  <a:gd name="T61" fmla="*/ 13 h 19"/>
                  <a:gd name="T62" fmla="*/ 11 w 14"/>
                  <a:gd name="T63" fmla="*/ 13 h 19"/>
                  <a:gd name="T64" fmla="*/ 11 w 14"/>
                  <a:gd name="T65" fmla="*/ 13 h 19"/>
                  <a:gd name="T66" fmla="*/ 10 w 14"/>
                  <a:gd name="T67" fmla="*/ 12 h 19"/>
                  <a:gd name="T68" fmla="*/ 9 w 14"/>
                  <a:gd name="T69" fmla="*/ 12 h 19"/>
                  <a:gd name="T70" fmla="*/ 7 w 14"/>
                  <a:gd name="T71" fmla="*/ 12 h 19"/>
                  <a:gd name="T72" fmla="*/ 7 w 14"/>
                  <a:gd name="T73" fmla="*/ 11 h 19"/>
                  <a:gd name="T74" fmla="*/ 6 w 14"/>
                  <a:gd name="T75" fmla="*/ 11 h 19"/>
                  <a:gd name="T76" fmla="*/ 6 w 14"/>
                  <a:gd name="T77" fmla="*/ 9 h 19"/>
                  <a:gd name="T78" fmla="*/ 6 w 14"/>
                  <a:gd name="T79" fmla="*/ 8 h 19"/>
                  <a:gd name="T80" fmla="*/ 6 w 14"/>
                  <a:gd name="T81" fmla="*/ 8 h 19"/>
                  <a:gd name="T82" fmla="*/ 7 w 14"/>
                  <a:gd name="T83" fmla="*/ 7 h 19"/>
                  <a:gd name="T84" fmla="*/ 8 w 14"/>
                  <a:gd name="T85" fmla="*/ 6 h 19"/>
                  <a:gd name="T86" fmla="*/ 8 w 14"/>
                  <a:gd name="T87" fmla="*/ 4 h 19"/>
                  <a:gd name="T88" fmla="*/ 8 w 14"/>
                  <a:gd name="T89" fmla="*/ 3 h 19"/>
                  <a:gd name="T90" fmla="*/ 7 w 14"/>
                  <a:gd name="T91" fmla="*/ 3 h 19"/>
                  <a:gd name="T92" fmla="*/ 7 w 14"/>
                  <a:gd name="T93" fmla="*/ 2 h 19"/>
                  <a:gd name="T94" fmla="*/ 6 w 14"/>
                  <a:gd name="T95" fmla="*/ 0 h 19"/>
                  <a:gd name="T96" fmla="*/ 5 w 14"/>
                  <a:gd name="T97" fmla="*/ 0 h 19"/>
                  <a:gd name="T98" fmla="*/ 4 w 14"/>
                  <a:gd name="T99" fmla="*/ 0 h 19"/>
                  <a:gd name="T100" fmla="*/ 2 w 14"/>
                  <a:gd name="T101" fmla="*/ 0 h 19"/>
                  <a:gd name="T102" fmla="*/ 2 w 14"/>
                  <a:gd name="T103" fmla="*/ 2 h 19"/>
                  <a:gd name="T104" fmla="*/ 2 w 14"/>
                  <a:gd name="T105" fmla="*/ 3 h 19"/>
                  <a:gd name="T106" fmla="*/ 2 w 14"/>
                  <a:gd name="T107" fmla="*/ 5 h 19"/>
                  <a:gd name="T108" fmla="*/ 2 w 14"/>
                  <a:gd name="T109" fmla="*/ 6 h 19"/>
                  <a:gd name="T110" fmla="*/ 2 w 14"/>
                  <a:gd name="T111" fmla="*/ 7 h 19"/>
                  <a:gd name="T112" fmla="*/ 2 w 14"/>
                  <a:gd name="T113" fmla="*/ 6 h 19"/>
                  <a:gd name="T114" fmla="*/ 1 w 14"/>
                  <a:gd name="T115" fmla="*/ 7 h 19"/>
                  <a:gd name="T116" fmla="*/ 1 w 14"/>
                  <a:gd name="T117" fmla="*/ 8 h 19"/>
                  <a:gd name="T118" fmla="*/ 2 w 14"/>
                  <a:gd name="T11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 h="19">
                    <a:moveTo>
                      <a:pt x="2" y="9"/>
                    </a:moveTo>
                    <a:cubicBezTo>
                      <a:pt x="2" y="10"/>
                      <a:pt x="2" y="10"/>
                      <a:pt x="2" y="11"/>
                    </a:cubicBezTo>
                    <a:cubicBezTo>
                      <a:pt x="3" y="11"/>
                      <a:pt x="3" y="11"/>
                      <a:pt x="4" y="11"/>
                    </a:cubicBezTo>
                    <a:cubicBezTo>
                      <a:pt x="4" y="11"/>
                      <a:pt x="5" y="11"/>
                      <a:pt x="5" y="11"/>
                    </a:cubicBezTo>
                    <a:cubicBezTo>
                      <a:pt x="5" y="12"/>
                      <a:pt x="5" y="12"/>
                      <a:pt x="5" y="12"/>
                    </a:cubicBezTo>
                    <a:cubicBezTo>
                      <a:pt x="5" y="12"/>
                      <a:pt x="5" y="13"/>
                      <a:pt x="5" y="13"/>
                    </a:cubicBezTo>
                    <a:cubicBezTo>
                      <a:pt x="5" y="13"/>
                      <a:pt x="5" y="13"/>
                      <a:pt x="5" y="13"/>
                    </a:cubicBezTo>
                    <a:cubicBezTo>
                      <a:pt x="5" y="14"/>
                      <a:pt x="6" y="13"/>
                      <a:pt x="6" y="13"/>
                    </a:cubicBezTo>
                    <a:cubicBezTo>
                      <a:pt x="7" y="13"/>
                      <a:pt x="7" y="13"/>
                      <a:pt x="7" y="13"/>
                    </a:cubicBezTo>
                    <a:cubicBezTo>
                      <a:pt x="7" y="13"/>
                      <a:pt x="8" y="13"/>
                      <a:pt x="8" y="14"/>
                    </a:cubicBezTo>
                    <a:cubicBezTo>
                      <a:pt x="8" y="14"/>
                      <a:pt x="8" y="14"/>
                      <a:pt x="9" y="14"/>
                    </a:cubicBezTo>
                    <a:cubicBezTo>
                      <a:pt x="9" y="14"/>
                      <a:pt x="9" y="15"/>
                      <a:pt x="9" y="15"/>
                    </a:cubicBezTo>
                    <a:cubicBezTo>
                      <a:pt x="9" y="15"/>
                      <a:pt x="10" y="15"/>
                      <a:pt x="10" y="15"/>
                    </a:cubicBezTo>
                    <a:cubicBezTo>
                      <a:pt x="10" y="15"/>
                      <a:pt x="10" y="14"/>
                      <a:pt x="10" y="14"/>
                    </a:cubicBezTo>
                    <a:cubicBezTo>
                      <a:pt x="10" y="14"/>
                      <a:pt x="11" y="14"/>
                      <a:pt x="11" y="14"/>
                    </a:cubicBezTo>
                    <a:cubicBezTo>
                      <a:pt x="11" y="15"/>
                      <a:pt x="11" y="15"/>
                      <a:pt x="11" y="15"/>
                    </a:cubicBezTo>
                    <a:cubicBezTo>
                      <a:pt x="11" y="16"/>
                      <a:pt x="11" y="15"/>
                      <a:pt x="11" y="16"/>
                    </a:cubicBezTo>
                    <a:cubicBezTo>
                      <a:pt x="11" y="16"/>
                      <a:pt x="11" y="16"/>
                      <a:pt x="11" y="16"/>
                    </a:cubicBezTo>
                    <a:cubicBezTo>
                      <a:pt x="11" y="17"/>
                      <a:pt x="12" y="16"/>
                      <a:pt x="12" y="17"/>
                    </a:cubicBezTo>
                    <a:cubicBezTo>
                      <a:pt x="12" y="17"/>
                      <a:pt x="11" y="17"/>
                      <a:pt x="11" y="18"/>
                    </a:cubicBezTo>
                    <a:cubicBezTo>
                      <a:pt x="11" y="18"/>
                      <a:pt x="10" y="18"/>
                      <a:pt x="11" y="19"/>
                    </a:cubicBezTo>
                    <a:cubicBezTo>
                      <a:pt x="11" y="19"/>
                      <a:pt x="11" y="19"/>
                      <a:pt x="11" y="19"/>
                    </a:cubicBezTo>
                    <a:cubicBezTo>
                      <a:pt x="12" y="19"/>
                      <a:pt x="12" y="19"/>
                      <a:pt x="12" y="19"/>
                    </a:cubicBezTo>
                    <a:cubicBezTo>
                      <a:pt x="13" y="19"/>
                      <a:pt x="13" y="19"/>
                      <a:pt x="13" y="19"/>
                    </a:cubicBezTo>
                    <a:cubicBezTo>
                      <a:pt x="13" y="19"/>
                      <a:pt x="13" y="19"/>
                      <a:pt x="13" y="18"/>
                    </a:cubicBezTo>
                    <a:cubicBezTo>
                      <a:pt x="13" y="18"/>
                      <a:pt x="13" y="18"/>
                      <a:pt x="13" y="17"/>
                    </a:cubicBezTo>
                    <a:cubicBezTo>
                      <a:pt x="13" y="17"/>
                      <a:pt x="14" y="17"/>
                      <a:pt x="14" y="16"/>
                    </a:cubicBezTo>
                    <a:cubicBezTo>
                      <a:pt x="14" y="16"/>
                      <a:pt x="13" y="16"/>
                      <a:pt x="13" y="16"/>
                    </a:cubicBezTo>
                    <a:cubicBezTo>
                      <a:pt x="13" y="15"/>
                      <a:pt x="13" y="15"/>
                      <a:pt x="13" y="15"/>
                    </a:cubicBezTo>
                    <a:cubicBezTo>
                      <a:pt x="13" y="14"/>
                      <a:pt x="13" y="14"/>
                      <a:pt x="13" y="14"/>
                    </a:cubicBezTo>
                    <a:cubicBezTo>
                      <a:pt x="12" y="13"/>
                      <a:pt x="12" y="13"/>
                      <a:pt x="12" y="13"/>
                    </a:cubicBezTo>
                    <a:cubicBezTo>
                      <a:pt x="12" y="13"/>
                      <a:pt x="12" y="13"/>
                      <a:pt x="11" y="13"/>
                    </a:cubicBezTo>
                    <a:cubicBezTo>
                      <a:pt x="11" y="13"/>
                      <a:pt x="11" y="13"/>
                      <a:pt x="11" y="13"/>
                    </a:cubicBezTo>
                    <a:cubicBezTo>
                      <a:pt x="10" y="13"/>
                      <a:pt x="10" y="12"/>
                      <a:pt x="10" y="12"/>
                    </a:cubicBezTo>
                    <a:cubicBezTo>
                      <a:pt x="10" y="12"/>
                      <a:pt x="9" y="12"/>
                      <a:pt x="9" y="12"/>
                    </a:cubicBezTo>
                    <a:cubicBezTo>
                      <a:pt x="8" y="12"/>
                      <a:pt x="8" y="12"/>
                      <a:pt x="7" y="12"/>
                    </a:cubicBezTo>
                    <a:cubicBezTo>
                      <a:pt x="7" y="12"/>
                      <a:pt x="7" y="11"/>
                      <a:pt x="7" y="11"/>
                    </a:cubicBezTo>
                    <a:cubicBezTo>
                      <a:pt x="7" y="11"/>
                      <a:pt x="7" y="11"/>
                      <a:pt x="6" y="11"/>
                    </a:cubicBezTo>
                    <a:cubicBezTo>
                      <a:pt x="6" y="10"/>
                      <a:pt x="6" y="10"/>
                      <a:pt x="6" y="9"/>
                    </a:cubicBezTo>
                    <a:cubicBezTo>
                      <a:pt x="6" y="9"/>
                      <a:pt x="6" y="9"/>
                      <a:pt x="6" y="8"/>
                    </a:cubicBezTo>
                    <a:cubicBezTo>
                      <a:pt x="6" y="8"/>
                      <a:pt x="6" y="8"/>
                      <a:pt x="6" y="8"/>
                    </a:cubicBezTo>
                    <a:cubicBezTo>
                      <a:pt x="7" y="8"/>
                      <a:pt x="7" y="7"/>
                      <a:pt x="7" y="7"/>
                    </a:cubicBezTo>
                    <a:cubicBezTo>
                      <a:pt x="7" y="6"/>
                      <a:pt x="7" y="6"/>
                      <a:pt x="8" y="6"/>
                    </a:cubicBezTo>
                    <a:cubicBezTo>
                      <a:pt x="8" y="5"/>
                      <a:pt x="8" y="5"/>
                      <a:pt x="8" y="4"/>
                    </a:cubicBezTo>
                    <a:cubicBezTo>
                      <a:pt x="8" y="4"/>
                      <a:pt x="8" y="4"/>
                      <a:pt x="8" y="3"/>
                    </a:cubicBezTo>
                    <a:cubicBezTo>
                      <a:pt x="7" y="3"/>
                      <a:pt x="7" y="3"/>
                      <a:pt x="7" y="3"/>
                    </a:cubicBezTo>
                    <a:cubicBezTo>
                      <a:pt x="7" y="2"/>
                      <a:pt x="7" y="2"/>
                      <a:pt x="7" y="2"/>
                    </a:cubicBezTo>
                    <a:cubicBezTo>
                      <a:pt x="6" y="1"/>
                      <a:pt x="7" y="0"/>
                      <a:pt x="6" y="0"/>
                    </a:cubicBezTo>
                    <a:cubicBezTo>
                      <a:pt x="6" y="0"/>
                      <a:pt x="5" y="0"/>
                      <a:pt x="5" y="0"/>
                    </a:cubicBezTo>
                    <a:cubicBezTo>
                      <a:pt x="4" y="0"/>
                      <a:pt x="4" y="0"/>
                      <a:pt x="4" y="0"/>
                    </a:cubicBezTo>
                    <a:cubicBezTo>
                      <a:pt x="3" y="0"/>
                      <a:pt x="3" y="0"/>
                      <a:pt x="2" y="0"/>
                    </a:cubicBezTo>
                    <a:cubicBezTo>
                      <a:pt x="2" y="0"/>
                      <a:pt x="2" y="1"/>
                      <a:pt x="2" y="2"/>
                    </a:cubicBezTo>
                    <a:cubicBezTo>
                      <a:pt x="2" y="2"/>
                      <a:pt x="2" y="3"/>
                      <a:pt x="2" y="3"/>
                    </a:cubicBezTo>
                    <a:cubicBezTo>
                      <a:pt x="2" y="4"/>
                      <a:pt x="2" y="4"/>
                      <a:pt x="2" y="5"/>
                    </a:cubicBezTo>
                    <a:cubicBezTo>
                      <a:pt x="2" y="5"/>
                      <a:pt x="2" y="5"/>
                      <a:pt x="2" y="6"/>
                    </a:cubicBezTo>
                    <a:cubicBezTo>
                      <a:pt x="2" y="6"/>
                      <a:pt x="3" y="7"/>
                      <a:pt x="2" y="7"/>
                    </a:cubicBezTo>
                    <a:cubicBezTo>
                      <a:pt x="2" y="7"/>
                      <a:pt x="2" y="6"/>
                      <a:pt x="2" y="6"/>
                    </a:cubicBezTo>
                    <a:cubicBezTo>
                      <a:pt x="1" y="6"/>
                      <a:pt x="1" y="6"/>
                      <a:pt x="1" y="7"/>
                    </a:cubicBezTo>
                    <a:cubicBezTo>
                      <a:pt x="0" y="7"/>
                      <a:pt x="1" y="8"/>
                      <a:pt x="1" y="8"/>
                    </a:cubicBezTo>
                    <a:cubicBezTo>
                      <a:pt x="1" y="9"/>
                      <a:pt x="1" y="9"/>
                      <a:pt x="2" y="9"/>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29" name="Freeform 424">
                <a:extLst>
                  <a:ext uri="{FF2B5EF4-FFF2-40B4-BE49-F238E27FC236}">
                    <a16:creationId xmlns:a16="http://schemas.microsoft.com/office/drawing/2014/main" id="{E79FEA45-BC5F-A03B-A1A3-34D5AF3A463F}"/>
                  </a:ext>
                </a:extLst>
              </p:cNvPr>
              <p:cNvSpPr>
                <a:spLocks/>
              </p:cNvSpPr>
              <p:nvPr/>
            </p:nvSpPr>
            <p:spPr bwMode="auto">
              <a:xfrm>
                <a:off x="7518401" y="2697164"/>
                <a:ext cx="33338" cy="65088"/>
              </a:xfrm>
              <a:custGeom>
                <a:avLst/>
                <a:gdLst>
                  <a:gd name="T0" fmla="*/ 3 w 3"/>
                  <a:gd name="T1" fmla="*/ 4 h 6"/>
                  <a:gd name="T2" fmla="*/ 3 w 3"/>
                  <a:gd name="T3" fmla="*/ 3 h 6"/>
                  <a:gd name="T4" fmla="*/ 3 w 3"/>
                  <a:gd name="T5" fmla="*/ 3 h 6"/>
                  <a:gd name="T6" fmla="*/ 1 w 3"/>
                  <a:gd name="T7" fmla="*/ 3 h 6"/>
                  <a:gd name="T8" fmla="*/ 1 w 3"/>
                  <a:gd name="T9" fmla="*/ 2 h 6"/>
                  <a:gd name="T10" fmla="*/ 0 w 3"/>
                  <a:gd name="T11" fmla="*/ 0 h 6"/>
                  <a:gd name="T12" fmla="*/ 0 w 3"/>
                  <a:gd name="T13" fmla="*/ 1 h 6"/>
                  <a:gd name="T14" fmla="*/ 1 w 3"/>
                  <a:gd name="T15" fmla="*/ 3 h 6"/>
                  <a:gd name="T16" fmla="*/ 0 w 3"/>
                  <a:gd name="T17" fmla="*/ 4 h 6"/>
                  <a:gd name="T18" fmla="*/ 0 w 3"/>
                  <a:gd name="T19" fmla="*/ 6 h 6"/>
                  <a:gd name="T20" fmla="*/ 1 w 3"/>
                  <a:gd name="T21" fmla="*/ 6 h 6"/>
                  <a:gd name="T22" fmla="*/ 2 w 3"/>
                  <a:gd name="T23" fmla="*/ 5 h 6"/>
                  <a:gd name="T24" fmla="*/ 3 w 3"/>
                  <a:gd name="T25"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6">
                    <a:moveTo>
                      <a:pt x="3" y="4"/>
                    </a:moveTo>
                    <a:cubicBezTo>
                      <a:pt x="3" y="4"/>
                      <a:pt x="3" y="4"/>
                      <a:pt x="3" y="3"/>
                    </a:cubicBezTo>
                    <a:cubicBezTo>
                      <a:pt x="3" y="3"/>
                      <a:pt x="3" y="3"/>
                      <a:pt x="3" y="3"/>
                    </a:cubicBezTo>
                    <a:cubicBezTo>
                      <a:pt x="2" y="2"/>
                      <a:pt x="2" y="3"/>
                      <a:pt x="1" y="3"/>
                    </a:cubicBezTo>
                    <a:cubicBezTo>
                      <a:pt x="1" y="2"/>
                      <a:pt x="1" y="2"/>
                      <a:pt x="1" y="2"/>
                    </a:cubicBezTo>
                    <a:cubicBezTo>
                      <a:pt x="1" y="1"/>
                      <a:pt x="1" y="0"/>
                      <a:pt x="0" y="0"/>
                    </a:cubicBezTo>
                    <a:cubicBezTo>
                      <a:pt x="0" y="1"/>
                      <a:pt x="0" y="1"/>
                      <a:pt x="0" y="1"/>
                    </a:cubicBezTo>
                    <a:cubicBezTo>
                      <a:pt x="0" y="2"/>
                      <a:pt x="0" y="2"/>
                      <a:pt x="1" y="3"/>
                    </a:cubicBezTo>
                    <a:cubicBezTo>
                      <a:pt x="1" y="3"/>
                      <a:pt x="0" y="4"/>
                      <a:pt x="0" y="4"/>
                    </a:cubicBezTo>
                    <a:cubicBezTo>
                      <a:pt x="0" y="5"/>
                      <a:pt x="0" y="5"/>
                      <a:pt x="0" y="6"/>
                    </a:cubicBezTo>
                    <a:cubicBezTo>
                      <a:pt x="0" y="6"/>
                      <a:pt x="1" y="6"/>
                      <a:pt x="1" y="6"/>
                    </a:cubicBezTo>
                    <a:cubicBezTo>
                      <a:pt x="2" y="6"/>
                      <a:pt x="2" y="5"/>
                      <a:pt x="2" y="5"/>
                    </a:cubicBezTo>
                    <a:cubicBezTo>
                      <a:pt x="3" y="5"/>
                      <a:pt x="3" y="5"/>
                      <a:pt x="3" y="4"/>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30" name="Freeform 425">
                <a:extLst>
                  <a:ext uri="{FF2B5EF4-FFF2-40B4-BE49-F238E27FC236}">
                    <a16:creationId xmlns:a16="http://schemas.microsoft.com/office/drawing/2014/main" id="{EA3CA57B-AE13-8A98-3364-4985A4817080}"/>
                  </a:ext>
                </a:extLst>
              </p:cNvPr>
              <p:cNvSpPr>
                <a:spLocks/>
              </p:cNvSpPr>
              <p:nvPr/>
            </p:nvSpPr>
            <p:spPr bwMode="auto">
              <a:xfrm>
                <a:off x="7540626" y="2697164"/>
                <a:ext cx="76200" cy="119063"/>
              </a:xfrm>
              <a:custGeom>
                <a:avLst/>
                <a:gdLst>
                  <a:gd name="T0" fmla="*/ 7 w 7"/>
                  <a:gd name="T1" fmla="*/ 4 h 11"/>
                  <a:gd name="T2" fmla="*/ 7 w 7"/>
                  <a:gd name="T3" fmla="*/ 2 h 11"/>
                  <a:gd name="T4" fmla="*/ 7 w 7"/>
                  <a:gd name="T5" fmla="*/ 1 h 11"/>
                  <a:gd name="T6" fmla="*/ 6 w 7"/>
                  <a:gd name="T7" fmla="*/ 0 h 11"/>
                  <a:gd name="T8" fmla="*/ 5 w 7"/>
                  <a:gd name="T9" fmla="*/ 0 h 11"/>
                  <a:gd name="T10" fmla="*/ 5 w 7"/>
                  <a:gd name="T11" fmla="*/ 0 h 11"/>
                  <a:gd name="T12" fmla="*/ 4 w 7"/>
                  <a:gd name="T13" fmla="*/ 2 h 11"/>
                  <a:gd name="T14" fmla="*/ 4 w 7"/>
                  <a:gd name="T15" fmla="*/ 4 h 11"/>
                  <a:gd name="T16" fmla="*/ 4 w 7"/>
                  <a:gd name="T17" fmla="*/ 5 h 11"/>
                  <a:gd name="T18" fmla="*/ 3 w 7"/>
                  <a:gd name="T19" fmla="*/ 5 h 11"/>
                  <a:gd name="T20" fmla="*/ 2 w 7"/>
                  <a:gd name="T21" fmla="*/ 5 h 11"/>
                  <a:gd name="T22" fmla="*/ 1 w 7"/>
                  <a:gd name="T23" fmla="*/ 5 h 11"/>
                  <a:gd name="T24" fmla="*/ 1 w 7"/>
                  <a:gd name="T25" fmla="*/ 6 h 11"/>
                  <a:gd name="T26" fmla="*/ 0 w 7"/>
                  <a:gd name="T27" fmla="*/ 8 h 11"/>
                  <a:gd name="T28" fmla="*/ 0 w 7"/>
                  <a:gd name="T29" fmla="*/ 8 h 11"/>
                  <a:gd name="T30" fmla="*/ 0 w 7"/>
                  <a:gd name="T31" fmla="*/ 9 h 11"/>
                  <a:gd name="T32" fmla="*/ 1 w 7"/>
                  <a:gd name="T33" fmla="*/ 10 h 11"/>
                  <a:gd name="T34" fmla="*/ 1 w 7"/>
                  <a:gd name="T35" fmla="*/ 11 h 11"/>
                  <a:gd name="T36" fmla="*/ 2 w 7"/>
                  <a:gd name="T37" fmla="*/ 10 h 11"/>
                  <a:gd name="T38" fmla="*/ 3 w 7"/>
                  <a:gd name="T39" fmla="*/ 9 h 11"/>
                  <a:gd name="T40" fmla="*/ 3 w 7"/>
                  <a:gd name="T41" fmla="*/ 9 h 11"/>
                  <a:gd name="T42" fmla="*/ 4 w 7"/>
                  <a:gd name="T43" fmla="*/ 7 h 11"/>
                  <a:gd name="T44" fmla="*/ 4 w 7"/>
                  <a:gd name="T45" fmla="*/ 6 h 11"/>
                  <a:gd name="T46" fmla="*/ 5 w 7"/>
                  <a:gd name="T47" fmla="*/ 5 h 11"/>
                  <a:gd name="T48" fmla="*/ 5 w 7"/>
                  <a:gd name="T49" fmla="*/ 6 h 11"/>
                  <a:gd name="T50" fmla="*/ 6 w 7"/>
                  <a:gd name="T51" fmla="*/ 7 h 11"/>
                  <a:gd name="T52" fmla="*/ 7 w 7"/>
                  <a:gd name="T53" fmla="*/ 7 h 11"/>
                  <a:gd name="T54" fmla="*/ 7 w 7"/>
                  <a:gd name="T55" fmla="*/ 6 h 11"/>
                  <a:gd name="T56" fmla="*/ 7 w 7"/>
                  <a:gd name="T57" fmla="*/ 5 h 11"/>
                  <a:gd name="T58" fmla="*/ 7 w 7"/>
                  <a:gd name="T5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 h="11">
                    <a:moveTo>
                      <a:pt x="7" y="4"/>
                    </a:moveTo>
                    <a:cubicBezTo>
                      <a:pt x="7" y="4"/>
                      <a:pt x="7" y="3"/>
                      <a:pt x="7" y="2"/>
                    </a:cubicBezTo>
                    <a:cubicBezTo>
                      <a:pt x="7" y="2"/>
                      <a:pt x="7" y="1"/>
                      <a:pt x="7" y="1"/>
                    </a:cubicBezTo>
                    <a:cubicBezTo>
                      <a:pt x="7" y="1"/>
                      <a:pt x="7" y="0"/>
                      <a:pt x="6" y="0"/>
                    </a:cubicBezTo>
                    <a:cubicBezTo>
                      <a:pt x="6" y="0"/>
                      <a:pt x="6" y="0"/>
                      <a:pt x="5" y="0"/>
                    </a:cubicBezTo>
                    <a:cubicBezTo>
                      <a:pt x="5" y="0"/>
                      <a:pt x="5" y="0"/>
                      <a:pt x="5" y="0"/>
                    </a:cubicBezTo>
                    <a:cubicBezTo>
                      <a:pt x="4" y="1"/>
                      <a:pt x="4" y="2"/>
                      <a:pt x="4" y="2"/>
                    </a:cubicBezTo>
                    <a:cubicBezTo>
                      <a:pt x="4" y="3"/>
                      <a:pt x="4" y="3"/>
                      <a:pt x="4" y="4"/>
                    </a:cubicBezTo>
                    <a:cubicBezTo>
                      <a:pt x="4" y="4"/>
                      <a:pt x="4" y="4"/>
                      <a:pt x="4" y="5"/>
                    </a:cubicBezTo>
                    <a:cubicBezTo>
                      <a:pt x="3" y="5"/>
                      <a:pt x="3" y="5"/>
                      <a:pt x="3" y="5"/>
                    </a:cubicBezTo>
                    <a:cubicBezTo>
                      <a:pt x="2" y="5"/>
                      <a:pt x="2" y="5"/>
                      <a:pt x="2" y="5"/>
                    </a:cubicBezTo>
                    <a:cubicBezTo>
                      <a:pt x="1" y="5"/>
                      <a:pt x="1" y="5"/>
                      <a:pt x="1" y="5"/>
                    </a:cubicBezTo>
                    <a:cubicBezTo>
                      <a:pt x="0" y="6"/>
                      <a:pt x="1" y="6"/>
                      <a:pt x="1" y="6"/>
                    </a:cubicBezTo>
                    <a:cubicBezTo>
                      <a:pt x="1" y="7"/>
                      <a:pt x="0" y="7"/>
                      <a:pt x="0" y="8"/>
                    </a:cubicBezTo>
                    <a:cubicBezTo>
                      <a:pt x="0" y="8"/>
                      <a:pt x="0" y="8"/>
                      <a:pt x="0" y="8"/>
                    </a:cubicBezTo>
                    <a:cubicBezTo>
                      <a:pt x="0" y="9"/>
                      <a:pt x="0" y="9"/>
                      <a:pt x="0" y="9"/>
                    </a:cubicBezTo>
                    <a:cubicBezTo>
                      <a:pt x="0" y="9"/>
                      <a:pt x="0" y="10"/>
                      <a:pt x="1" y="10"/>
                    </a:cubicBezTo>
                    <a:cubicBezTo>
                      <a:pt x="1" y="10"/>
                      <a:pt x="1" y="10"/>
                      <a:pt x="1" y="11"/>
                    </a:cubicBezTo>
                    <a:cubicBezTo>
                      <a:pt x="2" y="11"/>
                      <a:pt x="2" y="11"/>
                      <a:pt x="2" y="10"/>
                    </a:cubicBezTo>
                    <a:cubicBezTo>
                      <a:pt x="3" y="10"/>
                      <a:pt x="2" y="10"/>
                      <a:pt x="3" y="9"/>
                    </a:cubicBezTo>
                    <a:cubicBezTo>
                      <a:pt x="3" y="9"/>
                      <a:pt x="3" y="9"/>
                      <a:pt x="3" y="9"/>
                    </a:cubicBezTo>
                    <a:cubicBezTo>
                      <a:pt x="3" y="8"/>
                      <a:pt x="3" y="8"/>
                      <a:pt x="4" y="7"/>
                    </a:cubicBezTo>
                    <a:cubicBezTo>
                      <a:pt x="4" y="7"/>
                      <a:pt x="4" y="6"/>
                      <a:pt x="4" y="6"/>
                    </a:cubicBezTo>
                    <a:cubicBezTo>
                      <a:pt x="4" y="5"/>
                      <a:pt x="4" y="5"/>
                      <a:pt x="5" y="5"/>
                    </a:cubicBezTo>
                    <a:cubicBezTo>
                      <a:pt x="5" y="5"/>
                      <a:pt x="5" y="5"/>
                      <a:pt x="5" y="6"/>
                    </a:cubicBezTo>
                    <a:cubicBezTo>
                      <a:pt x="6" y="6"/>
                      <a:pt x="5" y="7"/>
                      <a:pt x="6" y="7"/>
                    </a:cubicBezTo>
                    <a:cubicBezTo>
                      <a:pt x="6" y="7"/>
                      <a:pt x="7" y="7"/>
                      <a:pt x="7" y="7"/>
                    </a:cubicBezTo>
                    <a:cubicBezTo>
                      <a:pt x="7" y="6"/>
                      <a:pt x="7" y="6"/>
                      <a:pt x="7" y="6"/>
                    </a:cubicBezTo>
                    <a:cubicBezTo>
                      <a:pt x="7" y="5"/>
                      <a:pt x="7" y="5"/>
                      <a:pt x="7" y="5"/>
                    </a:cubicBezTo>
                    <a:cubicBezTo>
                      <a:pt x="7" y="5"/>
                      <a:pt x="7" y="5"/>
                      <a:pt x="7" y="4"/>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31" name="Freeform 426">
                <a:extLst>
                  <a:ext uri="{FF2B5EF4-FFF2-40B4-BE49-F238E27FC236}">
                    <a16:creationId xmlns:a16="http://schemas.microsoft.com/office/drawing/2014/main" id="{186DD847-AF64-4A00-A0B8-5666B5A2141F}"/>
                  </a:ext>
                </a:extLst>
              </p:cNvPr>
              <p:cNvSpPr>
                <a:spLocks/>
              </p:cNvSpPr>
              <p:nvPr/>
            </p:nvSpPr>
            <p:spPr bwMode="auto">
              <a:xfrm>
                <a:off x="7583489" y="2773364"/>
                <a:ext cx="22225" cy="22225"/>
              </a:xfrm>
              <a:custGeom>
                <a:avLst/>
                <a:gdLst>
                  <a:gd name="T0" fmla="*/ 0 w 2"/>
                  <a:gd name="T1" fmla="*/ 0 h 2"/>
                  <a:gd name="T2" fmla="*/ 0 w 2"/>
                  <a:gd name="T3" fmla="*/ 1 h 2"/>
                  <a:gd name="T4" fmla="*/ 0 w 2"/>
                  <a:gd name="T5" fmla="*/ 2 h 2"/>
                  <a:gd name="T6" fmla="*/ 0 w 2"/>
                  <a:gd name="T7" fmla="*/ 2 h 2"/>
                  <a:gd name="T8" fmla="*/ 1 w 2"/>
                  <a:gd name="T9" fmla="*/ 2 h 2"/>
                  <a:gd name="T10" fmla="*/ 2 w 2"/>
                  <a:gd name="T11" fmla="*/ 1 h 2"/>
                  <a:gd name="T12" fmla="*/ 2 w 2"/>
                  <a:gd name="T13" fmla="*/ 0 h 2"/>
                  <a:gd name="T14" fmla="*/ 0 w 2"/>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0"/>
                    </a:moveTo>
                    <a:cubicBezTo>
                      <a:pt x="0" y="1"/>
                      <a:pt x="0" y="1"/>
                      <a:pt x="0" y="1"/>
                    </a:cubicBezTo>
                    <a:cubicBezTo>
                      <a:pt x="0" y="1"/>
                      <a:pt x="0" y="2"/>
                      <a:pt x="0" y="2"/>
                    </a:cubicBezTo>
                    <a:cubicBezTo>
                      <a:pt x="0" y="2"/>
                      <a:pt x="0" y="2"/>
                      <a:pt x="0" y="2"/>
                    </a:cubicBezTo>
                    <a:cubicBezTo>
                      <a:pt x="1" y="2"/>
                      <a:pt x="1" y="2"/>
                      <a:pt x="1" y="2"/>
                    </a:cubicBezTo>
                    <a:cubicBezTo>
                      <a:pt x="1" y="2"/>
                      <a:pt x="2" y="2"/>
                      <a:pt x="2" y="1"/>
                    </a:cubicBezTo>
                    <a:cubicBezTo>
                      <a:pt x="2" y="1"/>
                      <a:pt x="2" y="1"/>
                      <a:pt x="2" y="0"/>
                    </a:cubicBezTo>
                    <a:cubicBezTo>
                      <a:pt x="1" y="0"/>
                      <a:pt x="1"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32" name="Freeform 427">
                <a:extLst>
                  <a:ext uri="{FF2B5EF4-FFF2-40B4-BE49-F238E27FC236}">
                    <a16:creationId xmlns:a16="http://schemas.microsoft.com/office/drawing/2014/main" id="{639E4DDD-CB23-3BDD-4235-12A751AD4ECE}"/>
                  </a:ext>
                </a:extLst>
              </p:cNvPr>
              <p:cNvSpPr>
                <a:spLocks/>
              </p:cNvSpPr>
              <p:nvPr/>
            </p:nvSpPr>
            <p:spPr bwMode="auto">
              <a:xfrm>
                <a:off x="7529514" y="2881314"/>
                <a:ext cx="22225" cy="11113"/>
              </a:xfrm>
              <a:custGeom>
                <a:avLst/>
                <a:gdLst>
                  <a:gd name="T0" fmla="*/ 1 w 2"/>
                  <a:gd name="T1" fmla="*/ 0 h 1"/>
                  <a:gd name="T2" fmla="*/ 0 w 2"/>
                  <a:gd name="T3" fmla="*/ 1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2" y="1"/>
                      <a:pt x="2" y="0"/>
                    </a:cubicBezTo>
                    <a:cubicBezTo>
                      <a:pt x="1" y="0"/>
                      <a:pt x="1" y="0"/>
                      <a:pt x="1"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33" name="Freeform 428">
                <a:extLst>
                  <a:ext uri="{FF2B5EF4-FFF2-40B4-BE49-F238E27FC236}">
                    <a16:creationId xmlns:a16="http://schemas.microsoft.com/office/drawing/2014/main" id="{7FC58001-0A09-9A35-5C83-466115888F28}"/>
                  </a:ext>
                </a:extLst>
              </p:cNvPr>
              <p:cNvSpPr>
                <a:spLocks/>
              </p:cNvSpPr>
              <p:nvPr/>
            </p:nvSpPr>
            <p:spPr bwMode="auto">
              <a:xfrm>
                <a:off x="7508876" y="2892426"/>
                <a:ext cx="9525" cy="20638"/>
              </a:xfrm>
              <a:custGeom>
                <a:avLst/>
                <a:gdLst>
                  <a:gd name="T0" fmla="*/ 0 w 1"/>
                  <a:gd name="T1" fmla="*/ 1 h 2"/>
                  <a:gd name="T2" fmla="*/ 0 w 1"/>
                  <a:gd name="T3" fmla="*/ 1 h 2"/>
                  <a:gd name="T4" fmla="*/ 0 w 1"/>
                  <a:gd name="T5" fmla="*/ 1 h 2"/>
                  <a:gd name="T6" fmla="*/ 1 w 1"/>
                  <a:gd name="T7" fmla="*/ 1 h 2"/>
                  <a:gd name="T8" fmla="*/ 1 w 1"/>
                  <a:gd name="T9" fmla="*/ 1 h 2"/>
                  <a:gd name="T10" fmla="*/ 0 w 1"/>
                  <a:gd name="T11" fmla="*/ 1 h 2"/>
                </a:gdLst>
                <a:ahLst/>
                <a:cxnLst>
                  <a:cxn ang="0">
                    <a:pos x="T0" y="T1"/>
                  </a:cxn>
                  <a:cxn ang="0">
                    <a:pos x="T2" y="T3"/>
                  </a:cxn>
                  <a:cxn ang="0">
                    <a:pos x="T4" y="T5"/>
                  </a:cxn>
                  <a:cxn ang="0">
                    <a:pos x="T6" y="T7"/>
                  </a:cxn>
                  <a:cxn ang="0">
                    <a:pos x="T8" y="T9"/>
                  </a:cxn>
                  <a:cxn ang="0">
                    <a:pos x="T10" y="T11"/>
                  </a:cxn>
                </a:cxnLst>
                <a:rect l="0" t="0" r="r" b="b"/>
                <a:pathLst>
                  <a:path w="1" h="2">
                    <a:moveTo>
                      <a:pt x="0" y="1"/>
                    </a:moveTo>
                    <a:cubicBezTo>
                      <a:pt x="0" y="1"/>
                      <a:pt x="0" y="1"/>
                      <a:pt x="0" y="1"/>
                    </a:cubicBezTo>
                    <a:cubicBezTo>
                      <a:pt x="0" y="1"/>
                      <a:pt x="0" y="1"/>
                      <a:pt x="0" y="1"/>
                    </a:cubicBezTo>
                    <a:cubicBezTo>
                      <a:pt x="1" y="2"/>
                      <a:pt x="1" y="2"/>
                      <a:pt x="1" y="1"/>
                    </a:cubicBezTo>
                    <a:cubicBezTo>
                      <a:pt x="1" y="1"/>
                      <a:pt x="1" y="1"/>
                      <a:pt x="1" y="1"/>
                    </a:cubicBezTo>
                    <a:cubicBezTo>
                      <a:pt x="1" y="0"/>
                      <a:pt x="1" y="1"/>
                      <a:pt x="0"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34" name="Freeform 429">
                <a:extLst>
                  <a:ext uri="{FF2B5EF4-FFF2-40B4-BE49-F238E27FC236}">
                    <a16:creationId xmlns:a16="http://schemas.microsoft.com/office/drawing/2014/main" id="{02A60B8B-D689-6D25-447D-285C02353B4B}"/>
                  </a:ext>
                </a:extLst>
              </p:cNvPr>
              <p:cNvSpPr>
                <a:spLocks/>
              </p:cNvSpPr>
              <p:nvPr/>
            </p:nvSpPr>
            <p:spPr bwMode="auto">
              <a:xfrm>
                <a:off x="7659689" y="2946401"/>
                <a:ext cx="11113" cy="20638"/>
              </a:xfrm>
              <a:custGeom>
                <a:avLst/>
                <a:gdLst>
                  <a:gd name="T0" fmla="*/ 1 w 1"/>
                  <a:gd name="T1" fmla="*/ 1 h 2"/>
                  <a:gd name="T2" fmla="*/ 1 w 1"/>
                  <a:gd name="T3" fmla="*/ 2 h 2"/>
                  <a:gd name="T4" fmla="*/ 1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1"/>
                      <a:pt x="1" y="2"/>
                      <a:pt x="1" y="2"/>
                    </a:cubicBezTo>
                    <a:cubicBezTo>
                      <a:pt x="1" y="1"/>
                      <a:pt x="1" y="1"/>
                      <a:pt x="1" y="1"/>
                    </a:cubicBezTo>
                    <a:cubicBezTo>
                      <a:pt x="1" y="1"/>
                      <a:pt x="1" y="0"/>
                      <a:pt x="1" y="0"/>
                    </a:cubicBezTo>
                    <a:cubicBezTo>
                      <a:pt x="1" y="0"/>
                      <a:pt x="1" y="0"/>
                      <a:pt x="1"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35" name="Freeform 430">
                <a:extLst>
                  <a:ext uri="{FF2B5EF4-FFF2-40B4-BE49-F238E27FC236}">
                    <a16:creationId xmlns:a16="http://schemas.microsoft.com/office/drawing/2014/main" id="{44355989-59FE-48EB-D69D-4BC87A0D52AE}"/>
                  </a:ext>
                </a:extLst>
              </p:cNvPr>
              <p:cNvSpPr>
                <a:spLocks/>
              </p:cNvSpPr>
              <p:nvPr/>
            </p:nvSpPr>
            <p:spPr bwMode="auto">
              <a:xfrm>
                <a:off x="7529514" y="2784476"/>
                <a:ext cx="130175" cy="128588"/>
              </a:xfrm>
              <a:custGeom>
                <a:avLst/>
                <a:gdLst>
                  <a:gd name="T0" fmla="*/ 12 w 12"/>
                  <a:gd name="T1" fmla="*/ 10 h 12"/>
                  <a:gd name="T2" fmla="*/ 12 w 12"/>
                  <a:gd name="T3" fmla="*/ 8 h 12"/>
                  <a:gd name="T4" fmla="*/ 12 w 12"/>
                  <a:gd name="T5" fmla="*/ 7 h 12"/>
                  <a:gd name="T6" fmla="*/ 12 w 12"/>
                  <a:gd name="T7" fmla="*/ 6 h 12"/>
                  <a:gd name="T8" fmla="*/ 12 w 12"/>
                  <a:gd name="T9" fmla="*/ 5 h 12"/>
                  <a:gd name="T10" fmla="*/ 11 w 12"/>
                  <a:gd name="T11" fmla="*/ 4 h 12"/>
                  <a:gd name="T12" fmla="*/ 11 w 12"/>
                  <a:gd name="T13" fmla="*/ 3 h 12"/>
                  <a:gd name="T14" fmla="*/ 11 w 12"/>
                  <a:gd name="T15" fmla="*/ 2 h 12"/>
                  <a:gd name="T16" fmla="*/ 10 w 12"/>
                  <a:gd name="T17" fmla="*/ 1 h 12"/>
                  <a:gd name="T18" fmla="*/ 9 w 12"/>
                  <a:gd name="T19" fmla="*/ 0 h 12"/>
                  <a:gd name="T20" fmla="*/ 8 w 12"/>
                  <a:gd name="T21" fmla="*/ 0 h 12"/>
                  <a:gd name="T22" fmla="*/ 8 w 12"/>
                  <a:gd name="T23" fmla="*/ 2 h 12"/>
                  <a:gd name="T24" fmla="*/ 8 w 12"/>
                  <a:gd name="T25" fmla="*/ 3 h 12"/>
                  <a:gd name="T26" fmla="*/ 7 w 12"/>
                  <a:gd name="T27" fmla="*/ 3 h 12"/>
                  <a:gd name="T28" fmla="*/ 6 w 12"/>
                  <a:gd name="T29" fmla="*/ 4 h 12"/>
                  <a:gd name="T30" fmla="*/ 5 w 12"/>
                  <a:gd name="T31" fmla="*/ 4 h 12"/>
                  <a:gd name="T32" fmla="*/ 5 w 12"/>
                  <a:gd name="T33" fmla="*/ 3 h 12"/>
                  <a:gd name="T34" fmla="*/ 4 w 12"/>
                  <a:gd name="T35" fmla="*/ 3 h 12"/>
                  <a:gd name="T36" fmla="*/ 3 w 12"/>
                  <a:gd name="T37" fmla="*/ 4 h 12"/>
                  <a:gd name="T38" fmla="*/ 2 w 12"/>
                  <a:gd name="T39" fmla="*/ 5 h 12"/>
                  <a:gd name="T40" fmla="*/ 1 w 12"/>
                  <a:gd name="T41" fmla="*/ 5 h 12"/>
                  <a:gd name="T42" fmla="*/ 0 w 12"/>
                  <a:gd name="T43" fmla="*/ 6 h 12"/>
                  <a:gd name="T44" fmla="*/ 0 w 12"/>
                  <a:gd name="T45" fmla="*/ 7 h 12"/>
                  <a:gd name="T46" fmla="*/ 0 w 12"/>
                  <a:gd name="T47" fmla="*/ 7 h 12"/>
                  <a:gd name="T48" fmla="*/ 0 w 12"/>
                  <a:gd name="T49" fmla="*/ 8 h 12"/>
                  <a:gd name="T50" fmla="*/ 1 w 12"/>
                  <a:gd name="T51" fmla="*/ 9 h 12"/>
                  <a:gd name="T52" fmla="*/ 2 w 12"/>
                  <a:gd name="T53" fmla="*/ 8 h 12"/>
                  <a:gd name="T54" fmla="*/ 2 w 12"/>
                  <a:gd name="T55" fmla="*/ 6 h 12"/>
                  <a:gd name="T56" fmla="*/ 3 w 12"/>
                  <a:gd name="T57" fmla="*/ 6 h 12"/>
                  <a:gd name="T58" fmla="*/ 4 w 12"/>
                  <a:gd name="T59" fmla="*/ 7 h 12"/>
                  <a:gd name="T60" fmla="*/ 4 w 12"/>
                  <a:gd name="T61" fmla="*/ 6 h 12"/>
                  <a:gd name="T62" fmla="*/ 5 w 12"/>
                  <a:gd name="T63" fmla="*/ 6 h 12"/>
                  <a:gd name="T64" fmla="*/ 7 w 12"/>
                  <a:gd name="T65" fmla="*/ 6 h 12"/>
                  <a:gd name="T66" fmla="*/ 8 w 12"/>
                  <a:gd name="T67" fmla="*/ 6 h 12"/>
                  <a:gd name="T68" fmla="*/ 7 w 12"/>
                  <a:gd name="T69" fmla="*/ 7 h 12"/>
                  <a:gd name="T70" fmla="*/ 6 w 12"/>
                  <a:gd name="T71" fmla="*/ 7 h 12"/>
                  <a:gd name="T72" fmla="*/ 6 w 12"/>
                  <a:gd name="T73" fmla="*/ 9 h 12"/>
                  <a:gd name="T74" fmla="*/ 7 w 12"/>
                  <a:gd name="T75" fmla="*/ 10 h 12"/>
                  <a:gd name="T76" fmla="*/ 8 w 12"/>
                  <a:gd name="T77" fmla="*/ 11 h 12"/>
                  <a:gd name="T78" fmla="*/ 9 w 12"/>
                  <a:gd name="T79" fmla="*/ 12 h 12"/>
                  <a:gd name="T80" fmla="*/ 10 w 12"/>
                  <a:gd name="T81" fmla="*/ 12 h 12"/>
                  <a:gd name="T82" fmla="*/ 10 w 12"/>
                  <a:gd name="T83" fmla="*/ 10 h 12"/>
                  <a:gd name="T84" fmla="*/ 10 w 12"/>
                  <a:gd name="T85" fmla="*/ 10 h 12"/>
                  <a:gd name="T86" fmla="*/ 9 w 12"/>
                  <a:gd name="T87" fmla="*/ 8 h 12"/>
                  <a:gd name="T88" fmla="*/ 10 w 12"/>
                  <a:gd name="T89" fmla="*/ 8 h 12"/>
                  <a:gd name="T90" fmla="*/ 11 w 12"/>
                  <a:gd name="T91" fmla="*/ 8 h 12"/>
                  <a:gd name="T92" fmla="*/ 11 w 12"/>
                  <a:gd name="T93" fmla="*/ 9 h 12"/>
                  <a:gd name="T94" fmla="*/ 12 w 12"/>
                  <a:gd name="T95"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 h="12">
                    <a:moveTo>
                      <a:pt x="12" y="10"/>
                    </a:moveTo>
                    <a:cubicBezTo>
                      <a:pt x="12" y="10"/>
                      <a:pt x="12" y="9"/>
                      <a:pt x="12" y="8"/>
                    </a:cubicBezTo>
                    <a:cubicBezTo>
                      <a:pt x="12" y="8"/>
                      <a:pt x="12" y="8"/>
                      <a:pt x="12" y="7"/>
                    </a:cubicBezTo>
                    <a:cubicBezTo>
                      <a:pt x="12" y="7"/>
                      <a:pt x="12" y="6"/>
                      <a:pt x="12" y="6"/>
                    </a:cubicBezTo>
                    <a:cubicBezTo>
                      <a:pt x="12" y="5"/>
                      <a:pt x="12" y="5"/>
                      <a:pt x="12" y="5"/>
                    </a:cubicBezTo>
                    <a:cubicBezTo>
                      <a:pt x="11" y="5"/>
                      <a:pt x="11" y="5"/>
                      <a:pt x="11" y="4"/>
                    </a:cubicBezTo>
                    <a:cubicBezTo>
                      <a:pt x="11" y="4"/>
                      <a:pt x="11" y="4"/>
                      <a:pt x="11" y="3"/>
                    </a:cubicBezTo>
                    <a:cubicBezTo>
                      <a:pt x="11" y="3"/>
                      <a:pt x="11" y="2"/>
                      <a:pt x="11" y="2"/>
                    </a:cubicBezTo>
                    <a:cubicBezTo>
                      <a:pt x="10" y="2"/>
                      <a:pt x="10" y="1"/>
                      <a:pt x="10" y="1"/>
                    </a:cubicBezTo>
                    <a:cubicBezTo>
                      <a:pt x="10" y="1"/>
                      <a:pt x="10" y="0"/>
                      <a:pt x="9" y="0"/>
                    </a:cubicBezTo>
                    <a:cubicBezTo>
                      <a:pt x="9" y="0"/>
                      <a:pt x="9" y="0"/>
                      <a:pt x="8" y="0"/>
                    </a:cubicBezTo>
                    <a:cubicBezTo>
                      <a:pt x="8" y="1"/>
                      <a:pt x="8" y="1"/>
                      <a:pt x="8" y="2"/>
                    </a:cubicBezTo>
                    <a:cubicBezTo>
                      <a:pt x="8" y="2"/>
                      <a:pt x="8" y="2"/>
                      <a:pt x="8" y="3"/>
                    </a:cubicBezTo>
                    <a:cubicBezTo>
                      <a:pt x="7" y="3"/>
                      <a:pt x="7" y="3"/>
                      <a:pt x="7" y="3"/>
                    </a:cubicBezTo>
                    <a:cubicBezTo>
                      <a:pt x="6" y="4"/>
                      <a:pt x="6" y="4"/>
                      <a:pt x="6" y="4"/>
                    </a:cubicBezTo>
                    <a:cubicBezTo>
                      <a:pt x="6" y="4"/>
                      <a:pt x="6" y="4"/>
                      <a:pt x="5" y="4"/>
                    </a:cubicBezTo>
                    <a:cubicBezTo>
                      <a:pt x="5" y="4"/>
                      <a:pt x="5" y="3"/>
                      <a:pt x="5" y="3"/>
                    </a:cubicBezTo>
                    <a:cubicBezTo>
                      <a:pt x="5" y="3"/>
                      <a:pt x="4" y="3"/>
                      <a:pt x="4" y="3"/>
                    </a:cubicBezTo>
                    <a:cubicBezTo>
                      <a:pt x="3" y="3"/>
                      <a:pt x="3" y="3"/>
                      <a:pt x="3" y="4"/>
                    </a:cubicBezTo>
                    <a:cubicBezTo>
                      <a:pt x="2" y="4"/>
                      <a:pt x="3" y="5"/>
                      <a:pt x="2" y="5"/>
                    </a:cubicBezTo>
                    <a:cubicBezTo>
                      <a:pt x="2" y="5"/>
                      <a:pt x="2" y="5"/>
                      <a:pt x="1" y="5"/>
                    </a:cubicBezTo>
                    <a:cubicBezTo>
                      <a:pt x="1" y="5"/>
                      <a:pt x="1" y="6"/>
                      <a:pt x="0" y="6"/>
                    </a:cubicBezTo>
                    <a:cubicBezTo>
                      <a:pt x="0" y="6"/>
                      <a:pt x="0" y="7"/>
                      <a:pt x="0" y="7"/>
                    </a:cubicBezTo>
                    <a:cubicBezTo>
                      <a:pt x="0" y="7"/>
                      <a:pt x="0" y="7"/>
                      <a:pt x="0" y="7"/>
                    </a:cubicBezTo>
                    <a:cubicBezTo>
                      <a:pt x="0" y="7"/>
                      <a:pt x="0" y="8"/>
                      <a:pt x="0" y="8"/>
                    </a:cubicBezTo>
                    <a:cubicBezTo>
                      <a:pt x="0" y="8"/>
                      <a:pt x="1" y="9"/>
                      <a:pt x="1" y="9"/>
                    </a:cubicBezTo>
                    <a:cubicBezTo>
                      <a:pt x="1" y="8"/>
                      <a:pt x="1" y="8"/>
                      <a:pt x="2" y="8"/>
                    </a:cubicBezTo>
                    <a:cubicBezTo>
                      <a:pt x="2" y="7"/>
                      <a:pt x="2" y="7"/>
                      <a:pt x="2" y="6"/>
                    </a:cubicBezTo>
                    <a:cubicBezTo>
                      <a:pt x="2" y="6"/>
                      <a:pt x="3" y="6"/>
                      <a:pt x="3" y="6"/>
                    </a:cubicBezTo>
                    <a:cubicBezTo>
                      <a:pt x="3" y="7"/>
                      <a:pt x="3" y="7"/>
                      <a:pt x="4" y="7"/>
                    </a:cubicBezTo>
                    <a:cubicBezTo>
                      <a:pt x="4" y="7"/>
                      <a:pt x="4" y="6"/>
                      <a:pt x="4" y="6"/>
                    </a:cubicBezTo>
                    <a:cubicBezTo>
                      <a:pt x="5" y="6"/>
                      <a:pt x="5" y="6"/>
                      <a:pt x="5" y="6"/>
                    </a:cubicBezTo>
                    <a:cubicBezTo>
                      <a:pt x="6" y="6"/>
                      <a:pt x="6" y="6"/>
                      <a:pt x="7" y="6"/>
                    </a:cubicBezTo>
                    <a:cubicBezTo>
                      <a:pt x="7" y="6"/>
                      <a:pt x="8" y="6"/>
                      <a:pt x="8" y="6"/>
                    </a:cubicBezTo>
                    <a:cubicBezTo>
                      <a:pt x="8" y="7"/>
                      <a:pt x="7" y="7"/>
                      <a:pt x="7" y="7"/>
                    </a:cubicBezTo>
                    <a:cubicBezTo>
                      <a:pt x="6" y="7"/>
                      <a:pt x="6" y="7"/>
                      <a:pt x="6" y="7"/>
                    </a:cubicBezTo>
                    <a:cubicBezTo>
                      <a:pt x="6" y="8"/>
                      <a:pt x="6" y="8"/>
                      <a:pt x="6" y="9"/>
                    </a:cubicBezTo>
                    <a:cubicBezTo>
                      <a:pt x="6" y="9"/>
                      <a:pt x="6" y="10"/>
                      <a:pt x="7" y="10"/>
                    </a:cubicBezTo>
                    <a:cubicBezTo>
                      <a:pt x="7" y="11"/>
                      <a:pt x="7" y="11"/>
                      <a:pt x="8" y="11"/>
                    </a:cubicBezTo>
                    <a:cubicBezTo>
                      <a:pt x="8" y="11"/>
                      <a:pt x="9" y="11"/>
                      <a:pt x="9" y="12"/>
                    </a:cubicBezTo>
                    <a:cubicBezTo>
                      <a:pt x="9" y="12"/>
                      <a:pt x="10" y="12"/>
                      <a:pt x="10" y="12"/>
                    </a:cubicBezTo>
                    <a:cubicBezTo>
                      <a:pt x="10" y="12"/>
                      <a:pt x="10" y="11"/>
                      <a:pt x="10" y="10"/>
                    </a:cubicBezTo>
                    <a:cubicBezTo>
                      <a:pt x="10" y="10"/>
                      <a:pt x="10" y="10"/>
                      <a:pt x="10" y="10"/>
                    </a:cubicBezTo>
                    <a:cubicBezTo>
                      <a:pt x="9" y="9"/>
                      <a:pt x="9" y="9"/>
                      <a:pt x="9" y="8"/>
                    </a:cubicBezTo>
                    <a:cubicBezTo>
                      <a:pt x="10" y="8"/>
                      <a:pt x="10" y="8"/>
                      <a:pt x="10" y="8"/>
                    </a:cubicBezTo>
                    <a:cubicBezTo>
                      <a:pt x="10" y="8"/>
                      <a:pt x="11" y="8"/>
                      <a:pt x="11" y="8"/>
                    </a:cubicBezTo>
                    <a:cubicBezTo>
                      <a:pt x="11" y="9"/>
                      <a:pt x="10" y="9"/>
                      <a:pt x="11" y="9"/>
                    </a:cubicBezTo>
                    <a:cubicBezTo>
                      <a:pt x="11" y="10"/>
                      <a:pt x="11" y="10"/>
                      <a:pt x="12" y="1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36" name="Freeform 431">
                <a:extLst>
                  <a:ext uri="{FF2B5EF4-FFF2-40B4-BE49-F238E27FC236}">
                    <a16:creationId xmlns:a16="http://schemas.microsoft.com/office/drawing/2014/main" id="{1CF78678-D105-4EFA-AF85-3F4176C60DBB}"/>
                  </a:ext>
                </a:extLst>
              </p:cNvPr>
              <p:cNvSpPr>
                <a:spLocks/>
              </p:cNvSpPr>
              <p:nvPr/>
            </p:nvSpPr>
            <p:spPr bwMode="auto">
              <a:xfrm>
                <a:off x="6708776" y="2665414"/>
                <a:ext cx="22225" cy="74613"/>
              </a:xfrm>
              <a:custGeom>
                <a:avLst/>
                <a:gdLst>
                  <a:gd name="T0" fmla="*/ 2 w 2"/>
                  <a:gd name="T1" fmla="*/ 1 h 7"/>
                  <a:gd name="T2" fmla="*/ 2 w 2"/>
                  <a:gd name="T3" fmla="*/ 0 h 7"/>
                  <a:gd name="T4" fmla="*/ 1 w 2"/>
                  <a:gd name="T5" fmla="*/ 1 h 7"/>
                  <a:gd name="T6" fmla="*/ 0 w 2"/>
                  <a:gd name="T7" fmla="*/ 2 h 7"/>
                  <a:gd name="T8" fmla="*/ 0 w 2"/>
                  <a:gd name="T9" fmla="*/ 3 h 7"/>
                  <a:gd name="T10" fmla="*/ 0 w 2"/>
                  <a:gd name="T11" fmla="*/ 4 h 7"/>
                  <a:gd name="T12" fmla="*/ 0 w 2"/>
                  <a:gd name="T13" fmla="*/ 5 h 7"/>
                  <a:gd name="T14" fmla="*/ 1 w 2"/>
                  <a:gd name="T15" fmla="*/ 6 h 7"/>
                  <a:gd name="T16" fmla="*/ 2 w 2"/>
                  <a:gd name="T17" fmla="*/ 6 h 7"/>
                  <a:gd name="T18" fmla="*/ 2 w 2"/>
                  <a:gd name="T19" fmla="*/ 5 h 7"/>
                  <a:gd name="T20" fmla="*/ 2 w 2"/>
                  <a:gd name="T21" fmla="*/ 4 h 7"/>
                  <a:gd name="T22" fmla="*/ 2 w 2"/>
                  <a:gd name="T23" fmla="*/ 2 h 7"/>
                  <a:gd name="T24" fmla="*/ 2 w 2"/>
                  <a:gd name="T25"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7">
                    <a:moveTo>
                      <a:pt x="2" y="1"/>
                    </a:moveTo>
                    <a:cubicBezTo>
                      <a:pt x="2" y="1"/>
                      <a:pt x="2" y="0"/>
                      <a:pt x="2" y="0"/>
                    </a:cubicBezTo>
                    <a:cubicBezTo>
                      <a:pt x="1" y="0"/>
                      <a:pt x="1" y="0"/>
                      <a:pt x="1" y="1"/>
                    </a:cubicBezTo>
                    <a:cubicBezTo>
                      <a:pt x="0" y="1"/>
                      <a:pt x="1" y="1"/>
                      <a:pt x="0" y="2"/>
                    </a:cubicBezTo>
                    <a:cubicBezTo>
                      <a:pt x="0" y="2"/>
                      <a:pt x="0" y="2"/>
                      <a:pt x="0" y="3"/>
                    </a:cubicBezTo>
                    <a:cubicBezTo>
                      <a:pt x="0" y="3"/>
                      <a:pt x="0" y="3"/>
                      <a:pt x="0" y="4"/>
                    </a:cubicBezTo>
                    <a:cubicBezTo>
                      <a:pt x="0" y="4"/>
                      <a:pt x="0" y="5"/>
                      <a:pt x="0" y="5"/>
                    </a:cubicBezTo>
                    <a:cubicBezTo>
                      <a:pt x="0" y="6"/>
                      <a:pt x="1" y="6"/>
                      <a:pt x="1" y="6"/>
                    </a:cubicBezTo>
                    <a:cubicBezTo>
                      <a:pt x="1" y="7"/>
                      <a:pt x="1" y="7"/>
                      <a:pt x="2" y="6"/>
                    </a:cubicBezTo>
                    <a:cubicBezTo>
                      <a:pt x="2" y="6"/>
                      <a:pt x="2" y="6"/>
                      <a:pt x="2" y="5"/>
                    </a:cubicBezTo>
                    <a:cubicBezTo>
                      <a:pt x="2" y="5"/>
                      <a:pt x="2" y="4"/>
                      <a:pt x="2" y="4"/>
                    </a:cubicBezTo>
                    <a:cubicBezTo>
                      <a:pt x="2" y="3"/>
                      <a:pt x="2" y="3"/>
                      <a:pt x="2" y="2"/>
                    </a:cubicBezTo>
                    <a:cubicBezTo>
                      <a:pt x="2" y="2"/>
                      <a:pt x="2" y="1"/>
                      <a:pt x="2"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37" name="Oval 432">
                <a:extLst>
                  <a:ext uri="{FF2B5EF4-FFF2-40B4-BE49-F238E27FC236}">
                    <a16:creationId xmlns:a16="http://schemas.microsoft.com/office/drawing/2014/main" id="{6078DF20-B9FC-F1FF-1EE5-DCBEF5162DAD}"/>
                  </a:ext>
                </a:extLst>
              </p:cNvPr>
              <p:cNvSpPr>
                <a:spLocks noChangeArrowheads="1"/>
              </p:cNvSpPr>
              <p:nvPr/>
            </p:nvSpPr>
            <p:spPr bwMode="auto">
              <a:xfrm>
                <a:off x="6708776" y="2751139"/>
                <a:ext cx="11113" cy="1588"/>
              </a:xfrm>
              <a:prstGeom prst="ellipse">
                <a:avLst/>
              </a:pr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38" name="Freeform 433">
                <a:extLst>
                  <a:ext uri="{FF2B5EF4-FFF2-40B4-BE49-F238E27FC236}">
                    <a16:creationId xmlns:a16="http://schemas.microsoft.com/office/drawing/2014/main" id="{EA9D1343-C021-A5E1-FFE4-9144D9B53F16}"/>
                  </a:ext>
                </a:extLst>
              </p:cNvPr>
              <p:cNvSpPr>
                <a:spLocks/>
              </p:cNvSpPr>
              <p:nvPr/>
            </p:nvSpPr>
            <p:spPr bwMode="auto">
              <a:xfrm>
                <a:off x="6753226" y="2859089"/>
                <a:ext cx="9525" cy="22225"/>
              </a:xfrm>
              <a:custGeom>
                <a:avLst/>
                <a:gdLst>
                  <a:gd name="T0" fmla="*/ 1 w 1"/>
                  <a:gd name="T1" fmla="*/ 1 h 2"/>
                  <a:gd name="T2" fmla="*/ 1 w 1"/>
                  <a:gd name="T3" fmla="*/ 0 h 2"/>
                  <a:gd name="T4" fmla="*/ 0 w 1"/>
                  <a:gd name="T5" fmla="*/ 1 h 2"/>
                  <a:gd name="T6" fmla="*/ 1 w 1"/>
                  <a:gd name="T7" fmla="*/ 1 h 2"/>
                  <a:gd name="T8" fmla="*/ 1 w 1"/>
                  <a:gd name="T9" fmla="*/ 2 h 2"/>
                  <a:gd name="T10" fmla="*/ 1 w 1"/>
                  <a:gd name="T11" fmla="*/ 1 h 2"/>
                  <a:gd name="T12" fmla="*/ 1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1" y="1"/>
                    </a:moveTo>
                    <a:cubicBezTo>
                      <a:pt x="1" y="0"/>
                      <a:pt x="1" y="0"/>
                      <a:pt x="1" y="0"/>
                    </a:cubicBezTo>
                    <a:cubicBezTo>
                      <a:pt x="0" y="0"/>
                      <a:pt x="0" y="1"/>
                      <a:pt x="0" y="1"/>
                    </a:cubicBezTo>
                    <a:cubicBezTo>
                      <a:pt x="0" y="1"/>
                      <a:pt x="0" y="1"/>
                      <a:pt x="1" y="1"/>
                    </a:cubicBezTo>
                    <a:cubicBezTo>
                      <a:pt x="1" y="2"/>
                      <a:pt x="1" y="2"/>
                      <a:pt x="1" y="2"/>
                    </a:cubicBezTo>
                    <a:cubicBezTo>
                      <a:pt x="1" y="2"/>
                      <a:pt x="1" y="1"/>
                      <a:pt x="1" y="1"/>
                    </a:cubicBezTo>
                    <a:cubicBezTo>
                      <a:pt x="1" y="1"/>
                      <a:pt x="1" y="1"/>
                      <a:pt x="1"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39" name="Freeform 434">
                <a:extLst>
                  <a:ext uri="{FF2B5EF4-FFF2-40B4-BE49-F238E27FC236}">
                    <a16:creationId xmlns:a16="http://schemas.microsoft.com/office/drawing/2014/main" id="{C68FE798-5ADB-9935-9267-F7955CF13C25}"/>
                  </a:ext>
                </a:extLst>
              </p:cNvPr>
              <p:cNvSpPr>
                <a:spLocks/>
              </p:cNvSpPr>
              <p:nvPr/>
            </p:nvSpPr>
            <p:spPr bwMode="auto">
              <a:xfrm>
                <a:off x="479426" y="935039"/>
                <a:ext cx="928688" cy="454025"/>
              </a:xfrm>
              <a:custGeom>
                <a:avLst/>
                <a:gdLst>
                  <a:gd name="T0" fmla="*/ 62 w 86"/>
                  <a:gd name="T1" fmla="*/ 30 h 42"/>
                  <a:gd name="T2" fmla="*/ 64 w 86"/>
                  <a:gd name="T3" fmla="*/ 33 h 42"/>
                  <a:gd name="T4" fmla="*/ 63 w 86"/>
                  <a:gd name="T5" fmla="*/ 38 h 42"/>
                  <a:gd name="T6" fmla="*/ 68 w 86"/>
                  <a:gd name="T7" fmla="*/ 34 h 42"/>
                  <a:gd name="T8" fmla="*/ 68 w 86"/>
                  <a:gd name="T9" fmla="*/ 36 h 42"/>
                  <a:gd name="T10" fmla="*/ 68 w 86"/>
                  <a:gd name="T11" fmla="*/ 42 h 42"/>
                  <a:gd name="T12" fmla="*/ 72 w 86"/>
                  <a:gd name="T13" fmla="*/ 38 h 42"/>
                  <a:gd name="T14" fmla="*/ 71 w 86"/>
                  <a:gd name="T15" fmla="*/ 33 h 42"/>
                  <a:gd name="T16" fmla="*/ 69 w 86"/>
                  <a:gd name="T17" fmla="*/ 29 h 42"/>
                  <a:gd name="T18" fmla="*/ 65 w 86"/>
                  <a:gd name="T19" fmla="*/ 29 h 42"/>
                  <a:gd name="T20" fmla="*/ 65 w 86"/>
                  <a:gd name="T21" fmla="*/ 23 h 42"/>
                  <a:gd name="T22" fmla="*/ 82 w 86"/>
                  <a:gd name="T23" fmla="*/ 7 h 42"/>
                  <a:gd name="T24" fmla="*/ 84 w 86"/>
                  <a:gd name="T25" fmla="*/ 3 h 42"/>
                  <a:gd name="T26" fmla="*/ 77 w 86"/>
                  <a:gd name="T27" fmla="*/ 2 h 42"/>
                  <a:gd name="T28" fmla="*/ 70 w 86"/>
                  <a:gd name="T29" fmla="*/ 1 h 42"/>
                  <a:gd name="T30" fmla="*/ 63 w 86"/>
                  <a:gd name="T31" fmla="*/ 0 h 42"/>
                  <a:gd name="T32" fmla="*/ 54 w 86"/>
                  <a:gd name="T33" fmla="*/ 2 h 42"/>
                  <a:gd name="T34" fmla="*/ 46 w 86"/>
                  <a:gd name="T35" fmla="*/ 3 h 42"/>
                  <a:gd name="T36" fmla="*/ 40 w 86"/>
                  <a:gd name="T37" fmla="*/ 6 h 42"/>
                  <a:gd name="T38" fmla="*/ 37 w 86"/>
                  <a:gd name="T39" fmla="*/ 8 h 42"/>
                  <a:gd name="T40" fmla="*/ 38 w 86"/>
                  <a:gd name="T41" fmla="*/ 10 h 42"/>
                  <a:gd name="T42" fmla="*/ 35 w 86"/>
                  <a:gd name="T43" fmla="*/ 12 h 42"/>
                  <a:gd name="T44" fmla="*/ 33 w 86"/>
                  <a:gd name="T45" fmla="*/ 11 h 42"/>
                  <a:gd name="T46" fmla="*/ 27 w 86"/>
                  <a:gd name="T47" fmla="*/ 13 h 42"/>
                  <a:gd name="T48" fmla="*/ 25 w 86"/>
                  <a:gd name="T49" fmla="*/ 15 h 42"/>
                  <a:gd name="T50" fmla="*/ 27 w 86"/>
                  <a:gd name="T51" fmla="*/ 16 h 42"/>
                  <a:gd name="T52" fmla="*/ 31 w 86"/>
                  <a:gd name="T53" fmla="*/ 18 h 42"/>
                  <a:gd name="T54" fmla="*/ 25 w 86"/>
                  <a:gd name="T55" fmla="*/ 20 h 42"/>
                  <a:gd name="T56" fmla="*/ 21 w 86"/>
                  <a:gd name="T57" fmla="*/ 21 h 42"/>
                  <a:gd name="T58" fmla="*/ 14 w 86"/>
                  <a:gd name="T59" fmla="*/ 24 h 42"/>
                  <a:gd name="T60" fmla="*/ 13 w 86"/>
                  <a:gd name="T61" fmla="*/ 27 h 42"/>
                  <a:gd name="T62" fmla="*/ 17 w 86"/>
                  <a:gd name="T63" fmla="*/ 28 h 42"/>
                  <a:gd name="T64" fmla="*/ 13 w 86"/>
                  <a:gd name="T65" fmla="*/ 32 h 42"/>
                  <a:gd name="T66" fmla="*/ 17 w 86"/>
                  <a:gd name="T67" fmla="*/ 31 h 42"/>
                  <a:gd name="T68" fmla="*/ 20 w 86"/>
                  <a:gd name="T69" fmla="*/ 32 h 42"/>
                  <a:gd name="T70" fmla="*/ 22 w 86"/>
                  <a:gd name="T71" fmla="*/ 32 h 42"/>
                  <a:gd name="T72" fmla="*/ 20 w 86"/>
                  <a:gd name="T73" fmla="*/ 33 h 42"/>
                  <a:gd name="T74" fmla="*/ 14 w 86"/>
                  <a:gd name="T75" fmla="*/ 36 h 42"/>
                  <a:gd name="T76" fmla="*/ 6 w 86"/>
                  <a:gd name="T77" fmla="*/ 39 h 42"/>
                  <a:gd name="T78" fmla="*/ 0 w 86"/>
                  <a:gd name="T79" fmla="*/ 41 h 42"/>
                  <a:gd name="T80" fmla="*/ 7 w 86"/>
                  <a:gd name="T81" fmla="*/ 40 h 42"/>
                  <a:gd name="T82" fmla="*/ 13 w 86"/>
                  <a:gd name="T83" fmla="*/ 39 h 42"/>
                  <a:gd name="T84" fmla="*/ 20 w 86"/>
                  <a:gd name="T85" fmla="*/ 35 h 42"/>
                  <a:gd name="T86" fmla="*/ 27 w 86"/>
                  <a:gd name="T87" fmla="*/ 33 h 42"/>
                  <a:gd name="T88" fmla="*/ 31 w 86"/>
                  <a:gd name="T89" fmla="*/ 31 h 42"/>
                  <a:gd name="T90" fmla="*/ 37 w 86"/>
                  <a:gd name="T91" fmla="*/ 28 h 42"/>
                  <a:gd name="T92" fmla="*/ 42 w 86"/>
                  <a:gd name="T93" fmla="*/ 25 h 42"/>
                  <a:gd name="T94" fmla="*/ 42 w 86"/>
                  <a:gd name="T95" fmla="*/ 26 h 42"/>
                  <a:gd name="T96" fmla="*/ 37 w 86"/>
                  <a:gd name="T97" fmla="*/ 28 h 42"/>
                  <a:gd name="T98" fmla="*/ 39 w 86"/>
                  <a:gd name="T99" fmla="*/ 30 h 42"/>
                  <a:gd name="T100" fmla="*/ 45 w 86"/>
                  <a:gd name="T101" fmla="*/ 28 h 42"/>
                  <a:gd name="T102" fmla="*/ 48 w 86"/>
                  <a:gd name="T103" fmla="*/ 25 h 42"/>
                  <a:gd name="T104" fmla="*/ 54 w 86"/>
                  <a:gd name="T105" fmla="*/ 2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 h="42">
                    <a:moveTo>
                      <a:pt x="57" y="28"/>
                    </a:moveTo>
                    <a:cubicBezTo>
                      <a:pt x="57" y="28"/>
                      <a:pt x="57" y="28"/>
                      <a:pt x="58" y="28"/>
                    </a:cubicBezTo>
                    <a:cubicBezTo>
                      <a:pt x="58" y="28"/>
                      <a:pt x="58" y="29"/>
                      <a:pt x="59" y="29"/>
                    </a:cubicBezTo>
                    <a:cubicBezTo>
                      <a:pt x="59" y="29"/>
                      <a:pt x="60" y="29"/>
                      <a:pt x="60" y="29"/>
                    </a:cubicBezTo>
                    <a:cubicBezTo>
                      <a:pt x="61" y="29"/>
                      <a:pt x="61" y="29"/>
                      <a:pt x="61" y="30"/>
                    </a:cubicBezTo>
                    <a:cubicBezTo>
                      <a:pt x="61" y="30"/>
                      <a:pt x="61" y="30"/>
                      <a:pt x="62" y="30"/>
                    </a:cubicBezTo>
                    <a:cubicBezTo>
                      <a:pt x="62" y="31"/>
                      <a:pt x="62" y="30"/>
                      <a:pt x="62" y="30"/>
                    </a:cubicBezTo>
                    <a:cubicBezTo>
                      <a:pt x="63" y="31"/>
                      <a:pt x="62" y="31"/>
                      <a:pt x="63" y="31"/>
                    </a:cubicBezTo>
                    <a:cubicBezTo>
                      <a:pt x="63" y="31"/>
                      <a:pt x="63" y="31"/>
                      <a:pt x="63" y="32"/>
                    </a:cubicBezTo>
                    <a:cubicBezTo>
                      <a:pt x="63" y="32"/>
                      <a:pt x="63" y="32"/>
                      <a:pt x="63" y="32"/>
                    </a:cubicBezTo>
                    <a:cubicBezTo>
                      <a:pt x="63" y="32"/>
                      <a:pt x="63" y="32"/>
                      <a:pt x="64" y="32"/>
                    </a:cubicBezTo>
                    <a:cubicBezTo>
                      <a:pt x="64" y="33"/>
                      <a:pt x="64" y="33"/>
                      <a:pt x="64" y="33"/>
                    </a:cubicBezTo>
                    <a:cubicBezTo>
                      <a:pt x="64" y="33"/>
                      <a:pt x="65" y="33"/>
                      <a:pt x="65" y="33"/>
                    </a:cubicBezTo>
                    <a:cubicBezTo>
                      <a:pt x="65" y="33"/>
                      <a:pt x="65" y="33"/>
                      <a:pt x="64" y="33"/>
                    </a:cubicBezTo>
                    <a:cubicBezTo>
                      <a:pt x="64" y="33"/>
                      <a:pt x="63" y="33"/>
                      <a:pt x="63" y="33"/>
                    </a:cubicBezTo>
                    <a:cubicBezTo>
                      <a:pt x="63" y="34"/>
                      <a:pt x="64" y="34"/>
                      <a:pt x="63" y="35"/>
                    </a:cubicBezTo>
                    <a:cubicBezTo>
                      <a:pt x="63" y="35"/>
                      <a:pt x="63" y="36"/>
                      <a:pt x="63" y="36"/>
                    </a:cubicBezTo>
                    <a:cubicBezTo>
                      <a:pt x="63" y="37"/>
                      <a:pt x="62" y="38"/>
                      <a:pt x="63" y="38"/>
                    </a:cubicBezTo>
                    <a:cubicBezTo>
                      <a:pt x="63" y="38"/>
                      <a:pt x="63" y="38"/>
                      <a:pt x="64" y="38"/>
                    </a:cubicBezTo>
                    <a:cubicBezTo>
                      <a:pt x="64" y="38"/>
                      <a:pt x="64" y="37"/>
                      <a:pt x="65" y="37"/>
                    </a:cubicBezTo>
                    <a:cubicBezTo>
                      <a:pt x="65" y="37"/>
                      <a:pt x="65" y="36"/>
                      <a:pt x="65" y="36"/>
                    </a:cubicBezTo>
                    <a:cubicBezTo>
                      <a:pt x="66" y="36"/>
                      <a:pt x="66" y="35"/>
                      <a:pt x="66" y="35"/>
                    </a:cubicBezTo>
                    <a:cubicBezTo>
                      <a:pt x="66" y="35"/>
                      <a:pt x="67" y="35"/>
                      <a:pt x="67" y="35"/>
                    </a:cubicBezTo>
                    <a:cubicBezTo>
                      <a:pt x="67" y="35"/>
                      <a:pt x="67" y="35"/>
                      <a:pt x="68" y="34"/>
                    </a:cubicBezTo>
                    <a:cubicBezTo>
                      <a:pt x="68" y="34"/>
                      <a:pt x="68" y="34"/>
                      <a:pt x="68" y="33"/>
                    </a:cubicBezTo>
                    <a:cubicBezTo>
                      <a:pt x="68" y="33"/>
                      <a:pt x="67" y="33"/>
                      <a:pt x="67" y="33"/>
                    </a:cubicBezTo>
                    <a:cubicBezTo>
                      <a:pt x="67" y="32"/>
                      <a:pt x="68" y="32"/>
                      <a:pt x="68" y="33"/>
                    </a:cubicBezTo>
                    <a:cubicBezTo>
                      <a:pt x="68" y="33"/>
                      <a:pt x="68" y="33"/>
                      <a:pt x="68" y="33"/>
                    </a:cubicBezTo>
                    <a:cubicBezTo>
                      <a:pt x="68" y="34"/>
                      <a:pt x="68" y="34"/>
                      <a:pt x="68" y="35"/>
                    </a:cubicBezTo>
                    <a:cubicBezTo>
                      <a:pt x="68" y="35"/>
                      <a:pt x="68" y="35"/>
                      <a:pt x="68" y="36"/>
                    </a:cubicBezTo>
                    <a:cubicBezTo>
                      <a:pt x="69" y="36"/>
                      <a:pt x="69" y="36"/>
                      <a:pt x="69" y="37"/>
                    </a:cubicBezTo>
                    <a:cubicBezTo>
                      <a:pt x="69" y="37"/>
                      <a:pt x="69" y="37"/>
                      <a:pt x="69" y="38"/>
                    </a:cubicBezTo>
                    <a:cubicBezTo>
                      <a:pt x="69" y="38"/>
                      <a:pt x="68" y="39"/>
                      <a:pt x="68" y="39"/>
                    </a:cubicBezTo>
                    <a:cubicBezTo>
                      <a:pt x="68" y="40"/>
                      <a:pt x="67" y="40"/>
                      <a:pt x="67" y="40"/>
                    </a:cubicBezTo>
                    <a:cubicBezTo>
                      <a:pt x="67" y="40"/>
                      <a:pt x="68" y="40"/>
                      <a:pt x="68" y="41"/>
                    </a:cubicBezTo>
                    <a:cubicBezTo>
                      <a:pt x="68" y="41"/>
                      <a:pt x="68" y="41"/>
                      <a:pt x="68" y="42"/>
                    </a:cubicBezTo>
                    <a:cubicBezTo>
                      <a:pt x="68" y="42"/>
                      <a:pt x="68" y="42"/>
                      <a:pt x="68" y="42"/>
                    </a:cubicBezTo>
                    <a:cubicBezTo>
                      <a:pt x="68" y="42"/>
                      <a:pt x="68" y="42"/>
                      <a:pt x="68" y="42"/>
                    </a:cubicBezTo>
                    <a:cubicBezTo>
                      <a:pt x="68" y="42"/>
                      <a:pt x="69" y="42"/>
                      <a:pt x="69" y="42"/>
                    </a:cubicBezTo>
                    <a:cubicBezTo>
                      <a:pt x="69" y="41"/>
                      <a:pt x="70" y="41"/>
                      <a:pt x="71" y="41"/>
                    </a:cubicBezTo>
                    <a:cubicBezTo>
                      <a:pt x="71" y="41"/>
                      <a:pt x="71" y="40"/>
                      <a:pt x="71" y="40"/>
                    </a:cubicBezTo>
                    <a:cubicBezTo>
                      <a:pt x="72" y="39"/>
                      <a:pt x="72" y="39"/>
                      <a:pt x="72" y="38"/>
                    </a:cubicBezTo>
                    <a:cubicBezTo>
                      <a:pt x="72" y="38"/>
                      <a:pt x="71" y="38"/>
                      <a:pt x="71" y="38"/>
                    </a:cubicBezTo>
                    <a:cubicBezTo>
                      <a:pt x="71" y="37"/>
                      <a:pt x="71" y="37"/>
                      <a:pt x="70" y="37"/>
                    </a:cubicBezTo>
                    <a:cubicBezTo>
                      <a:pt x="70" y="37"/>
                      <a:pt x="70" y="36"/>
                      <a:pt x="70" y="36"/>
                    </a:cubicBezTo>
                    <a:cubicBezTo>
                      <a:pt x="70" y="35"/>
                      <a:pt x="70" y="35"/>
                      <a:pt x="71" y="35"/>
                    </a:cubicBezTo>
                    <a:cubicBezTo>
                      <a:pt x="71" y="35"/>
                      <a:pt x="71" y="34"/>
                      <a:pt x="71" y="34"/>
                    </a:cubicBezTo>
                    <a:cubicBezTo>
                      <a:pt x="71" y="34"/>
                      <a:pt x="71" y="33"/>
                      <a:pt x="71" y="33"/>
                    </a:cubicBezTo>
                    <a:cubicBezTo>
                      <a:pt x="71" y="32"/>
                      <a:pt x="71" y="32"/>
                      <a:pt x="70" y="32"/>
                    </a:cubicBezTo>
                    <a:cubicBezTo>
                      <a:pt x="70" y="32"/>
                      <a:pt x="70" y="31"/>
                      <a:pt x="70" y="31"/>
                    </a:cubicBezTo>
                    <a:cubicBezTo>
                      <a:pt x="70" y="31"/>
                      <a:pt x="70" y="30"/>
                      <a:pt x="71" y="30"/>
                    </a:cubicBezTo>
                    <a:cubicBezTo>
                      <a:pt x="71" y="30"/>
                      <a:pt x="71" y="29"/>
                      <a:pt x="71" y="29"/>
                    </a:cubicBezTo>
                    <a:cubicBezTo>
                      <a:pt x="70" y="29"/>
                      <a:pt x="70" y="29"/>
                      <a:pt x="70" y="29"/>
                    </a:cubicBezTo>
                    <a:cubicBezTo>
                      <a:pt x="69" y="29"/>
                      <a:pt x="69" y="29"/>
                      <a:pt x="69" y="29"/>
                    </a:cubicBezTo>
                    <a:cubicBezTo>
                      <a:pt x="68" y="29"/>
                      <a:pt x="68" y="29"/>
                      <a:pt x="68" y="29"/>
                    </a:cubicBezTo>
                    <a:cubicBezTo>
                      <a:pt x="68" y="30"/>
                      <a:pt x="67" y="30"/>
                      <a:pt x="67" y="30"/>
                    </a:cubicBezTo>
                    <a:cubicBezTo>
                      <a:pt x="66" y="30"/>
                      <a:pt x="66" y="30"/>
                      <a:pt x="66" y="30"/>
                    </a:cubicBezTo>
                    <a:cubicBezTo>
                      <a:pt x="65" y="31"/>
                      <a:pt x="65" y="31"/>
                      <a:pt x="64" y="31"/>
                    </a:cubicBezTo>
                    <a:cubicBezTo>
                      <a:pt x="64" y="31"/>
                      <a:pt x="65" y="30"/>
                      <a:pt x="65" y="30"/>
                    </a:cubicBezTo>
                    <a:cubicBezTo>
                      <a:pt x="65" y="30"/>
                      <a:pt x="65" y="29"/>
                      <a:pt x="65" y="29"/>
                    </a:cubicBezTo>
                    <a:cubicBezTo>
                      <a:pt x="65" y="28"/>
                      <a:pt x="65" y="28"/>
                      <a:pt x="65" y="27"/>
                    </a:cubicBezTo>
                    <a:cubicBezTo>
                      <a:pt x="65" y="27"/>
                      <a:pt x="65" y="27"/>
                      <a:pt x="65" y="26"/>
                    </a:cubicBezTo>
                    <a:cubicBezTo>
                      <a:pt x="65" y="26"/>
                      <a:pt x="65" y="26"/>
                      <a:pt x="65" y="26"/>
                    </a:cubicBezTo>
                    <a:cubicBezTo>
                      <a:pt x="65" y="26"/>
                      <a:pt x="65" y="26"/>
                      <a:pt x="64" y="25"/>
                    </a:cubicBezTo>
                    <a:cubicBezTo>
                      <a:pt x="64" y="24"/>
                      <a:pt x="64" y="24"/>
                      <a:pt x="64" y="24"/>
                    </a:cubicBezTo>
                    <a:cubicBezTo>
                      <a:pt x="64" y="24"/>
                      <a:pt x="64" y="23"/>
                      <a:pt x="65" y="23"/>
                    </a:cubicBezTo>
                    <a:cubicBezTo>
                      <a:pt x="66" y="22"/>
                      <a:pt x="66" y="22"/>
                      <a:pt x="67" y="21"/>
                    </a:cubicBezTo>
                    <a:cubicBezTo>
                      <a:pt x="67" y="20"/>
                      <a:pt x="68" y="20"/>
                      <a:pt x="69" y="19"/>
                    </a:cubicBezTo>
                    <a:cubicBezTo>
                      <a:pt x="70" y="17"/>
                      <a:pt x="71" y="17"/>
                      <a:pt x="72" y="15"/>
                    </a:cubicBezTo>
                    <a:cubicBezTo>
                      <a:pt x="74" y="14"/>
                      <a:pt x="75" y="13"/>
                      <a:pt x="77" y="11"/>
                    </a:cubicBezTo>
                    <a:cubicBezTo>
                      <a:pt x="77" y="11"/>
                      <a:pt x="78" y="11"/>
                      <a:pt x="78" y="10"/>
                    </a:cubicBezTo>
                    <a:cubicBezTo>
                      <a:pt x="79" y="9"/>
                      <a:pt x="80" y="8"/>
                      <a:pt x="82" y="7"/>
                    </a:cubicBezTo>
                    <a:cubicBezTo>
                      <a:pt x="84" y="6"/>
                      <a:pt x="84" y="5"/>
                      <a:pt x="86" y="4"/>
                    </a:cubicBezTo>
                    <a:cubicBezTo>
                      <a:pt x="86" y="3"/>
                      <a:pt x="86" y="3"/>
                      <a:pt x="86" y="3"/>
                    </a:cubicBezTo>
                    <a:cubicBezTo>
                      <a:pt x="86" y="3"/>
                      <a:pt x="86" y="3"/>
                      <a:pt x="86" y="3"/>
                    </a:cubicBezTo>
                    <a:cubicBezTo>
                      <a:pt x="85" y="3"/>
                      <a:pt x="85" y="2"/>
                      <a:pt x="85" y="2"/>
                    </a:cubicBezTo>
                    <a:cubicBezTo>
                      <a:pt x="85" y="2"/>
                      <a:pt x="84" y="2"/>
                      <a:pt x="84" y="2"/>
                    </a:cubicBezTo>
                    <a:cubicBezTo>
                      <a:pt x="84" y="3"/>
                      <a:pt x="84" y="3"/>
                      <a:pt x="84" y="3"/>
                    </a:cubicBezTo>
                    <a:cubicBezTo>
                      <a:pt x="83" y="3"/>
                      <a:pt x="83" y="3"/>
                      <a:pt x="82" y="3"/>
                    </a:cubicBezTo>
                    <a:cubicBezTo>
                      <a:pt x="82" y="3"/>
                      <a:pt x="82" y="3"/>
                      <a:pt x="81" y="3"/>
                    </a:cubicBezTo>
                    <a:cubicBezTo>
                      <a:pt x="81" y="3"/>
                      <a:pt x="81" y="2"/>
                      <a:pt x="80" y="2"/>
                    </a:cubicBezTo>
                    <a:cubicBezTo>
                      <a:pt x="80" y="2"/>
                      <a:pt x="80" y="2"/>
                      <a:pt x="79" y="2"/>
                    </a:cubicBezTo>
                    <a:cubicBezTo>
                      <a:pt x="79" y="2"/>
                      <a:pt x="79" y="2"/>
                      <a:pt x="78" y="2"/>
                    </a:cubicBezTo>
                    <a:cubicBezTo>
                      <a:pt x="78" y="2"/>
                      <a:pt x="78" y="2"/>
                      <a:pt x="77" y="2"/>
                    </a:cubicBezTo>
                    <a:cubicBezTo>
                      <a:pt x="77" y="2"/>
                      <a:pt x="76" y="2"/>
                      <a:pt x="76" y="2"/>
                    </a:cubicBezTo>
                    <a:cubicBezTo>
                      <a:pt x="75" y="2"/>
                      <a:pt x="75" y="2"/>
                      <a:pt x="75" y="2"/>
                    </a:cubicBezTo>
                    <a:cubicBezTo>
                      <a:pt x="74" y="1"/>
                      <a:pt x="74" y="2"/>
                      <a:pt x="73" y="2"/>
                    </a:cubicBezTo>
                    <a:cubicBezTo>
                      <a:pt x="73" y="2"/>
                      <a:pt x="72" y="2"/>
                      <a:pt x="72" y="2"/>
                    </a:cubicBezTo>
                    <a:cubicBezTo>
                      <a:pt x="72" y="2"/>
                      <a:pt x="71" y="2"/>
                      <a:pt x="71" y="2"/>
                    </a:cubicBezTo>
                    <a:cubicBezTo>
                      <a:pt x="70" y="2"/>
                      <a:pt x="70" y="1"/>
                      <a:pt x="70" y="1"/>
                    </a:cubicBezTo>
                    <a:cubicBezTo>
                      <a:pt x="69" y="1"/>
                      <a:pt x="69" y="1"/>
                      <a:pt x="68" y="1"/>
                    </a:cubicBezTo>
                    <a:cubicBezTo>
                      <a:pt x="68" y="1"/>
                      <a:pt x="68" y="1"/>
                      <a:pt x="67" y="1"/>
                    </a:cubicBezTo>
                    <a:cubicBezTo>
                      <a:pt x="67" y="1"/>
                      <a:pt x="67" y="0"/>
                      <a:pt x="66" y="0"/>
                    </a:cubicBezTo>
                    <a:cubicBezTo>
                      <a:pt x="66" y="0"/>
                      <a:pt x="66" y="0"/>
                      <a:pt x="65" y="0"/>
                    </a:cubicBezTo>
                    <a:cubicBezTo>
                      <a:pt x="65" y="0"/>
                      <a:pt x="64" y="0"/>
                      <a:pt x="64" y="0"/>
                    </a:cubicBezTo>
                    <a:cubicBezTo>
                      <a:pt x="64" y="0"/>
                      <a:pt x="63" y="0"/>
                      <a:pt x="63" y="0"/>
                    </a:cubicBezTo>
                    <a:cubicBezTo>
                      <a:pt x="63" y="0"/>
                      <a:pt x="63" y="1"/>
                      <a:pt x="62" y="1"/>
                    </a:cubicBezTo>
                    <a:cubicBezTo>
                      <a:pt x="61" y="1"/>
                      <a:pt x="61" y="1"/>
                      <a:pt x="60" y="1"/>
                    </a:cubicBezTo>
                    <a:cubicBezTo>
                      <a:pt x="60" y="1"/>
                      <a:pt x="60" y="1"/>
                      <a:pt x="59" y="1"/>
                    </a:cubicBezTo>
                    <a:cubicBezTo>
                      <a:pt x="58" y="1"/>
                      <a:pt x="58" y="1"/>
                      <a:pt x="58" y="1"/>
                    </a:cubicBezTo>
                    <a:cubicBezTo>
                      <a:pt x="57" y="1"/>
                      <a:pt x="56" y="1"/>
                      <a:pt x="56" y="1"/>
                    </a:cubicBezTo>
                    <a:cubicBezTo>
                      <a:pt x="55" y="2"/>
                      <a:pt x="55" y="2"/>
                      <a:pt x="54" y="2"/>
                    </a:cubicBezTo>
                    <a:cubicBezTo>
                      <a:pt x="54" y="2"/>
                      <a:pt x="53" y="2"/>
                      <a:pt x="53" y="2"/>
                    </a:cubicBezTo>
                    <a:cubicBezTo>
                      <a:pt x="53" y="1"/>
                      <a:pt x="52" y="2"/>
                      <a:pt x="52" y="2"/>
                    </a:cubicBezTo>
                    <a:cubicBezTo>
                      <a:pt x="51" y="2"/>
                      <a:pt x="51" y="2"/>
                      <a:pt x="50" y="2"/>
                    </a:cubicBezTo>
                    <a:cubicBezTo>
                      <a:pt x="50" y="3"/>
                      <a:pt x="49" y="3"/>
                      <a:pt x="48" y="3"/>
                    </a:cubicBezTo>
                    <a:cubicBezTo>
                      <a:pt x="48" y="3"/>
                      <a:pt x="47" y="3"/>
                      <a:pt x="47" y="3"/>
                    </a:cubicBezTo>
                    <a:cubicBezTo>
                      <a:pt x="47" y="3"/>
                      <a:pt x="46" y="3"/>
                      <a:pt x="46" y="3"/>
                    </a:cubicBezTo>
                    <a:cubicBezTo>
                      <a:pt x="46" y="3"/>
                      <a:pt x="46" y="4"/>
                      <a:pt x="45" y="4"/>
                    </a:cubicBezTo>
                    <a:cubicBezTo>
                      <a:pt x="45" y="4"/>
                      <a:pt x="45" y="5"/>
                      <a:pt x="44" y="5"/>
                    </a:cubicBezTo>
                    <a:cubicBezTo>
                      <a:pt x="44" y="5"/>
                      <a:pt x="42" y="6"/>
                      <a:pt x="42" y="6"/>
                    </a:cubicBezTo>
                    <a:cubicBezTo>
                      <a:pt x="42" y="6"/>
                      <a:pt x="42" y="5"/>
                      <a:pt x="42" y="5"/>
                    </a:cubicBezTo>
                    <a:cubicBezTo>
                      <a:pt x="41" y="5"/>
                      <a:pt x="41" y="6"/>
                      <a:pt x="41" y="6"/>
                    </a:cubicBezTo>
                    <a:cubicBezTo>
                      <a:pt x="41" y="6"/>
                      <a:pt x="40" y="6"/>
                      <a:pt x="40" y="6"/>
                    </a:cubicBezTo>
                    <a:cubicBezTo>
                      <a:pt x="40" y="6"/>
                      <a:pt x="39" y="6"/>
                      <a:pt x="39" y="6"/>
                    </a:cubicBezTo>
                    <a:cubicBezTo>
                      <a:pt x="38" y="6"/>
                      <a:pt x="38" y="6"/>
                      <a:pt x="38" y="6"/>
                    </a:cubicBezTo>
                    <a:cubicBezTo>
                      <a:pt x="37" y="6"/>
                      <a:pt x="37" y="6"/>
                      <a:pt x="37" y="7"/>
                    </a:cubicBezTo>
                    <a:cubicBezTo>
                      <a:pt x="36" y="7"/>
                      <a:pt x="35" y="7"/>
                      <a:pt x="36" y="7"/>
                    </a:cubicBezTo>
                    <a:cubicBezTo>
                      <a:pt x="36" y="7"/>
                      <a:pt x="36" y="7"/>
                      <a:pt x="36" y="7"/>
                    </a:cubicBezTo>
                    <a:cubicBezTo>
                      <a:pt x="36" y="8"/>
                      <a:pt x="37" y="8"/>
                      <a:pt x="37" y="8"/>
                    </a:cubicBezTo>
                    <a:cubicBezTo>
                      <a:pt x="37" y="8"/>
                      <a:pt x="37" y="8"/>
                      <a:pt x="37" y="8"/>
                    </a:cubicBezTo>
                    <a:cubicBezTo>
                      <a:pt x="37" y="9"/>
                      <a:pt x="38" y="9"/>
                      <a:pt x="38" y="9"/>
                    </a:cubicBezTo>
                    <a:cubicBezTo>
                      <a:pt x="38" y="9"/>
                      <a:pt x="37" y="9"/>
                      <a:pt x="37" y="10"/>
                    </a:cubicBezTo>
                    <a:cubicBezTo>
                      <a:pt x="37" y="10"/>
                      <a:pt x="37" y="10"/>
                      <a:pt x="37" y="10"/>
                    </a:cubicBezTo>
                    <a:cubicBezTo>
                      <a:pt x="37" y="10"/>
                      <a:pt x="37" y="10"/>
                      <a:pt x="38" y="10"/>
                    </a:cubicBezTo>
                    <a:cubicBezTo>
                      <a:pt x="38" y="10"/>
                      <a:pt x="38" y="10"/>
                      <a:pt x="38" y="10"/>
                    </a:cubicBezTo>
                    <a:cubicBezTo>
                      <a:pt x="38" y="10"/>
                      <a:pt x="39" y="10"/>
                      <a:pt x="39" y="10"/>
                    </a:cubicBezTo>
                    <a:cubicBezTo>
                      <a:pt x="39" y="11"/>
                      <a:pt x="39" y="11"/>
                      <a:pt x="38" y="11"/>
                    </a:cubicBezTo>
                    <a:cubicBezTo>
                      <a:pt x="38" y="11"/>
                      <a:pt x="38" y="11"/>
                      <a:pt x="38" y="12"/>
                    </a:cubicBezTo>
                    <a:cubicBezTo>
                      <a:pt x="38" y="12"/>
                      <a:pt x="38" y="12"/>
                      <a:pt x="38" y="12"/>
                    </a:cubicBezTo>
                    <a:cubicBezTo>
                      <a:pt x="37" y="13"/>
                      <a:pt x="37" y="12"/>
                      <a:pt x="37" y="12"/>
                    </a:cubicBezTo>
                    <a:cubicBezTo>
                      <a:pt x="36" y="12"/>
                      <a:pt x="36" y="12"/>
                      <a:pt x="35" y="12"/>
                    </a:cubicBezTo>
                    <a:cubicBezTo>
                      <a:pt x="35" y="13"/>
                      <a:pt x="35" y="13"/>
                      <a:pt x="34" y="13"/>
                    </a:cubicBezTo>
                    <a:cubicBezTo>
                      <a:pt x="34" y="13"/>
                      <a:pt x="34" y="13"/>
                      <a:pt x="34" y="12"/>
                    </a:cubicBezTo>
                    <a:cubicBezTo>
                      <a:pt x="34" y="12"/>
                      <a:pt x="35" y="12"/>
                      <a:pt x="35" y="12"/>
                    </a:cubicBezTo>
                    <a:cubicBezTo>
                      <a:pt x="35" y="12"/>
                      <a:pt x="36" y="12"/>
                      <a:pt x="35" y="11"/>
                    </a:cubicBezTo>
                    <a:cubicBezTo>
                      <a:pt x="35" y="11"/>
                      <a:pt x="35" y="11"/>
                      <a:pt x="35" y="11"/>
                    </a:cubicBezTo>
                    <a:cubicBezTo>
                      <a:pt x="34" y="11"/>
                      <a:pt x="34" y="11"/>
                      <a:pt x="33" y="11"/>
                    </a:cubicBezTo>
                    <a:cubicBezTo>
                      <a:pt x="33" y="11"/>
                      <a:pt x="33" y="11"/>
                      <a:pt x="32" y="11"/>
                    </a:cubicBezTo>
                    <a:cubicBezTo>
                      <a:pt x="32" y="11"/>
                      <a:pt x="31" y="11"/>
                      <a:pt x="31" y="12"/>
                    </a:cubicBezTo>
                    <a:cubicBezTo>
                      <a:pt x="31" y="12"/>
                      <a:pt x="30" y="12"/>
                      <a:pt x="30" y="12"/>
                    </a:cubicBezTo>
                    <a:cubicBezTo>
                      <a:pt x="30" y="12"/>
                      <a:pt x="30" y="12"/>
                      <a:pt x="29" y="13"/>
                    </a:cubicBezTo>
                    <a:cubicBezTo>
                      <a:pt x="29" y="13"/>
                      <a:pt x="28" y="12"/>
                      <a:pt x="28" y="12"/>
                    </a:cubicBezTo>
                    <a:cubicBezTo>
                      <a:pt x="27" y="13"/>
                      <a:pt x="27" y="13"/>
                      <a:pt x="27" y="13"/>
                    </a:cubicBezTo>
                    <a:cubicBezTo>
                      <a:pt x="27" y="13"/>
                      <a:pt x="26" y="13"/>
                      <a:pt x="26" y="13"/>
                    </a:cubicBezTo>
                    <a:cubicBezTo>
                      <a:pt x="25" y="13"/>
                      <a:pt x="25" y="13"/>
                      <a:pt x="25" y="14"/>
                    </a:cubicBezTo>
                    <a:cubicBezTo>
                      <a:pt x="24" y="14"/>
                      <a:pt x="24" y="14"/>
                      <a:pt x="24" y="14"/>
                    </a:cubicBezTo>
                    <a:cubicBezTo>
                      <a:pt x="24" y="15"/>
                      <a:pt x="24" y="15"/>
                      <a:pt x="24" y="15"/>
                    </a:cubicBezTo>
                    <a:cubicBezTo>
                      <a:pt x="25" y="15"/>
                      <a:pt x="26" y="14"/>
                      <a:pt x="26" y="15"/>
                    </a:cubicBezTo>
                    <a:cubicBezTo>
                      <a:pt x="26" y="15"/>
                      <a:pt x="25" y="15"/>
                      <a:pt x="25" y="15"/>
                    </a:cubicBezTo>
                    <a:cubicBezTo>
                      <a:pt x="25" y="15"/>
                      <a:pt x="25" y="15"/>
                      <a:pt x="24" y="16"/>
                    </a:cubicBezTo>
                    <a:cubicBezTo>
                      <a:pt x="24" y="16"/>
                      <a:pt x="24" y="16"/>
                      <a:pt x="24" y="16"/>
                    </a:cubicBezTo>
                    <a:cubicBezTo>
                      <a:pt x="24" y="16"/>
                      <a:pt x="24" y="16"/>
                      <a:pt x="24" y="16"/>
                    </a:cubicBezTo>
                    <a:cubicBezTo>
                      <a:pt x="25" y="17"/>
                      <a:pt x="25" y="17"/>
                      <a:pt x="25" y="17"/>
                    </a:cubicBezTo>
                    <a:cubicBezTo>
                      <a:pt x="25" y="17"/>
                      <a:pt x="26" y="16"/>
                      <a:pt x="26" y="16"/>
                    </a:cubicBezTo>
                    <a:cubicBezTo>
                      <a:pt x="27" y="16"/>
                      <a:pt x="27" y="16"/>
                      <a:pt x="27" y="16"/>
                    </a:cubicBezTo>
                    <a:cubicBezTo>
                      <a:pt x="28" y="16"/>
                      <a:pt x="28" y="16"/>
                      <a:pt x="28" y="16"/>
                    </a:cubicBezTo>
                    <a:cubicBezTo>
                      <a:pt x="28" y="16"/>
                      <a:pt x="29" y="16"/>
                      <a:pt x="29" y="16"/>
                    </a:cubicBezTo>
                    <a:cubicBezTo>
                      <a:pt x="29" y="16"/>
                      <a:pt x="29" y="16"/>
                      <a:pt x="30" y="16"/>
                    </a:cubicBezTo>
                    <a:cubicBezTo>
                      <a:pt x="31" y="17"/>
                      <a:pt x="32" y="15"/>
                      <a:pt x="32" y="16"/>
                    </a:cubicBezTo>
                    <a:cubicBezTo>
                      <a:pt x="32" y="16"/>
                      <a:pt x="31" y="16"/>
                      <a:pt x="31" y="16"/>
                    </a:cubicBezTo>
                    <a:cubicBezTo>
                      <a:pt x="31" y="17"/>
                      <a:pt x="32" y="17"/>
                      <a:pt x="31" y="18"/>
                    </a:cubicBezTo>
                    <a:cubicBezTo>
                      <a:pt x="31" y="18"/>
                      <a:pt x="31" y="18"/>
                      <a:pt x="31" y="18"/>
                    </a:cubicBezTo>
                    <a:cubicBezTo>
                      <a:pt x="30" y="18"/>
                      <a:pt x="30" y="17"/>
                      <a:pt x="29" y="17"/>
                    </a:cubicBezTo>
                    <a:cubicBezTo>
                      <a:pt x="29" y="18"/>
                      <a:pt x="29" y="18"/>
                      <a:pt x="29" y="18"/>
                    </a:cubicBezTo>
                    <a:cubicBezTo>
                      <a:pt x="28" y="18"/>
                      <a:pt x="29" y="19"/>
                      <a:pt x="28" y="19"/>
                    </a:cubicBezTo>
                    <a:cubicBezTo>
                      <a:pt x="28" y="19"/>
                      <a:pt x="27" y="19"/>
                      <a:pt x="27" y="19"/>
                    </a:cubicBezTo>
                    <a:cubicBezTo>
                      <a:pt x="26" y="20"/>
                      <a:pt x="26" y="20"/>
                      <a:pt x="25" y="20"/>
                    </a:cubicBezTo>
                    <a:cubicBezTo>
                      <a:pt x="25" y="20"/>
                      <a:pt x="25" y="21"/>
                      <a:pt x="24" y="20"/>
                    </a:cubicBezTo>
                    <a:cubicBezTo>
                      <a:pt x="24" y="20"/>
                      <a:pt x="24" y="20"/>
                      <a:pt x="24" y="20"/>
                    </a:cubicBezTo>
                    <a:cubicBezTo>
                      <a:pt x="23" y="20"/>
                      <a:pt x="23" y="20"/>
                      <a:pt x="23" y="20"/>
                    </a:cubicBezTo>
                    <a:cubicBezTo>
                      <a:pt x="22" y="20"/>
                      <a:pt x="22" y="20"/>
                      <a:pt x="22" y="20"/>
                    </a:cubicBezTo>
                    <a:cubicBezTo>
                      <a:pt x="21" y="20"/>
                      <a:pt x="21" y="20"/>
                      <a:pt x="21" y="21"/>
                    </a:cubicBezTo>
                    <a:cubicBezTo>
                      <a:pt x="21" y="21"/>
                      <a:pt x="21" y="21"/>
                      <a:pt x="21" y="21"/>
                    </a:cubicBezTo>
                    <a:cubicBezTo>
                      <a:pt x="20" y="21"/>
                      <a:pt x="20" y="21"/>
                      <a:pt x="20" y="21"/>
                    </a:cubicBezTo>
                    <a:cubicBezTo>
                      <a:pt x="20" y="22"/>
                      <a:pt x="20" y="22"/>
                      <a:pt x="19" y="22"/>
                    </a:cubicBezTo>
                    <a:cubicBezTo>
                      <a:pt x="19" y="22"/>
                      <a:pt x="18" y="22"/>
                      <a:pt x="18" y="22"/>
                    </a:cubicBezTo>
                    <a:cubicBezTo>
                      <a:pt x="17" y="22"/>
                      <a:pt x="17" y="23"/>
                      <a:pt x="16" y="23"/>
                    </a:cubicBezTo>
                    <a:cubicBezTo>
                      <a:pt x="16" y="23"/>
                      <a:pt x="16" y="23"/>
                      <a:pt x="16" y="24"/>
                    </a:cubicBezTo>
                    <a:cubicBezTo>
                      <a:pt x="15" y="24"/>
                      <a:pt x="15" y="23"/>
                      <a:pt x="14" y="24"/>
                    </a:cubicBezTo>
                    <a:cubicBezTo>
                      <a:pt x="14" y="24"/>
                      <a:pt x="14" y="24"/>
                      <a:pt x="14" y="24"/>
                    </a:cubicBezTo>
                    <a:cubicBezTo>
                      <a:pt x="14" y="24"/>
                      <a:pt x="14" y="25"/>
                      <a:pt x="14" y="25"/>
                    </a:cubicBezTo>
                    <a:cubicBezTo>
                      <a:pt x="14" y="25"/>
                      <a:pt x="14" y="25"/>
                      <a:pt x="14" y="26"/>
                    </a:cubicBezTo>
                    <a:cubicBezTo>
                      <a:pt x="14" y="26"/>
                      <a:pt x="14" y="26"/>
                      <a:pt x="13" y="26"/>
                    </a:cubicBezTo>
                    <a:cubicBezTo>
                      <a:pt x="13" y="26"/>
                      <a:pt x="13" y="26"/>
                      <a:pt x="13" y="26"/>
                    </a:cubicBezTo>
                    <a:cubicBezTo>
                      <a:pt x="13" y="26"/>
                      <a:pt x="13" y="26"/>
                      <a:pt x="13" y="27"/>
                    </a:cubicBezTo>
                    <a:cubicBezTo>
                      <a:pt x="12" y="27"/>
                      <a:pt x="13" y="27"/>
                      <a:pt x="13" y="28"/>
                    </a:cubicBezTo>
                    <a:cubicBezTo>
                      <a:pt x="13" y="28"/>
                      <a:pt x="13" y="28"/>
                      <a:pt x="13" y="29"/>
                    </a:cubicBezTo>
                    <a:cubicBezTo>
                      <a:pt x="13" y="29"/>
                      <a:pt x="13" y="29"/>
                      <a:pt x="14" y="29"/>
                    </a:cubicBezTo>
                    <a:cubicBezTo>
                      <a:pt x="14" y="29"/>
                      <a:pt x="14" y="28"/>
                      <a:pt x="15" y="28"/>
                    </a:cubicBezTo>
                    <a:cubicBezTo>
                      <a:pt x="15" y="28"/>
                      <a:pt x="16" y="28"/>
                      <a:pt x="16" y="28"/>
                    </a:cubicBezTo>
                    <a:cubicBezTo>
                      <a:pt x="16" y="28"/>
                      <a:pt x="17" y="28"/>
                      <a:pt x="17" y="28"/>
                    </a:cubicBezTo>
                    <a:cubicBezTo>
                      <a:pt x="17" y="28"/>
                      <a:pt x="17" y="29"/>
                      <a:pt x="17" y="29"/>
                    </a:cubicBezTo>
                    <a:cubicBezTo>
                      <a:pt x="16" y="29"/>
                      <a:pt x="16" y="29"/>
                      <a:pt x="16" y="29"/>
                    </a:cubicBezTo>
                    <a:cubicBezTo>
                      <a:pt x="16" y="30"/>
                      <a:pt x="15" y="29"/>
                      <a:pt x="15" y="30"/>
                    </a:cubicBezTo>
                    <a:cubicBezTo>
                      <a:pt x="15" y="30"/>
                      <a:pt x="15" y="30"/>
                      <a:pt x="15" y="31"/>
                    </a:cubicBezTo>
                    <a:cubicBezTo>
                      <a:pt x="15" y="31"/>
                      <a:pt x="14" y="31"/>
                      <a:pt x="14" y="31"/>
                    </a:cubicBezTo>
                    <a:cubicBezTo>
                      <a:pt x="14" y="31"/>
                      <a:pt x="14" y="31"/>
                      <a:pt x="13" y="32"/>
                    </a:cubicBezTo>
                    <a:cubicBezTo>
                      <a:pt x="13" y="32"/>
                      <a:pt x="13" y="32"/>
                      <a:pt x="13" y="32"/>
                    </a:cubicBezTo>
                    <a:cubicBezTo>
                      <a:pt x="13" y="32"/>
                      <a:pt x="14" y="32"/>
                      <a:pt x="14" y="32"/>
                    </a:cubicBezTo>
                    <a:cubicBezTo>
                      <a:pt x="15" y="32"/>
                      <a:pt x="15" y="32"/>
                      <a:pt x="15" y="32"/>
                    </a:cubicBezTo>
                    <a:cubicBezTo>
                      <a:pt x="16" y="32"/>
                      <a:pt x="16" y="32"/>
                      <a:pt x="16" y="32"/>
                    </a:cubicBezTo>
                    <a:cubicBezTo>
                      <a:pt x="16" y="32"/>
                      <a:pt x="16" y="32"/>
                      <a:pt x="16" y="32"/>
                    </a:cubicBezTo>
                    <a:cubicBezTo>
                      <a:pt x="17" y="31"/>
                      <a:pt x="17" y="31"/>
                      <a:pt x="17" y="31"/>
                    </a:cubicBezTo>
                    <a:cubicBezTo>
                      <a:pt x="17" y="31"/>
                      <a:pt x="18" y="31"/>
                      <a:pt x="18" y="31"/>
                    </a:cubicBezTo>
                    <a:cubicBezTo>
                      <a:pt x="18" y="31"/>
                      <a:pt x="19" y="31"/>
                      <a:pt x="19" y="32"/>
                    </a:cubicBezTo>
                    <a:cubicBezTo>
                      <a:pt x="19" y="32"/>
                      <a:pt x="19" y="32"/>
                      <a:pt x="19" y="32"/>
                    </a:cubicBezTo>
                    <a:cubicBezTo>
                      <a:pt x="19" y="32"/>
                      <a:pt x="18" y="32"/>
                      <a:pt x="19" y="33"/>
                    </a:cubicBezTo>
                    <a:cubicBezTo>
                      <a:pt x="19" y="33"/>
                      <a:pt x="19" y="33"/>
                      <a:pt x="19" y="32"/>
                    </a:cubicBezTo>
                    <a:cubicBezTo>
                      <a:pt x="20" y="32"/>
                      <a:pt x="20" y="32"/>
                      <a:pt x="20" y="32"/>
                    </a:cubicBezTo>
                    <a:cubicBezTo>
                      <a:pt x="20" y="32"/>
                      <a:pt x="20" y="32"/>
                      <a:pt x="20" y="32"/>
                    </a:cubicBezTo>
                    <a:cubicBezTo>
                      <a:pt x="20" y="31"/>
                      <a:pt x="20" y="31"/>
                      <a:pt x="21" y="31"/>
                    </a:cubicBezTo>
                    <a:cubicBezTo>
                      <a:pt x="21" y="31"/>
                      <a:pt x="21" y="31"/>
                      <a:pt x="21" y="31"/>
                    </a:cubicBezTo>
                    <a:cubicBezTo>
                      <a:pt x="21" y="31"/>
                      <a:pt x="22" y="31"/>
                      <a:pt x="22" y="32"/>
                    </a:cubicBezTo>
                    <a:cubicBezTo>
                      <a:pt x="22" y="32"/>
                      <a:pt x="22" y="32"/>
                      <a:pt x="22" y="32"/>
                    </a:cubicBezTo>
                    <a:cubicBezTo>
                      <a:pt x="22" y="32"/>
                      <a:pt x="22" y="32"/>
                      <a:pt x="22" y="32"/>
                    </a:cubicBezTo>
                    <a:cubicBezTo>
                      <a:pt x="23" y="31"/>
                      <a:pt x="24" y="31"/>
                      <a:pt x="24" y="31"/>
                    </a:cubicBezTo>
                    <a:cubicBezTo>
                      <a:pt x="24" y="31"/>
                      <a:pt x="24" y="31"/>
                      <a:pt x="24" y="32"/>
                    </a:cubicBezTo>
                    <a:cubicBezTo>
                      <a:pt x="24" y="32"/>
                      <a:pt x="24" y="32"/>
                      <a:pt x="23" y="32"/>
                    </a:cubicBezTo>
                    <a:cubicBezTo>
                      <a:pt x="23" y="32"/>
                      <a:pt x="22" y="32"/>
                      <a:pt x="22" y="32"/>
                    </a:cubicBezTo>
                    <a:cubicBezTo>
                      <a:pt x="21" y="32"/>
                      <a:pt x="22" y="33"/>
                      <a:pt x="21" y="33"/>
                    </a:cubicBezTo>
                    <a:cubicBezTo>
                      <a:pt x="21" y="33"/>
                      <a:pt x="21" y="33"/>
                      <a:pt x="20" y="33"/>
                    </a:cubicBezTo>
                    <a:cubicBezTo>
                      <a:pt x="20" y="33"/>
                      <a:pt x="20" y="34"/>
                      <a:pt x="20" y="34"/>
                    </a:cubicBezTo>
                    <a:cubicBezTo>
                      <a:pt x="19" y="34"/>
                      <a:pt x="19" y="35"/>
                      <a:pt x="19" y="35"/>
                    </a:cubicBezTo>
                    <a:cubicBezTo>
                      <a:pt x="19" y="35"/>
                      <a:pt x="19" y="35"/>
                      <a:pt x="18" y="35"/>
                    </a:cubicBezTo>
                    <a:cubicBezTo>
                      <a:pt x="18" y="35"/>
                      <a:pt x="17" y="35"/>
                      <a:pt x="17" y="35"/>
                    </a:cubicBezTo>
                    <a:cubicBezTo>
                      <a:pt x="16" y="35"/>
                      <a:pt x="16" y="35"/>
                      <a:pt x="15" y="35"/>
                    </a:cubicBezTo>
                    <a:cubicBezTo>
                      <a:pt x="15" y="36"/>
                      <a:pt x="15" y="36"/>
                      <a:pt x="14" y="36"/>
                    </a:cubicBezTo>
                    <a:cubicBezTo>
                      <a:pt x="14" y="37"/>
                      <a:pt x="14" y="36"/>
                      <a:pt x="13" y="36"/>
                    </a:cubicBezTo>
                    <a:cubicBezTo>
                      <a:pt x="13" y="37"/>
                      <a:pt x="12" y="37"/>
                      <a:pt x="12" y="37"/>
                    </a:cubicBezTo>
                    <a:cubicBezTo>
                      <a:pt x="11" y="37"/>
                      <a:pt x="11" y="37"/>
                      <a:pt x="11" y="38"/>
                    </a:cubicBezTo>
                    <a:cubicBezTo>
                      <a:pt x="10" y="38"/>
                      <a:pt x="10" y="38"/>
                      <a:pt x="9" y="38"/>
                    </a:cubicBezTo>
                    <a:cubicBezTo>
                      <a:pt x="8" y="38"/>
                      <a:pt x="8" y="39"/>
                      <a:pt x="7" y="39"/>
                    </a:cubicBezTo>
                    <a:cubicBezTo>
                      <a:pt x="7" y="39"/>
                      <a:pt x="6" y="38"/>
                      <a:pt x="6" y="39"/>
                    </a:cubicBezTo>
                    <a:cubicBezTo>
                      <a:pt x="6" y="39"/>
                      <a:pt x="5" y="39"/>
                      <a:pt x="5" y="39"/>
                    </a:cubicBezTo>
                    <a:cubicBezTo>
                      <a:pt x="5" y="39"/>
                      <a:pt x="5" y="39"/>
                      <a:pt x="4" y="39"/>
                    </a:cubicBezTo>
                    <a:cubicBezTo>
                      <a:pt x="3" y="40"/>
                      <a:pt x="3" y="39"/>
                      <a:pt x="2" y="40"/>
                    </a:cubicBezTo>
                    <a:cubicBezTo>
                      <a:pt x="2" y="40"/>
                      <a:pt x="2" y="40"/>
                      <a:pt x="1" y="40"/>
                    </a:cubicBezTo>
                    <a:cubicBezTo>
                      <a:pt x="1" y="40"/>
                      <a:pt x="1" y="40"/>
                      <a:pt x="1" y="41"/>
                    </a:cubicBezTo>
                    <a:cubicBezTo>
                      <a:pt x="0" y="41"/>
                      <a:pt x="0" y="41"/>
                      <a:pt x="0" y="41"/>
                    </a:cubicBezTo>
                    <a:cubicBezTo>
                      <a:pt x="0" y="42"/>
                      <a:pt x="0" y="42"/>
                      <a:pt x="1" y="42"/>
                    </a:cubicBezTo>
                    <a:cubicBezTo>
                      <a:pt x="1" y="42"/>
                      <a:pt x="2" y="42"/>
                      <a:pt x="2" y="41"/>
                    </a:cubicBezTo>
                    <a:cubicBezTo>
                      <a:pt x="3" y="41"/>
                      <a:pt x="3" y="41"/>
                      <a:pt x="3" y="41"/>
                    </a:cubicBezTo>
                    <a:cubicBezTo>
                      <a:pt x="4" y="41"/>
                      <a:pt x="4" y="41"/>
                      <a:pt x="5" y="40"/>
                    </a:cubicBezTo>
                    <a:cubicBezTo>
                      <a:pt x="5" y="40"/>
                      <a:pt x="5" y="40"/>
                      <a:pt x="6" y="40"/>
                    </a:cubicBezTo>
                    <a:cubicBezTo>
                      <a:pt x="6" y="40"/>
                      <a:pt x="6" y="40"/>
                      <a:pt x="7" y="40"/>
                    </a:cubicBezTo>
                    <a:cubicBezTo>
                      <a:pt x="7" y="40"/>
                      <a:pt x="7" y="40"/>
                      <a:pt x="8" y="40"/>
                    </a:cubicBezTo>
                    <a:cubicBezTo>
                      <a:pt x="8" y="40"/>
                      <a:pt x="8" y="40"/>
                      <a:pt x="9" y="40"/>
                    </a:cubicBezTo>
                    <a:cubicBezTo>
                      <a:pt x="9" y="40"/>
                      <a:pt x="10" y="40"/>
                      <a:pt x="10" y="40"/>
                    </a:cubicBezTo>
                    <a:cubicBezTo>
                      <a:pt x="11" y="39"/>
                      <a:pt x="11" y="39"/>
                      <a:pt x="11" y="39"/>
                    </a:cubicBezTo>
                    <a:cubicBezTo>
                      <a:pt x="11" y="39"/>
                      <a:pt x="12" y="39"/>
                      <a:pt x="12" y="39"/>
                    </a:cubicBezTo>
                    <a:cubicBezTo>
                      <a:pt x="13" y="39"/>
                      <a:pt x="13" y="39"/>
                      <a:pt x="13" y="39"/>
                    </a:cubicBezTo>
                    <a:cubicBezTo>
                      <a:pt x="14" y="38"/>
                      <a:pt x="14" y="38"/>
                      <a:pt x="14" y="38"/>
                    </a:cubicBezTo>
                    <a:cubicBezTo>
                      <a:pt x="15" y="37"/>
                      <a:pt x="15" y="37"/>
                      <a:pt x="16" y="37"/>
                    </a:cubicBezTo>
                    <a:cubicBezTo>
                      <a:pt x="16" y="37"/>
                      <a:pt x="17" y="37"/>
                      <a:pt x="17" y="37"/>
                    </a:cubicBezTo>
                    <a:cubicBezTo>
                      <a:pt x="18" y="37"/>
                      <a:pt x="18" y="37"/>
                      <a:pt x="19" y="37"/>
                    </a:cubicBezTo>
                    <a:cubicBezTo>
                      <a:pt x="19" y="37"/>
                      <a:pt x="19" y="36"/>
                      <a:pt x="20" y="36"/>
                    </a:cubicBezTo>
                    <a:cubicBezTo>
                      <a:pt x="20" y="36"/>
                      <a:pt x="20" y="36"/>
                      <a:pt x="20" y="35"/>
                    </a:cubicBezTo>
                    <a:cubicBezTo>
                      <a:pt x="20" y="35"/>
                      <a:pt x="21" y="35"/>
                      <a:pt x="21" y="35"/>
                    </a:cubicBezTo>
                    <a:cubicBezTo>
                      <a:pt x="22" y="35"/>
                      <a:pt x="22" y="35"/>
                      <a:pt x="22" y="34"/>
                    </a:cubicBezTo>
                    <a:cubicBezTo>
                      <a:pt x="23" y="34"/>
                      <a:pt x="23" y="34"/>
                      <a:pt x="23" y="34"/>
                    </a:cubicBezTo>
                    <a:cubicBezTo>
                      <a:pt x="24" y="34"/>
                      <a:pt x="24" y="34"/>
                      <a:pt x="24" y="34"/>
                    </a:cubicBezTo>
                    <a:cubicBezTo>
                      <a:pt x="25" y="34"/>
                      <a:pt x="25" y="34"/>
                      <a:pt x="25" y="33"/>
                    </a:cubicBezTo>
                    <a:cubicBezTo>
                      <a:pt x="26" y="33"/>
                      <a:pt x="26" y="33"/>
                      <a:pt x="27" y="33"/>
                    </a:cubicBezTo>
                    <a:cubicBezTo>
                      <a:pt x="27" y="33"/>
                      <a:pt x="28" y="33"/>
                      <a:pt x="28" y="33"/>
                    </a:cubicBezTo>
                    <a:cubicBezTo>
                      <a:pt x="28" y="33"/>
                      <a:pt x="28" y="33"/>
                      <a:pt x="29" y="32"/>
                    </a:cubicBezTo>
                    <a:cubicBezTo>
                      <a:pt x="29" y="32"/>
                      <a:pt x="29" y="32"/>
                      <a:pt x="29" y="32"/>
                    </a:cubicBezTo>
                    <a:cubicBezTo>
                      <a:pt x="30" y="32"/>
                      <a:pt x="30" y="32"/>
                      <a:pt x="30" y="32"/>
                    </a:cubicBezTo>
                    <a:cubicBezTo>
                      <a:pt x="30" y="32"/>
                      <a:pt x="30" y="31"/>
                      <a:pt x="30" y="31"/>
                    </a:cubicBezTo>
                    <a:cubicBezTo>
                      <a:pt x="31" y="31"/>
                      <a:pt x="31" y="32"/>
                      <a:pt x="31" y="31"/>
                    </a:cubicBezTo>
                    <a:cubicBezTo>
                      <a:pt x="32" y="31"/>
                      <a:pt x="31" y="31"/>
                      <a:pt x="31" y="30"/>
                    </a:cubicBezTo>
                    <a:cubicBezTo>
                      <a:pt x="31" y="30"/>
                      <a:pt x="31" y="30"/>
                      <a:pt x="32" y="30"/>
                    </a:cubicBezTo>
                    <a:cubicBezTo>
                      <a:pt x="32" y="29"/>
                      <a:pt x="33" y="29"/>
                      <a:pt x="33" y="29"/>
                    </a:cubicBezTo>
                    <a:cubicBezTo>
                      <a:pt x="34" y="29"/>
                      <a:pt x="34" y="29"/>
                      <a:pt x="34" y="29"/>
                    </a:cubicBezTo>
                    <a:cubicBezTo>
                      <a:pt x="35" y="29"/>
                      <a:pt x="35" y="29"/>
                      <a:pt x="35" y="29"/>
                    </a:cubicBezTo>
                    <a:cubicBezTo>
                      <a:pt x="36" y="29"/>
                      <a:pt x="36" y="29"/>
                      <a:pt x="37" y="28"/>
                    </a:cubicBezTo>
                    <a:cubicBezTo>
                      <a:pt x="37" y="28"/>
                      <a:pt x="37" y="28"/>
                      <a:pt x="37" y="27"/>
                    </a:cubicBezTo>
                    <a:cubicBezTo>
                      <a:pt x="38" y="27"/>
                      <a:pt x="38" y="27"/>
                      <a:pt x="38" y="27"/>
                    </a:cubicBezTo>
                    <a:cubicBezTo>
                      <a:pt x="39" y="27"/>
                      <a:pt x="39" y="26"/>
                      <a:pt x="39" y="26"/>
                    </a:cubicBezTo>
                    <a:cubicBezTo>
                      <a:pt x="40" y="26"/>
                      <a:pt x="40" y="26"/>
                      <a:pt x="41" y="26"/>
                    </a:cubicBezTo>
                    <a:cubicBezTo>
                      <a:pt x="41" y="26"/>
                      <a:pt x="41" y="26"/>
                      <a:pt x="41" y="26"/>
                    </a:cubicBezTo>
                    <a:cubicBezTo>
                      <a:pt x="41" y="26"/>
                      <a:pt x="41" y="26"/>
                      <a:pt x="42" y="25"/>
                    </a:cubicBezTo>
                    <a:cubicBezTo>
                      <a:pt x="42" y="25"/>
                      <a:pt x="42" y="25"/>
                      <a:pt x="43" y="25"/>
                    </a:cubicBezTo>
                    <a:cubicBezTo>
                      <a:pt x="43" y="25"/>
                      <a:pt x="43" y="25"/>
                      <a:pt x="43" y="25"/>
                    </a:cubicBezTo>
                    <a:cubicBezTo>
                      <a:pt x="44" y="25"/>
                      <a:pt x="44" y="24"/>
                      <a:pt x="44" y="25"/>
                    </a:cubicBezTo>
                    <a:cubicBezTo>
                      <a:pt x="45" y="25"/>
                      <a:pt x="44" y="25"/>
                      <a:pt x="44" y="25"/>
                    </a:cubicBezTo>
                    <a:cubicBezTo>
                      <a:pt x="44" y="26"/>
                      <a:pt x="44" y="26"/>
                      <a:pt x="43" y="26"/>
                    </a:cubicBezTo>
                    <a:cubicBezTo>
                      <a:pt x="43" y="26"/>
                      <a:pt x="42" y="26"/>
                      <a:pt x="42" y="26"/>
                    </a:cubicBezTo>
                    <a:cubicBezTo>
                      <a:pt x="42" y="26"/>
                      <a:pt x="42" y="26"/>
                      <a:pt x="41" y="26"/>
                    </a:cubicBezTo>
                    <a:cubicBezTo>
                      <a:pt x="41" y="26"/>
                      <a:pt x="41" y="26"/>
                      <a:pt x="41" y="26"/>
                    </a:cubicBezTo>
                    <a:cubicBezTo>
                      <a:pt x="40" y="27"/>
                      <a:pt x="40" y="27"/>
                      <a:pt x="40" y="27"/>
                    </a:cubicBezTo>
                    <a:cubicBezTo>
                      <a:pt x="39" y="28"/>
                      <a:pt x="39" y="28"/>
                      <a:pt x="39" y="28"/>
                    </a:cubicBezTo>
                    <a:cubicBezTo>
                      <a:pt x="38" y="28"/>
                      <a:pt x="38" y="28"/>
                      <a:pt x="38" y="28"/>
                    </a:cubicBezTo>
                    <a:cubicBezTo>
                      <a:pt x="37" y="28"/>
                      <a:pt x="37" y="28"/>
                      <a:pt x="37" y="28"/>
                    </a:cubicBezTo>
                    <a:cubicBezTo>
                      <a:pt x="37" y="29"/>
                      <a:pt x="37" y="29"/>
                      <a:pt x="37" y="29"/>
                    </a:cubicBezTo>
                    <a:cubicBezTo>
                      <a:pt x="36" y="29"/>
                      <a:pt x="36" y="29"/>
                      <a:pt x="36" y="29"/>
                    </a:cubicBezTo>
                    <a:cubicBezTo>
                      <a:pt x="35" y="30"/>
                      <a:pt x="35" y="30"/>
                      <a:pt x="35" y="30"/>
                    </a:cubicBezTo>
                    <a:cubicBezTo>
                      <a:pt x="35" y="31"/>
                      <a:pt x="36" y="30"/>
                      <a:pt x="36" y="30"/>
                    </a:cubicBezTo>
                    <a:cubicBezTo>
                      <a:pt x="37" y="31"/>
                      <a:pt x="37" y="31"/>
                      <a:pt x="38" y="30"/>
                    </a:cubicBezTo>
                    <a:cubicBezTo>
                      <a:pt x="38" y="30"/>
                      <a:pt x="38" y="30"/>
                      <a:pt x="39" y="30"/>
                    </a:cubicBezTo>
                    <a:cubicBezTo>
                      <a:pt x="39" y="30"/>
                      <a:pt x="39" y="29"/>
                      <a:pt x="40" y="29"/>
                    </a:cubicBezTo>
                    <a:cubicBezTo>
                      <a:pt x="40" y="29"/>
                      <a:pt x="41" y="29"/>
                      <a:pt x="41" y="29"/>
                    </a:cubicBezTo>
                    <a:cubicBezTo>
                      <a:pt x="41" y="29"/>
                      <a:pt x="42" y="29"/>
                      <a:pt x="42" y="29"/>
                    </a:cubicBezTo>
                    <a:cubicBezTo>
                      <a:pt x="43" y="29"/>
                      <a:pt x="43" y="29"/>
                      <a:pt x="43" y="28"/>
                    </a:cubicBezTo>
                    <a:cubicBezTo>
                      <a:pt x="43" y="28"/>
                      <a:pt x="44" y="28"/>
                      <a:pt x="44" y="28"/>
                    </a:cubicBezTo>
                    <a:cubicBezTo>
                      <a:pt x="44" y="28"/>
                      <a:pt x="44" y="28"/>
                      <a:pt x="45" y="28"/>
                    </a:cubicBezTo>
                    <a:cubicBezTo>
                      <a:pt x="45" y="28"/>
                      <a:pt x="46" y="28"/>
                      <a:pt x="46" y="28"/>
                    </a:cubicBezTo>
                    <a:cubicBezTo>
                      <a:pt x="47" y="28"/>
                      <a:pt x="47" y="28"/>
                      <a:pt x="47" y="28"/>
                    </a:cubicBezTo>
                    <a:cubicBezTo>
                      <a:pt x="47" y="27"/>
                      <a:pt x="47" y="27"/>
                      <a:pt x="47" y="27"/>
                    </a:cubicBezTo>
                    <a:cubicBezTo>
                      <a:pt x="47" y="26"/>
                      <a:pt x="47" y="26"/>
                      <a:pt x="47" y="26"/>
                    </a:cubicBezTo>
                    <a:cubicBezTo>
                      <a:pt x="47" y="26"/>
                      <a:pt x="47" y="26"/>
                      <a:pt x="47" y="26"/>
                    </a:cubicBezTo>
                    <a:cubicBezTo>
                      <a:pt x="47" y="25"/>
                      <a:pt x="48" y="25"/>
                      <a:pt x="48" y="25"/>
                    </a:cubicBezTo>
                    <a:cubicBezTo>
                      <a:pt x="49" y="25"/>
                      <a:pt x="49" y="25"/>
                      <a:pt x="50" y="26"/>
                    </a:cubicBezTo>
                    <a:cubicBezTo>
                      <a:pt x="50" y="26"/>
                      <a:pt x="50" y="26"/>
                      <a:pt x="50" y="26"/>
                    </a:cubicBezTo>
                    <a:cubicBezTo>
                      <a:pt x="50" y="26"/>
                      <a:pt x="50" y="26"/>
                      <a:pt x="50" y="26"/>
                    </a:cubicBezTo>
                    <a:cubicBezTo>
                      <a:pt x="51" y="27"/>
                      <a:pt x="51" y="27"/>
                      <a:pt x="51" y="27"/>
                    </a:cubicBezTo>
                    <a:cubicBezTo>
                      <a:pt x="52" y="28"/>
                      <a:pt x="52" y="28"/>
                      <a:pt x="53" y="28"/>
                    </a:cubicBezTo>
                    <a:cubicBezTo>
                      <a:pt x="54" y="28"/>
                      <a:pt x="54" y="28"/>
                      <a:pt x="54" y="28"/>
                    </a:cubicBezTo>
                    <a:cubicBezTo>
                      <a:pt x="55" y="28"/>
                      <a:pt x="55" y="28"/>
                      <a:pt x="55" y="28"/>
                    </a:cubicBezTo>
                    <a:cubicBezTo>
                      <a:pt x="56" y="28"/>
                      <a:pt x="56" y="28"/>
                      <a:pt x="57" y="28"/>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40" name="Freeform 435">
                <a:extLst>
                  <a:ext uri="{FF2B5EF4-FFF2-40B4-BE49-F238E27FC236}">
                    <a16:creationId xmlns:a16="http://schemas.microsoft.com/office/drawing/2014/main" id="{66DE2D2B-EC68-8DF3-4DD7-EF825E2918EA}"/>
                  </a:ext>
                </a:extLst>
              </p:cNvPr>
              <p:cNvSpPr>
                <a:spLocks/>
              </p:cNvSpPr>
              <p:nvPr/>
            </p:nvSpPr>
            <p:spPr bwMode="auto">
              <a:xfrm>
                <a:off x="1073151" y="1550989"/>
                <a:ext cx="1501775" cy="757238"/>
              </a:xfrm>
              <a:custGeom>
                <a:avLst/>
                <a:gdLst>
                  <a:gd name="T0" fmla="*/ 34 w 139"/>
                  <a:gd name="T1" fmla="*/ 52 h 70"/>
                  <a:gd name="T2" fmla="*/ 37 w 139"/>
                  <a:gd name="T3" fmla="*/ 58 h 70"/>
                  <a:gd name="T4" fmla="*/ 44 w 139"/>
                  <a:gd name="T5" fmla="*/ 56 h 70"/>
                  <a:gd name="T6" fmla="*/ 46 w 139"/>
                  <a:gd name="T7" fmla="*/ 62 h 70"/>
                  <a:gd name="T8" fmla="*/ 51 w 139"/>
                  <a:gd name="T9" fmla="*/ 67 h 70"/>
                  <a:gd name="T10" fmla="*/ 52 w 139"/>
                  <a:gd name="T11" fmla="*/ 63 h 70"/>
                  <a:gd name="T12" fmla="*/ 57 w 139"/>
                  <a:gd name="T13" fmla="*/ 59 h 70"/>
                  <a:gd name="T14" fmla="*/ 63 w 139"/>
                  <a:gd name="T15" fmla="*/ 56 h 70"/>
                  <a:gd name="T16" fmla="*/ 68 w 139"/>
                  <a:gd name="T17" fmla="*/ 58 h 70"/>
                  <a:gd name="T18" fmla="*/ 73 w 139"/>
                  <a:gd name="T19" fmla="*/ 58 h 70"/>
                  <a:gd name="T20" fmla="*/ 75 w 139"/>
                  <a:gd name="T21" fmla="*/ 54 h 70"/>
                  <a:gd name="T22" fmla="*/ 82 w 139"/>
                  <a:gd name="T23" fmla="*/ 55 h 70"/>
                  <a:gd name="T24" fmla="*/ 87 w 139"/>
                  <a:gd name="T25" fmla="*/ 56 h 70"/>
                  <a:gd name="T26" fmla="*/ 89 w 139"/>
                  <a:gd name="T27" fmla="*/ 62 h 70"/>
                  <a:gd name="T28" fmla="*/ 91 w 139"/>
                  <a:gd name="T29" fmla="*/ 69 h 70"/>
                  <a:gd name="T30" fmla="*/ 94 w 139"/>
                  <a:gd name="T31" fmla="*/ 64 h 70"/>
                  <a:gd name="T32" fmla="*/ 93 w 139"/>
                  <a:gd name="T33" fmla="*/ 56 h 70"/>
                  <a:gd name="T34" fmla="*/ 96 w 139"/>
                  <a:gd name="T35" fmla="*/ 48 h 70"/>
                  <a:gd name="T36" fmla="*/ 102 w 139"/>
                  <a:gd name="T37" fmla="*/ 44 h 70"/>
                  <a:gd name="T38" fmla="*/ 108 w 139"/>
                  <a:gd name="T39" fmla="*/ 40 h 70"/>
                  <a:gd name="T40" fmla="*/ 110 w 139"/>
                  <a:gd name="T41" fmla="*/ 36 h 70"/>
                  <a:gd name="T42" fmla="*/ 110 w 139"/>
                  <a:gd name="T43" fmla="*/ 31 h 70"/>
                  <a:gd name="T44" fmla="*/ 111 w 139"/>
                  <a:gd name="T45" fmla="*/ 33 h 70"/>
                  <a:gd name="T46" fmla="*/ 114 w 139"/>
                  <a:gd name="T47" fmla="*/ 31 h 70"/>
                  <a:gd name="T48" fmla="*/ 118 w 139"/>
                  <a:gd name="T49" fmla="*/ 26 h 70"/>
                  <a:gd name="T50" fmla="*/ 122 w 139"/>
                  <a:gd name="T51" fmla="*/ 24 h 70"/>
                  <a:gd name="T52" fmla="*/ 129 w 139"/>
                  <a:gd name="T53" fmla="*/ 22 h 70"/>
                  <a:gd name="T54" fmla="*/ 128 w 139"/>
                  <a:gd name="T55" fmla="*/ 18 h 70"/>
                  <a:gd name="T56" fmla="*/ 133 w 139"/>
                  <a:gd name="T57" fmla="*/ 15 h 70"/>
                  <a:gd name="T58" fmla="*/ 138 w 139"/>
                  <a:gd name="T59" fmla="*/ 13 h 70"/>
                  <a:gd name="T60" fmla="*/ 137 w 139"/>
                  <a:gd name="T61" fmla="*/ 6 h 70"/>
                  <a:gd name="T62" fmla="*/ 131 w 139"/>
                  <a:gd name="T63" fmla="*/ 11 h 70"/>
                  <a:gd name="T64" fmla="*/ 124 w 139"/>
                  <a:gd name="T65" fmla="*/ 13 h 70"/>
                  <a:gd name="T66" fmla="*/ 116 w 139"/>
                  <a:gd name="T67" fmla="*/ 14 h 70"/>
                  <a:gd name="T68" fmla="*/ 110 w 139"/>
                  <a:gd name="T69" fmla="*/ 16 h 70"/>
                  <a:gd name="T70" fmla="*/ 107 w 139"/>
                  <a:gd name="T71" fmla="*/ 18 h 70"/>
                  <a:gd name="T72" fmla="*/ 101 w 139"/>
                  <a:gd name="T73" fmla="*/ 20 h 70"/>
                  <a:gd name="T74" fmla="*/ 98 w 139"/>
                  <a:gd name="T75" fmla="*/ 21 h 70"/>
                  <a:gd name="T76" fmla="*/ 102 w 139"/>
                  <a:gd name="T77" fmla="*/ 17 h 70"/>
                  <a:gd name="T78" fmla="*/ 105 w 139"/>
                  <a:gd name="T79" fmla="*/ 13 h 70"/>
                  <a:gd name="T80" fmla="*/ 109 w 139"/>
                  <a:gd name="T81" fmla="*/ 12 h 70"/>
                  <a:gd name="T82" fmla="*/ 102 w 139"/>
                  <a:gd name="T83" fmla="*/ 8 h 70"/>
                  <a:gd name="T84" fmla="*/ 101 w 139"/>
                  <a:gd name="T85" fmla="*/ 6 h 70"/>
                  <a:gd name="T86" fmla="*/ 99 w 139"/>
                  <a:gd name="T87" fmla="*/ 2 h 70"/>
                  <a:gd name="T88" fmla="*/ 94 w 139"/>
                  <a:gd name="T89" fmla="*/ 2 h 70"/>
                  <a:gd name="T90" fmla="*/ 90 w 139"/>
                  <a:gd name="T91" fmla="*/ 4 h 70"/>
                  <a:gd name="T92" fmla="*/ 85 w 139"/>
                  <a:gd name="T93" fmla="*/ 3 h 70"/>
                  <a:gd name="T94" fmla="*/ 81 w 139"/>
                  <a:gd name="T95" fmla="*/ 1 h 70"/>
                  <a:gd name="T96" fmla="*/ 18 w 139"/>
                  <a:gd name="T97" fmla="*/ 1 h 70"/>
                  <a:gd name="T98" fmla="*/ 15 w 139"/>
                  <a:gd name="T99" fmla="*/ 3 h 70"/>
                  <a:gd name="T100" fmla="*/ 12 w 139"/>
                  <a:gd name="T101" fmla="*/ 6 h 70"/>
                  <a:gd name="T102" fmla="*/ 7 w 139"/>
                  <a:gd name="T103" fmla="*/ 14 h 70"/>
                  <a:gd name="T104" fmla="*/ 3 w 139"/>
                  <a:gd name="T105" fmla="*/ 19 h 70"/>
                  <a:gd name="T106" fmla="*/ 0 w 139"/>
                  <a:gd name="T107" fmla="*/ 28 h 70"/>
                  <a:gd name="T108" fmla="*/ 0 w 139"/>
                  <a:gd name="T109" fmla="*/ 34 h 70"/>
                  <a:gd name="T110" fmla="*/ 0 w 139"/>
                  <a:gd name="T111" fmla="*/ 37 h 70"/>
                  <a:gd name="T112" fmla="*/ 4 w 139"/>
                  <a:gd name="T113" fmla="*/ 43 h 70"/>
                  <a:gd name="T114" fmla="*/ 8 w 139"/>
                  <a:gd name="T115" fmla="*/ 47 h 70"/>
                  <a:gd name="T116" fmla="*/ 13 w 139"/>
                  <a:gd name="T117" fmla="*/ 49 h 70"/>
                  <a:gd name="T118" fmla="*/ 18 w 139"/>
                  <a:gd name="T119" fmla="*/ 5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9" h="70">
                    <a:moveTo>
                      <a:pt x="21" y="52"/>
                    </a:moveTo>
                    <a:cubicBezTo>
                      <a:pt x="28" y="52"/>
                      <a:pt x="28" y="52"/>
                      <a:pt x="28" y="52"/>
                    </a:cubicBezTo>
                    <a:cubicBezTo>
                      <a:pt x="28" y="51"/>
                      <a:pt x="28" y="51"/>
                      <a:pt x="28" y="51"/>
                    </a:cubicBezTo>
                    <a:cubicBezTo>
                      <a:pt x="33" y="50"/>
                      <a:pt x="33" y="50"/>
                      <a:pt x="33" y="50"/>
                    </a:cubicBezTo>
                    <a:cubicBezTo>
                      <a:pt x="33" y="51"/>
                      <a:pt x="33" y="51"/>
                      <a:pt x="33" y="51"/>
                    </a:cubicBezTo>
                    <a:cubicBezTo>
                      <a:pt x="33" y="51"/>
                      <a:pt x="33" y="51"/>
                      <a:pt x="34" y="52"/>
                    </a:cubicBezTo>
                    <a:cubicBezTo>
                      <a:pt x="34" y="52"/>
                      <a:pt x="34" y="52"/>
                      <a:pt x="34" y="52"/>
                    </a:cubicBezTo>
                    <a:cubicBezTo>
                      <a:pt x="34" y="52"/>
                      <a:pt x="34" y="52"/>
                      <a:pt x="34" y="52"/>
                    </a:cubicBezTo>
                    <a:cubicBezTo>
                      <a:pt x="35" y="53"/>
                      <a:pt x="35" y="53"/>
                      <a:pt x="35" y="53"/>
                    </a:cubicBezTo>
                    <a:cubicBezTo>
                      <a:pt x="35" y="54"/>
                      <a:pt x="35" y="54"/>
                      <a:pt x="35" y="54"/>
                    </a:cubicBezTo>
                    <a:cubicBezTo>
                      <a:pt x="36" y="55"/>
                      <a:pt x="35" y="55"/>
                      <a:pt x="35" y="55"/>
                    </a:cubicBezTo>
                    <a:cubicBezTo>
                      <a:pt x="35" y="56"/>
                      <a:pt x="35" y="56"/>
                      <a:pt x="35" y="56"/>
                    </a:cubicBezTo>
                    <a:cubicBezTo>
                      <a:pt x="36" y="57"/>
                      <a:pt x="36" y="57"/>
                      <a:pt x="36" y="57"/>
                    </a:cubicBezTo>
                    <a:cubicBezTo>
                      <a:pt x="37" y="57"/>
                      <a:pt x="37" y="58"/>
                      <a:pt x="37" y="58"/>
                    </a:cubicBezTo>
                    <a:cubicBezTo>
                      <a:pt x="38" y="58"/>
                      <a:pt x="38" y="58"/>
                      <a:pt x="39" y="58"/>
                    </a:cubicBezTo>
                    <a:cubicBezTo>
                      <a:pt x="39" y="58"/>
                      <a:pt x="39" y="58"/>
                      <a:pt x="39" y="57"/>
                    </a:cubicBezTo>
                    <a:cubicBezTo>
                      <a:pt x="40" y="57"/>
                      <a:pt x="39" y="57"/>
                      <a:pt x="40" y="56"/>
                    </a:cubicBezTo>
                    <a:cubicBezTo>
                      <a:pt x="40" y="56"/>
                      <a:pt x="40" y="56"/>
                      <a:pt x="40" y="56"/>
                    </a:cubicBezTo>
                    <a:cubicBezTo>
                      <a:pt x="41" y="56"/>
                      <a:pt x="41" y="56"/>
                      <a:pt x="41" y="56"/>
                    </a:cubicBezTo>
                    <a:cubicBezTo>
                      <a:pt x="42" y="56"/>
                      <a:pt x="42" y="56"/>
                      <a:pt x="43" y="56"/>
                    </a:cubicBezTo>
                    <a:cubicBezTo>
                      <a:pt x="43" y="56"/>
                      <a:pt x="44" y="56"/>
                      <a:pt x="44" y="56"/>
                    </a:cubicBezTo>
                    <a:cubicBezTo>
                      <a:pt x="44" y="57"/>
                      <a:pt x="44" y="57"/>
                      <a:pt x="44" y="57"/>
                    </a:cubicBezTo>
                    <a:cubicBezTo>
                      <a:pt x="45" y="58"/>
                      <a:pt x="44" y="58"/>
                      <a:pt x="45" y="58"/>
                    </a:cubicBezTo>
                    <a:cubicBezTo>
                      <a:pt x="45" y="59"/>
                      <a:pt x="45" y="59"/>
                      <a:pt x="45" y="59"/>
                    </a:cubicBezTo>
                    <a:cubicBezTo>
                      <a:pt x="45" y="60"/>
                      <a:pt x="45" y="60"/>
                      <a:pt x="45" y="61"/>
                    </a:cubicBezTo>
                    <a:cubicBezTo>
                      <a:pt x="46" y="61"/>
                      <a:pt x="46" y="61"/>
                      <a:pt x="46" y="61"/>
                    </a:cubicBezTo>
                    <a:cubicBezTo>
                      <a:pt x="46" y="61"/>
                      <a:pt x="46" y="61"/>
                      <a:pt x="46" y="61"/>
                    </a:cubicBezTo>
                    <a:cubicBezTo>
                      <a:pt x="46" y="62"/>
                      <a:pt x="46" y="62"/>
                      <a:pt x="46" y="62"/>
                    </a:cubicBezTo>
                    <a:cubicBezTo>
                      <a:pt x="46" y="63"/>
                      <a:pt x="46" y="63"/>
                      <a:pt x="46" y="63"/>
                    </a:cubicBezTo>
                    <a:cubicBezTo>
                      <a:pt x="46" y="64"/>
                      <a:pt x="47" y="64"/>
                      <a:pt x="47" y="64"/>
                    </a:cubicBezTo>
                    <a:cubicBezTo>
                      <a:pt x="47" y="65"/>
                      <a:pt x="46" y="65"/>
                      <a:pt x="46" y="65"/>
                    </a:cubicBezTo>
                    <a:cubicBezTo>
                      <a:pt x="46" y="65"/>
                      <a:pt x="47" y="66"/>
                      <a:pt x="47" y="66"/>
                    </a:cubicBezTo>
                    <a:cubicBezTo>
                      <a:pt x="48" y="66"/>
                      <a:pt x="48" y="66"/>
                      <a:pt x="49" y="67"/>
                    </a:cubicBezTo>
                    <a:cubicBezTo>
                      <a:pt x="50" y="67"/>
                      <a:pt x="50" y="67"/>
                      <a:pt x="50" y="67"/>
                    </a:cubicBezTo>
                    <a:cubicBezTo>
                      <a:pt x="51" y="67"/>
                      <a:pt x="51" y="67"/>
                      <a:pt x="51" y="67"/>
                    </a:cubicBezTo>
                    <a:cubicBezTo>
                      <a:pt x="51" y="67"/>
                      <a:pt x="51" y="67"/>
                      <a:pt x="52" y="67"/>
                    </a:cubicBezTo>
                    <a:cubicBezTo>
                      <a:pt x="52" y="67"/>
                      <a:pt x="52" y="67"/>
                      <a:pt x="52" y="67"/>
                    </a:cubicBezTo>
                    <a:cubicBezTo>
                      <a:pt x="52" y="67"/>
                      <a:pt x="52" y="67"/>
                      <a:pt x="52" y="66"/>
                    </a:cubicBezTo>
                    <a:cubicBezTo>
                      <a:pt x="52" y="66"/>
                      <a:pt x="52" y="65"/>
                      <a:pt x="52" y="64"/>
                    </a:cubicBezTo>
                    <a:cubicBezTo>
                      <a:pt x="52" y="64"/>
                      <a:pt x="52" y="64"/>
                      <a:pt x="51" y="64"/>
                    </a:cubicBezTo>
                    <a:cubicBezTo>
                      <a:pt x="51" y="63"/>
                      <a:pt x="51" y="63"/>
                      <a:pt x="51" y="63"/>
                    </a:cubicBezTo>
                    <a:cubicBezTo>
                      <a:pt x="52" y="63"/>
                      <a:pt x="52" y="63"/>
                      <a:pt x="52" y="63"/>
                    </a:cubicBezTo>
                    <a:cubicBezTo>
                      <a:pt x="52" y="63"/>
                      <a:pt x="52" y="62"/>
                      <a:pt x="52" y="62"/>
                    </a:cubicBezTo>
                    <a:cubicBezTo>
                      <a:pt x="53" y="62"/>
                      <a:pt x="53" y="62"/>
                      <a:pt x="53" y="61"/>
                    </a:cubicBezTo>
                    <a:cubicBezTo>
                      <a:pt x="54" y="61"/>
                      <a:pt x="54" y="61"/>
                      <a:pt x="54" y="61"/>
                    </a:cubicBezTo>
                    <a:cubicBezTo>
                      <a:pt x="54" y="61"/>
                      <a:pt x="55" y="61"/>
                      <a:pt x="55" y="61"/>
                    </a:cubicBezTo>
                    <a:cubicBezTo>
                      <a:pt x="55" y="60"/>
                      <a:pt x="55" y="60"/>
                      <a:pt x="55" y="60"/>
                    </a:cubicBezTo>
                    <a:cubicBezTo>
                      <a:pt x="55" y="60"/>
                      <a:pt x="55" y="60"/>
                      <a:pt x="56" y="60"/>
                    </a:cubicBezTo>
                    <a:cubicBezTo>
                      <a:pt x="56" y="60"/>
                      <a:pt x="56" y="60"/>
                      <a:pt x="57" y="59"/>
                    </a:cubicBezTo>
                    <a:cubicBezTo>
                      <a:pt x="57" y="59"/>
                      <a:pt x="57" y="59"/>
                      <a:pt x="57" y="59"/>
                    </a:cubicBezTo>
                    <a:cubicBezTo>
                      <a:pt x="58" y="58"/>
                      <a:pt x="58" y="58"/>
                      <a:pt x="59" y="58"/>
                    </a:cubicBezTo>
                    <a:cubicBezTo>
                      <a:pt x="59" y="58"/>
                      <a:pt x="60" y="58"/>
                      <a:pt x="60" y="57"/>
                    </a:cubicBezTo>
                    <a:cubicBezTo>
                      <a:pt x="60" y="57"/>
                      <a:pt x="60" y="57"/>
                      <a:pt x="60" y="57"/>
                    </a:cubicBezTo>
                    <a:cubicBezTo>
                      <a:pt x="61" y="57"/>
                      <a:pt x="61" y="57"/>
                      <a:pt x="61" y="57"/>
                    </a:cubicBezTo>
                    <a:cubicBezTo>
                      <a:pt x="61" y="57"/>
                      <a:pt x="61" y="57"/>
                      <a:pt x="61" y="56"/>
                    </a:cubicBezTo>
                    <a:cubicBezTo>
                      <a:pt x="62" y="56"/>
                      <a:pt x="62" y="56"/>
                      <a:pt x="63" y="56"/>
                    </a:cubicBezTo>
                    <a:cubicBezTo>
                      <a:pt x="63" y="56"/>
                      <a:pt x="63" y="56"/>
                      <a:pt x="64" y="56"/>
                    </a:cubicBezTo>
                    <a:cubicBezTo>
                      <a:pt x="64" y="56"/>
                      <a:pt x="64" y="56"/>
                      <a:pt x="64" y="57"/>
                    </a:cubicBezTo>
                    <a:cubicBezTo>
                      <a:pt x="65" y="57"/>
                      <a:pt x="65" y="57"/>
                      <a:pt x="65" y="57"/>
                    </a:cubicBezTo>
                    <a:cubicBezTo>
                      <a:pt x="66" y="57"/>
                      <a:pt x="66" y="57"/>
                      <a:pt x="66" y="56"/>
                    </a:cubicBezTo>
                    <a:cubicBezTo>
                      <a:pt x="66" y="56"/>
                      <a:pt x="67" y="56"/>
                      <a:pt x="67" y="56"/>
                    </a:cubicBezTo>
                    <a:cubicBezTo>
                      <a:pt x="67" y="56"/>
                      <a:pt x="67" y="57"/>
                      <a:pt x="68" y="57"/>
                    </a:cubicBezTo>
                    <a:cubicBezTo>
                      <a:pt x="68" y="57"/>
                      <a:pt x="67" y="58"/>
                      <a:pt x="68" y="58"/>
                    </a:cubicBezTo>
                    <a:cubicBezTo>
                      <a:pt x="68" y="58"/>
                      <a:pt x="69" y="58"/>
                      <a:pt x="69" y="58"/>
                    </a:cubicBezTo>
                    <a:cubicBezTo>
                      <a:pt x="69" y="58"/>
                      <a:pt x="70" y="58"/>
                      <a:pt x="70" y="58"/>
                    </a:cubicBezTo>
                    <a:cubicBezTo>
                      <a:pt x="70" y="58"/>
                      <a:pt x="70" y="58"/>
                      <a:pt x="71" y="58"/>
                    </a:cubicBezTo>
                    <a:cubicBezTo>
                      <a:pt x="71" y="58"/>
                      <a:pt x="71" y="58"/>
                      <a:pt x="71" y="58"/>
                    </a:cubicBezTo>
                    <a:cubicBezTo>
                      <a:pt x="72" y="58"/>
                      <a:pt x="72" y="58"/>
                      <a:pt x="72" y="59"/>
                    </a:cubicBezTo>
                    <a:cubicBezTo>
                      <a:pt x="73" y="59"/>
                      <a:pt x="73" y="59"/>
                      <a:pt x="74" y="58"/>
                    </a:cubicBezTo>
                    <a:cubicBezTo>
                      <a:pt x="74" y="58"/>
                      <a:pt x="74" y="58"/>
                      <a:pt x="73" y="58"/>
                    </a:cubicBezTo>
                    <a:cubicBezTo>
                      <a:pt x="73" y="57"/>
                      <a:pt x="73" y="57"/>
                      <a:pt x="73" y="57"/>
                    </a:cubicBezTo>
                    <a:cubicBezTo>
                      <a:pt x="73" y="56"/>
                      <a:pt x="73" y="56"/>
                      <a:pt x="73" y="56"/>
                    </a:cubicBezTo>
                    <a:cubicBezTo>
                      <a:pt x="73" y="56"/>
                      <a:pt x="73" y="56"/>
                      <a:pt x="72" y="56"/>
                    </a:cubicBezTo>
                    <a:cubicBezTo>
                      <a:pt x="72" y="55"/>
                      <a:pt x="72" y="55"/>
                      <a:pt x="72" y="55"/>
                    </a:cubicBezTo>
                    <a:cubicBezTo>
                      <a:pt x="72" y="55"/>
                      <a:pt x="72" y="55"/>
                      <a:pt x="73" y="55"/>
                    </a:cubicBezTo>
                    <a:cubicBezTo>
                      <a:pt x="73" y="54"/>
                      <a:pt x="73" y="54"/>
                      <a:pt x="74" y="54"/>
                    </a:cubicBezTo>
                    <a:cubicBezTo>
                      <a:pt x="74" y="54"/>
                      <a:pt x="74" y="54"/>
                      <a:pt x="75" y="54"/>
                    </a:cubicBezTo>
                    <a:cubicBezTo>
                      <a:pt x="76" y="54"/>
                      <a:pt x="76" y="54"/>
                      <a:pt x="77" y="54"/>
                    </a:cubicBezTo>
                    <a:cubicBezTo>
                      <a:pt x="77" y="55"/>
                      <a:pt x="77" y="55"/>
                      <a:pt x="77" y="55"/>
                    </a:cubicBezTo>
                    <a:cubicBezTo>
                      <a:pt x="77" y="55"/>
                      <a:pt x="77" y="55"/>
                      <a:pt x="78" y="55"/>
                    </a:cubicBezTo>
                    <a:cubicBezTo>
                      <a:pt x="78" y="55"/>
                      <a:pt x="78" y="55"/>
                      <a:pt x="79" y="55"/>
                    </a:cubicBezTo>
                    <a:cubicBezTo>
                      <a:pt x="79" y="54"/>
                      <a:pt x="80" y="54"/>
                      <a:pt x="80" y="54"/>
                    </a:cubicBezTo>
                    <a:cubicBezTo>
                      <a:pt x="81" y="54"/>
                      <a:pt x="81" y="55"/>
                      <a:pt x="81" y="55"/>
                    </a:cubicBezTo>
                    <a:cubicBezTo>
                      <a:pt x="82" y="55"/>
                      <a:pt x="82" y="55"/>
                      <a:pt x="82" y="55"/>
                    </a:cubicBezTo>
                    <a:cubicBezTo>
                      <a:pt x="82" y="55"/>
                      <a:pt x="82" y="56"/>
                      <a:pt x="82" y="56"/>
                    </a:cubicBezTo>
                    <a:cubicBezTo>
                      <a:pt x="83" y="57"/>
                      <a:pt x="83" y="56"/>
                      <a:pt x="84" y="56"/>
                    </a:cubicBezTo>
                    <a:cubicBezTo>
                      <a:pt x="84" y="56"/>
                      <a:pt x="84" y="56"/>
                      <a:pt x="85" y="56"/>
                    </a:cubicBezTo>
                    <a:cubicBezTo>
                      <a:pt x="85" y="56"/>
                      <a:pt x="85" y="56"/>
                      <a:pt x="85" y="55"/>
                    </a:cubicBezTo>
                    <a:cubicBezTo>
                      <a:pt x="86" y="55"/>
                      <a:pt x="86" y="55"/>
                      <a:pt x="86" y="55"/>
                    </a:cubicBezTo>
                    <a:cubicBezTo>
                      <a:pt x="87" y="55"/>
                      <a:pt x="87" y="56"/>
                      <a:pt x="87" y="56"/>
                    </a:cubicBezTo>
                    <a:cubicBezTo>
                      <a:pt x="87" y="56"/>
                      <a:pt x="87" y="56"/>
                      <a:pt x="87" y="56"/>
                    </a:cubicBezTo>
                    <a:cubicBezTo>
                      <a:pt x="87" y="57"/>
                      <a:pt x="87" y="57"/>
                      <a:pt x="88" y="57"/>
                    </a:cubicBezTo>
                    <a:cubicBezTo>
                      <a:pt x="88" y="57"/>
                      <a:pt x="88" y="57"/>
                      <a:pt x="88" y="58"/>
                    </a:cubicBezTo>
                    <a:cubicBezTo>
                      <a:pt x="88" y="58"/>
                      <a:pt x="89" y="58"/>
                      <a:pt x="89" y="59"/>
                    </a:cubicBezTo>
                    <a:cubicBezTo>
                      <a:pt x="89" y="59"/>
                      <a:pt x="89" y="59"/>
                      <a:pt x="89" y="60"/>
                    </a:cubicBezTo>
                    <a:cubicBezTo>
                      <a:pt x="89" y="60"/>
                      <a:pt x="89" y="61"/>
                      <a:pt x="89" y="61"/>
                    </a:cubicBezTo>
                    <a:cubicBezTo>
                      <a:pt x="89" y="61"/>
                      <a:pt x="89" y="61"/>
                      <a:pt x="89" y="61"/>
                    </a:cubicBezTo>
                    <a:cubicBezTo>
                      <a:pt x="89" y="62"/>
                      <a:pt x="89" y="62"/>
                      <a:pt x="89" y="62"/>
                    </a:cubicBezTo>
                    <a:cubicBezTo>
                      <a:pt x="89" y="63"/>
                      <a:pt x="88" y="63"/>
                      <a:pt x="88" y="64"/>
                    </a:cubicBezTo>
                    <a:cubicBezTo>
                      <a:pt x="88" y="64"/>
                      <a:pt x="89" y="64"/>
                      <a:pt x="89" y="65"/>
                    </a:cubicBezTo>
                    <a:cubicBezTo>
                      <a:pt x="89" y="65"/>
                      <a:pt x="89" y="65"/>
                      <a:pt x="89" y="65"/>
                    </a:cubicBezTo>
                    <a:cubicBezTo>
                      <a:pt x="89" y="66"/>
                      <a:pt x="89" y="66"/>
                      <a:pt x="90" y="66"/>
                    </a:cubicBezTo>
                    <a:cubicBezTo>
                      <a:pt x="90" y="67"/>
                      <a:pt x="90" y="67"/>
                      <a:pt x="90" y="67"/>
                    </a:cubicBezTo>
                    <a:cubicBezTo>
                      <a:pt x="90" y="68"/>
                      <a:pt x="91" y="68"/>
                      <a:pt x="91" y="68"/>
                    </a:cubicBezTo>
                    <a:cubicBezTo>
                      <a:pt x="91" y="69"/>
                      <a:pt x="91" y="69"/>
                      <a:pt x="91" y="69"/>
                    </a:cubicBezTo>
                    <a:cubicBezTo>
                      <a:pt x="91" y="70"/>
                      <a:pt x="92" y="70"/>
                      <a:pt x="92" y="70"/>
                    </a:cubicBezTo>
                    <a:cubicBezTo>
                      <a:pt x="93" y="70"/>
                      <a:pt x="93" y="70"/>
                      <a:pt x="93" y="69"/>
                    </a:cubicBezTo>
                    <a:cubicBezTo>
                      <a:pt x="93" y="69"/>
                      <a:pt x="93" y="68"/>
                      <a:pt x="93" y="68"/>
                    </a:cubicBezTo>
                    <a:cubicBezTo>
                      <a:pt x="93" y="68"/>
                      <a:pt x="94" y="68"/>
                      <a:pt x="94" y="67"/>
                    </a:cubicBezTo>
                    <a:cubicBezTo>
                      <a:pt x="94" y="67"/>
                      <a:pt x="94" y="66"/>
                      <a:pt x="94" y="66"/>
                    </a:cubicBezTo>
                    <a:cubicBezTo>
                      <a:pt x="94" y="66"/>
                      <a:pt x="94" y="65"/>
                      <a:pt x="94" y="65"/>
                    </a:cubicBezTo>
                    <a:cubicBezTo>
                      <a:pt x="94" y="65"/>
                      <a:pt x="94" y="64"/>
                      <a:pt x="94" y="64"/>
                    </a:cubicBezTo>
                    <a:cubicBezTo>
                      <a:pt x="94" y="64"/>
                      <a:pt x="94" y="63"/>
                      <a:pt x="94" y="63"/>
                    </a:cubicBezTo>
                    <a:cubicBezTo>
                      <a:pt x="94" y="63"/>
                      <a:pt x="94" y="63"/>
                      <a:pt x="94" y="62"/>
                    </a:cubicBezTo>
                    <a:cubicBezTo>
                      <a:pt x="94" y="62"/>
                      <a:pt x="94" y="61"/>
                      <a:pt x="94" y="61"/>
                    </a:cubicBezTo>
                    <a:cubicBezTo>
                      <a:pt x="94" y="61"/>
                      <a:pt x="94" y="61"/>
                      <a:pt x="94" y="60"/>
                    </a:cubicBezTo>
                    <a:cubicBezTo>
                      <a:pt x="94" y="60"/>
                      <a:pt x="94" y="60"/>
                      <a:pt x="94" y="60"/>
                    </a:cubicBezTo>
                    <a:cubicBezTo>
                      <a:pt x="94" y="59"/>
                      <a:pt x="94" y="59"/>
                      <a:pt x="94" y="58"/>
                    </a:cubicBezTo>
                    <a:cubicBezTo>
                      <a:pt x="93" y="57"/>
                      <a:pt x="93" y="57"/>
                      <a:pt x="93" y="56"/>
                    </a:cubicBezTo>
                    <a:cubicBezTo>
                      <a:pt x="93" y="55"/>
                      <a:pt x="93" y="54"/>
                      <a:pt x="93" y="54"/>
                    </a:cubicBezTo>
                    <a:cubicBezTo>
                      <a:pt x="93" y="53"/>
                      <a:pt x="93" y="53"/>
                      <a:pt x="93" y="52"/>
                    </a:cubicBezTo>
                    <a:cubicBezTo>
                      <a:pt x="93" y="52"/>
                      <a:pt x="94" y="52"/>
                      <a:pt x="94" y="52"/>
                    </a:cubicBezTo>
                    <a:cubicBezTo>
                      <a:pt x="94" y="52"/>
                      <a:pt x="94" y="51"/>
                      <a:pt x="95" y="51"/>
                    </a:cubicBezTo>
                    <a:cubicBezTo>
                      <a:pt x="95" y="50"/>
                      <a:pt x="95" y="50"/>
                      <a:pt x="95" y="50"/>
                    </a:cubicBezTo>
                    <a:cubicBezTo>
                      <a:pt x="96" y="49"/>
                      <a:pt x="96" y="49"/>
                      <a:pt x="96" y="49"/>
                    </a:cubicBezTo>
                    <a:cubicBezTo>
                      <a:pt x="96" y="49"/>
                      <a:pt x="96" y="49"/>
                      <a:pt x="96" y="48"/>
                    </a:cubicBezTo>
                    <a:cubicBezTo>
                      <a:pt x="97" y="48"/>
                      <a:pt x="97" y="48"/>
                      <a:pt x="97" y="48"/>
                    </a:cubicBezTo>
                    <a:cubicBezTo>
                      <a:pt x="98" y="48"/>
                      <a:pt x="98" y="48"/>
                      <a:pt x="99" y="47"/>
                    </a:cubicBezTo>
                    <a:cubicBezTo>
                      <a:pt x="99" y="47"/>
                      <a:pt x="99" y="47"/>
                      <a:pt x="99" y="47"/>
                    </a:cubicBezTo>
                    <a:cubicBezTo>
                      <a:pt x="100" y="46"/>
                      <a:pt x="100" y="47"/>
                      <a:pt x="101" y="47"/>
                    </a:cubicBezTo>
                    <a:cubicBezTo>
                      <a:pt x="101" y="46"/>
                      <a:pt x="100" y="46"/>
                      <a:pt x="101" y="45"/>
                    </a:cubicBezTo>
                    <a:cubicBezTo>
                      <a:pt x="101" y="45"/>
                      <a:pt x="101" y="45"/>
                      <a:pt x="102" y="45"/>
                    </a:cubicBezTo>
                    <a:cubicBezTo>
                      <a:pt x="102" y="45"/>
                      <a:pt x="102" y="44"/>
                      <a:pt x="102" y="44"/>
                    </a:cubicBezTo>
                    <a:cubicBezTo>
                      <a:pt x="102" y="44"/>
                      <a:pt x="103" y="44"/>
                      <a:pt x="103" y="44"/>
                    </a:cubicBezTo>
                    <a:cubicBezTo>
                      <a:pt x="104" y="44"/>
                      <a:pt x="104" y="44"/>
                      <a:pt x="104" y="44"/>
                    </a:cubicBezTo>
                    <a:cubicBezTo>
                      <a:pt x="104" y="43"/>
                      <a:pt x="105" y="43"/>
                      <a:pt x="105" y="43"/>
                    </a:cubicBezTo>
                    <a:cubicBezTo>
                      <a:pt x="105" y="42"/>
                      <a:pt x="105" y="42"/>
                      <a:pt x="106" y="42"/>
                    </a:cubicBezTo>
                    <a:cubicBezTo>
                      <a:pt x="106" y="42"/>
                      <a:pt x="107" y="42"/>
                      <a:pt x="107" y="42"/>
                    </a:cubicBezTo>
                    <a:cubicBezTo>
                      <a:pt x="107" y="41"/>
                      <a:pt x="107" y="41"/>
                      <a:pt x="107" y="41"/>
                    </a:cubicBezTo>
                    <a:cubicBezTo>
                      <a:pt x="107" y="41"/>
                      <a:pt x="108" y="41"/>
                      <a:pt x="108" y="40"/>
                    </a:cubicBezTo>
                    <a:cubicBezTo>
                      <a:pt x="108" y="40"/>
                      <a:pt x="108" y="40"/>
                      <a:pt x="108" y="39"/>
                    </a:cubicBezTo>
                    <a:cubicBezTo>
                      <a:pt x="108" y="39"/>
                      <a:pt x="109" y="40"/>
                      <a:pt x="109" y="39"/>
                    </a:cubicBezTo>
                    <a:cubicBezTo>
                      <a:pt x="110" y="39"/>
                      <a:pt x="110" y="39"/>
                      <a:pt x="110" y="39"/>
                    </a:cubicBezTo>
                    <a:cubicBezTo>
                      <a:pt x="110" y="39"/>
                      <a:pt x="110" y="39"/>
                      <a:pt x="110" y="38"/>
                    </a:cubicBezTo>
                    <a:cubicBezTo>
                      <a:pt x="110" y="38"/>
                      <a:pt x="110" y="38"/>
                      <a:pt x="110" y="38"/>
                    </a:cubicBezTo>
                    <a:cubicBezTo>
                      <a:pt x="110" y="37"/>
                      <a:pt x="110" y="37"/>
                      <a:pt x="110" y="37"/>
                    </a:cubicBezTo>
                    <a:cubicBezTo>
                      <a:pt x="110" y="37"/>
                      <a:pt x="110" y="37"/>
                      <a:pt x="110" y="36"/>
                    </a:cubicBezTo>
                    <a:cubicBezTo>
                      <a:pt x="111" y="36"/>
                      <a:pt x="111" y="36"/>
                      <a:pt x="110" y="35"/>
                    </a:cubicBezTo>
                    <a:cubicBezTo>
                      <a:pt x="110" y="35"/>
                      <a:pt x="110" y="35"/>
                      <a:pt x="110" y="35"/>
                    </a:cubicBezTo>
                    <a:cubicBezTo>
                      <a:pt x="110" y="35"/>
                      <a:pt x="110" y="35"/>
                      <a:pt x="110" y="35"/>
                    </a:cubicBezTo>
                    <a:cubicBezTo>
                      <a:pt x="110" y="35"/>
                      <a:pt x="110" y="34"/>
                      <a:pt x="110" y="34"/>
                    </a:cubicBezTo>
                    <a:cubicBezTo>
                      <a:pt x="110" y="34"/>
                      <a:pt x="110" y="34"/>
                      <a:pt x="110" y="33"/>
                    </a:cubicBezTo>
                    <a:cubicBezTo>
                      <a:pt x="110" y="33"/>
                      <a:pt x="110" y="33"/>
                      <a:pt x="110" y="32"/>
                    </a:cubicBezTo>
                    <a:cubicBezTo>
                      <a:pt x="111" y="32"/>
                      <a:pt x="110" y="31"/>
                      <a:pt x="110" y="31"/>
                    </a:cubicBezTo>
                    <a:cubicBezTo>
                      <a:pt x="111" y="30"/>
                      <a:pt x="111" y="30"/>
                      <a:pt x="111" y="30"/>
                    </a:cubicBezTo>
                    <a:cubicBezTo>
                      <a:pt x="111" y="29"/>
                      <a:pt x="111" y="29"/>
                      <a:pt x="111" y="29"/>
                    </a:cubicBezTo>
                    <a:cubicBezTo>
                      <a:pt x="112" y="28"/>
                      <a:pt x="112" y="28"/>
                      <a:pt x="112" y="28"/>
                    </a:cubicBezTo>
                    <a:cubicBezTo>
                      <a:pt x="113" y="29"/>
                      <a:pt x="112" y="29"/>
                      <a:pt x="112" y="30"/>
                    </a:cubicBezTo>
                    <a:cubicBezTo>
                      <a:pt x="112" y="30"/>
                      <a:pt x="111" y="31"/>
                      <a:pt x="111" y="31"/>
                    </a:cubicBezTo>
                    <a:cubicBezTo>
                      <a:pt x="111" y="31"/>
                      <a:pt x="112" y="32"/>
                      <a:pt x="112" y="32"/>
                    </a:cubicBezTo>
                    <a:cubicBezTo>
                      <a:pt x="112" y="32"/>
                      <a:pt x="111" y="33"/>
                      <a:pt x="111" y="33"/>
                    </a:cubicBezTo>
                    <a:cubicBezTo>
                      <a:pt x="111" y="34"/>
                      <a:pt x="111" y="34"/>
                      <a:pt x="111" y="34"/>
                    </a:cubicBezTo>
                    <a:cubicBezTo>
                      <a:pt x="111" y="34"/>
                      <a:pt x="111" y="35"/>
                      <a:pt x="111" y="35"/>
                    </a:cubicBezTo>
                    <a:cubicBezTo>
                      <a:pt x="111" y="35"/>
                      <a:pt x="111" y="35"/>
                      <a:pt x="111" y="35"/>
                    </a:cubicBezTo>
                    <a:cubicBezTo>
                      <a:pt x="111" y="35"/>
                      <a:pt x="111" y="35"/>
                      <a:pt x="111" y="35"/>
                    </a:cubicBezTo>
                    <a:cubicBezTo>
                      <a:pt x="112" y="35"/>
                      <a:pt x="112" y="34"/>
                      <a:pt x="112" y="34"/>
                    </a:cubicBezTo>
                    <a:cubicBezTo>
                      <a:pt x="113" y="33"/>
                      <a:pt x="113" y="33"/>
                      <a:pt x="114" y="32"/>
                    </a:cubicBezTo>
                    <a:cubicBezTo>
                      <a:pt x="114" y="32"/>
                      <a:pt x="114" y="32"/>
                      <a:pt x="114" y="31"/>
                    </a:cubicBezTo>
                    <a:cubicBezTo>
                      <a:pt x="115" y="31"/>
                      <a:pt x="115" y="31"/>
                      <a:pt x="114" y="30"/>
                    </a:cubicBezTo>
                    <a:cubicBezTo>
                      <a:pt x="114" y="29"/>
                      <a:pt x="114" y="29"/>
                      <a:pt x="114" y="29"/>
                    </a:cubicBezTo>
                    <a:cubicBezTo>
                      <a:pt x="115" y="28"/>
                      <a:pt x="115" y="29"/>
                      <a:pt x="115" y="29"/>
                    </a:cubicBezTo>
                    <a:cubicBezTo>
                      <a:pt x="116" y="29"/>
                      <a:pt x="116" y="29"/>
                      <a:pt x="116" y="28"/>
                    </a:cubicBezTo>
                    <a:cubicBezTo>
                      <a:pt x="117" y="28"/>
                      <a:pt x="117" y="28"/>
                      <a:pt x="117" y="28"/>
                    </a:cubicBezTo>
                    <a:cubicBezTo>
                      <a:pt x="117" y="28"/>
                      <a:pt x="118" y="27"/>
                      <a:pt x="118" y="27"/>
                    </a:cubicBezTo>
                    <a:cubicBezTo>
                      <a:pt x="118" y="27"/>
                      <a:pt x="118" y="27"/>
                      <a:pt x="118" y="26"/>
                    </a:cubicBezTo>
                    <a:cubicBezTo>
                      <a:pt x="118" y="26"/>
                      <a:pt x="118" y="26"/>
                      <a:pt x="118" y="26"/>
                    </a:cubicBezTo>
                    <a:cubicBezTo>
                      <a:pt x="118" y="26"/>
                      <a:pt x="118" y="26"/>
                      <a:pt x="118" y="26"/>
                    </a:cubicBezTo>
                    <a:cubicBezTo>
                      <a:pt x="119" y="25"/>
                      <a:pt x="118" y="25"/>
                      <a:pt x="119" y="25"/>
                    </a:cubicBezTo>
                    <a:cubicBezTo>
                      <a:pt x="119" y="25"/>
                      <a:pt x="119" y="25"/>
                      <a:pt x="119" y="25"/>
                    </a:cubicBezTo>
                    <a:cubicBezTo>
                      <a:pt x="120" y="25"/>
                      <a:pt x="120" y="25"/>
                      <a:pt x="120" y="25"/>
                    </a:cubicBezTo>
                    <a:cubicBezTo>
                      <a:pt x="121" y="25"/>
                      <a:pt x="121" y="25"/>
                      <a:pt x="122" y="25"/>
                    </a:cubicBezTo>
                    <a:cubicBezTo>
                      <a:pt x="122" y="25"/>
                      <a:pt x="122" y="24"/>
                      <a:pt x="122" y="24"/>
                    </a:cubicBezTo>
                    <a:cubicBezTo>
                      <a:pt x="123" y="24"/>
                      <a:pt x="123" y="23"/>
                      <a:pt x="123" y="23"/>
                    </a:cubicBezTo>
                    <a:cubicBezTo>
                      <a:pt x="124" y="23"/>
                      <a:pt x="124" y="22"/>
                      <a:pt x="125" y="22"/>
                    </a:cubicBezTo>
                    <a:cubicBezTo>
                      <a:pt x="125" y="22"/>
                      <a:pt x="125" y="22"/>
                      <a:pt x="126" y="22"/>
                    </a:cubicBezTo>
                    <a:cubicBezTo>
                      <a:pt x="126" y="22"/>
                      <a:pt x="126" y="22"/>
                      <a:pt x="127" y="22"/>
                    </a:cubicBezTo>
                    <a:cubicBezTo>
                      <a:pt x="127" y="22"/>
                      <a:pt x="127" y="22"/>
                      <a:pt x="127" y="22"/>
                    </a:cubicBezTo>
                    <a:cubicBezTo>
                      <a:pt x="128" y="22"/>
                      <a:pt x="128" y="23"/>
                      <a:pt x="129" y="22"/>
                    </a:cubicBezTo>
                    <a:cubicBezTo>
                      <a:pt x="129" y="22"/>
                      <a:pt x="129" y="22"/>
                      <a:pt x="129" y="22"/>
                    </a:cubicBezTo>
                    <a:cubicBezTo>
                      <a:pt x="130" y="21"/>
                      <a:pt x="130" y="21"/>
                      <a:pt x="129" y="21"/>
                    </a:cubicBezTo>
                    <a:cubicBezTo>
                      <a:pt x="129" y="20"/>
                      <a:pt x="129" y="20"/>
                      <a:pt x="129" y="20"/>
                    </a:cubicBezTo>
                    <a:cubicBezTo>
                      <a:pt x="128" y="20"/>
                      <a:pt x="129" y="21"/>
                      <a:pt x="128" y="21"/>
                    </a:cubicBezTo>
                    <a:cubicBezTo>
                      <a:pt x="128" y="21"/>
                      <a:pt x="128" y="21"/>
                      <a:pt x="128" y="20"/>
                    </a:cubicBezTo>
                    <a:cubicBezTo>
                      <a:pt x="127" y="20"/>
                      <a:pt x="127" y="20"/>
                      <a:pt x="127" y="19"/>
                    </a:cubicBezTo>
                    <a:cubicBezTo>
                      <a:pt x="128" y="19"/>
                      <a:pt x="128" y="19"/>
                      <a:pt x="128" y="19"/>
                    </a:cubicBezTo>
                    <a:cubicBezTo>
                      <a:pt x="128" y="19"/>
                      <a:pt x="128" y="19"/>
                      <a:pt x="128" y="18"/>
                    </a:cubicBezTo>
                    <a:cubicBezTo>
                      <a:pt x="128" y="18"/>
                      <a:pt x="128" y="18"/>
                      <a:pt x="129" y="18"/>
                    </a:cubicBezTo>
                    <a:cubicBezTo>
                      <a:pt x="129" y="18"/>
                      <a:pt x="129" y="17"/>
                      <a:pt x="129" y="17"/>
                    </a:cubicBezTo>
                    <a:cubicBezTo>
                      <a:pt x="129" y="17"/>
                      <a:pt x="129" y="17"/>
                      <a:pt x="129" y="17"/>
                    </a:cubicBezTo>
                    <a:cubicBezTo>
                      <a:pt x="130" y="17"/>
                      <a:pt x="130" y="16"/>
                      <a:pt x="130" y="16"/>
                    </a:cubicBezTo>
                    <a:cubicBezTo>
                      <a:pt x="130" y="16"/>
                      <a:pt x="130" y="16"/>
                      <a:pt x="131" y="16"/>
                    </a:cubicBezTo>
                    <a:cubicBezTo>
                      <a:pt x="131" y="15"/>
                      <a:pt x="131" y="16"/>
                      <a:pt x="132" y="15"/>
                    </a:cubicBezTo>
                    <a:cubicBezTo>
                      <a:pt x="132" y="15"/>
                      <a:pt x="133" y="15"/>
                      <a:pt x="133" y="15"/>
                    </a:cubicBezTo>
                    <a:cubicBezTo>
                      <a:pt x="133" y="15"/>
                      <a:pt x="134" y="15"/>
                      <a:pt x="134" y="15"/>
                    </a:cubicBezTo>
                    <a:cubicBezTo>
                      <a:pt x="134" y="15"/>
                      <a:pt x="134" y="14"/>
                      <a:pt x="134" y="14"/>
                    </a:cubicBezTo>
                    <a:cubicBezTo>
                      <a:pt x="134" y="14"/>
                      <a:pt x="135" y="14"/>
                      <a:pt x="135" y="14"/>
                    </a:cubicBezTo>
                    <a:cubicBezTo>
                      <a:pt x="136" y="14"/>
                      <a:pt x="136" y="14"/>
                      <a:pt x="136" y="14"/>
                    </a:cubicBezTo>
                    <a:cubicBezTo>
                      <a:pt x="137" y="14"/>
                      <a:pt x="137" y="14"/>
                      <a:pt x="137" y="13"/>
                    </a:cubicBezTo>
                    <a:cubicBezTo>
                      <a:pt x="137" y="13"/>
                      <a:pt x="138" y="13"/>
                      <a:pt x="138" y="13"/>
                    </a:cubicBezTo>
                    <a:cubicBezTo>
                      <a:pt x="138" y="13"/>
                      <a:pt x="138" y="13"/>
                      <a:pt x="138" y="13"/>
                    </a:cubicBezTo>
                    <a:cubicBezTo>
                      <a:pt x="138" y="13"/>
                      <a:pt x="138" y="13"/>
                      <a:pt x="138" y="13"/>
                    </a:cubicBezTo>
                    <a:cubicBezTo>
                      <a:pt x="138" y="12"/>
                      <a:pt x="138" y="12"/>
                      <a:pt x="138" y="11"/>
                    </a:cubicBezTo>
                    <a:cubicBezTo>
                      <a:pt x="138" y="11"/>
                      <a:pt x="137" y="11"/>
                      <a:pt x="137" y="10"/>
                    </a:cubicBezTo>
                    <a:cubicBezTo>
                      <a:pt x="137" y="10"/>
                      <a:pt x="137" y="10"/>
                      <a:pt x="137" y="9"/>
                    </a:cubicBezTo>
                    <a:cubicBezTo>
                      <a:pt x="138" y="9"/>
                      <a:pt x="138" y="8"/>
                      <a:pt x="138" y="8"/>
                    </a:cubicBezTo>
                    <a:cubicBezTo>
                      <a:pt x="138" y="7"/>
                      <a:pt x="139" y="7"/>
                      <a:pt x="138" y="6"/>
                    </a:cubicBezTo>
                    <a:cubicBezTo>
                      <a:pt x="138" y="6"/>
                      <a:pt x="138" y="6"/>
                      <a:pt x="137" y="6"/>
                    </a:cubicBezTo>
                    <a:cubicBezTo>
                      <a:pt x="137" y="6"/>
                      <a:pt x="137" y="6"/>
                      <a:pt x="136" y="6"/>
                    </a:cubicBezTo>
                    <a:cubicBezTo>
                      <a:pt x="136" y="6"/>
                      <a:pt x="136" y="6"/>
                      <a:pt x="136" y="6"/>
                    </a:cubicBezTo>
                    <a:cubicBezTo>
                      <a:pt x="135" y="6"/>
                      <a:pt x="135" y="6"/>
                      <a:pt x="135" y="6"/>
                    </a:cubicBezTo>
                    <a:cubicBezTo>
                      <a:pt x="134" y="6"/>
                      <a:pt x="134" y="7"/>
                      <a:pt x="133" y="7"/>
                    </a:cubicBezTo>
                    <a:cubicBezTo>
                      <a:pt x="133" y="8"/>
                      <a:pt x="133" y="8"/>
                      <a:pt x="132" y="8"/>
                    </a:cubicBezTo>
                    <a:cubicBezTo>
                      <a:pt x="132" y="9"/>
                      <a:pt x="132" y="9"/>
                      <a:pt x="132" y="9"/>
                    </a:cubicBezTo>
                    <a:cubicBezTo>
                      <a:pt x="132" y="10"/>
                      <a:pt x="131" y="10"/>
                      <a:pt x="131" y="11"/>
                    </a:cubicBezTo>
                    <a:cubicBezTo>
                      <a:pt x="131" y="11"/>
                      <a:pt x="130" y="11"/>
                      <a:pt x="130" y="11"/>
                    </a:cubicBezTo>
                    <a:cubicBezTo>
                      <a:pt x="130" y="12"/>
                      <a:pt x="129" y="11"/>
                      <a:pt x="129" y="11"/>
                    </a:cubicBezTo>
                    <a:cubicBezTo>
                      <a:pt x="129" y="11"/>
                      <a:pt x="129" y="12"/>
                      <a:pt x="128" y="12"/>
                    </a:cubicBezTo>
                    <a:cubicBezTo>
                      <a:pt x="128" y="12"/>
                      <a:pt x="128" y="13"/>
                      <a:pt x="127" y="13"/>
                    </a:cubicBezTo>
                    <a:cubicBezTo>
                      <a:pt x="127" y="13"/>
                      <a:pt x="127" y="12"/>
                      <a:pt x="126" y="12"/>
                    </a:cubicBezTo>
                    <a:cubicBezTo>
                      <a:pt x="126" y="12"/>
                      <a:pt x="125" y="13"/>
                      <a:pt x="125" y="13"/>
                    </a:cubicBezTo>
                    <a:cubicBezTo>
                      <a:pt x="124" y="13"/>
                      <a:pt x="124" y="13"/>
                      <a:pt x="124" y="13"/>
                    </a:cubicBezTo>
                    <a:cubicBezTo>
                      <a:pt x="123" y="13"/>
                      <a:pt x="123" y="13"/>
                      <a:pt x="122" y="13"/>
                    </a:cubicBezTo>
                    <a:cubicBezTo>
                      <a:pt x="121" y="13"/>
                      <a:pt x="121" y="13"/>
                      <a:pt x="120" y="13"/>
                    </a:cubicBezTo>
                    <a:cubicBezTo>
                      <a:pt x="120" y="13"/>
                      <a:pt x="120" y="13"/>
                      <a:pt x="119" y="13"/>
                    </a:cubicBezTo>
                    <a:cubicBezTo>
                      <a:pt x="119" y="13"/>
                      <a:pt x="119" y="13"/>
                      <a:pt x="118" y="13"/>
                    </a:cubicBezTo>
                    <a:cubicBezTo>
                      <a:pt x="118" y="14"/>
                      <a:pt x="117" y="14"/>
                      <a:pt x="117" y="14"/>
                    </a:cubicBezTo>
                    <a:cubicBezTo>
                      <a:pt x="117" y="14"/>
                      <a:pt x="117" y="14"/>
                      <a:pt x="117" y="14"/>
                    </a:cubicBezTo>
                    <a:cubicBezTo>
                      <a:pt x="117" y="14"/>
                      <a:pt x="116" y="14"/>
                      <a:pt x="116" y="14"/>
                    </a:cubicBezTo>
                    <a:cubicBezTo>
                      <a:pt x="116" y="15"/>
                      <a:pt x="116" y="15"/>
                      <a:pt x="115" y="15"/>
                    </a:cubicBezTo>
                    <a:cubicBezTo>
                      <a:pt x="115" y="15"/>
                      <a:pt x="115" y="15"/>
                      <a:pt x="115" y="15"/>
                    </a:cubicBezTo>
                    <a:cubicBezTo>
                      <a:pt x="114" y="15"/>
                      <a:pt x="114" y="15"/>
                      <a:pt x="114" y="15"/>
                    </a:cubicBezTo>
                    <a:cubicBezTo>
                      <a:pt x="114" y="15"/>
                      <a:pt x="114" y="15"/>
                      <a:pt x="113" y="15"/>
                    </a:cubicBezTo>
                    <a:cubicBezTo>
                      <a:pt x="113" y="15"/>
                      <a:pt x="113" y="15"/>
                      <a:pt x="113" y="15"/>
                    </a:cubicBezTo>
                    <a:cubicBezTo>
                      <a:pt x="112" y="15"/>
                      <a:pt x="112" y="15"/>
                      <a:pt x="111" y="15"/>
                    </a:cubicBezTo>
                    <a:cubicBezTo>
                      <a:pt x="111" y="15"/>
                      <a:pt x="111" y="16"/>
                      <a:pt x="110" y="16"/>
                    </a:cubicBezTo>
                    <a:cubicBezTo>
                      <a:pt x="110" y="16"/>
                      <a:pt x="109" y="16"/>
                      <a:pt x="109" y="16"/>
                    </a:cubicBezTo>
                    <a:cubicBezTo>
                      <a:pt x="109" y="16"/>
                      <a:pt x="108" y="16"/>
                      <a:pt x="108" y="16"/>
                    </a:cubicBezTo>
                    <a:cubicBezTo>
                      <a:pt x="108" y="17"/>
                      <a:pt x="108" y="17"/>
                      <a:pt x="108" y="17"/>
                    </a:cubicBezTo>
                    <a:cubicBezTo>
                      <a:pt x="108" y="17"/>
                      <a:pt x="108" y="17"/>
                      <a:pt x="108" y="18"/>
                    </a:cubicBezTo>
                    <a:cubicBezTo>
                      <a:pt x="108" y="18"/>
                      <a:pt x="108" y="18"/>
                      <a:pt x="108" y="18"/>
                    </a:cubicBezTo>
                    <a:cubicBezTo>
                      <a:pt x="108" y="18"/>
                      <a:pt x="108" y="18"/>
                      <a:pt x="108" y="18"/>
                    </a:cubicBezTo>
                    <a:cubicBezTo>
                      <a:pt x="107" y="18"/>
                      <a:pt x="107" y="18"/>
                      <a:pt x="107" y="18"/>
                    </a:cubicBezTo>
                    <a:cubicBezTo>
                      <a:pt x="107" y="19"/>
                      <a:pt x="106" y="19"/>
                      <a:pt x="106" y="19"/>
                    </a:cubicBezTo>
                    <a:cubicBezTo>
                      <a:pt x="106" y="19"/>
                      <a:pt x="106" y="19"/>
                      <a:pt x="105" y="19"/>
                    </a:cubicBezTo>
                    <a:cubicBezTo>
                      <a:pt x="105" y="19"/>
                      <a:pt x="105" y="19"/>
                      <a:pt x="104" y="19"/>
                    </a:cubicBezTo>
                    <a:cubicBezTo>
                      <a:pt x="104" y="19"/>
                      <a:pt x="104" y="19"/>
                      <a:pt x="103" y="19"/>
                    </a:cubicBezTo>
                    <a:cubicBezTo>
                      <a:pt x="103" y="19"/>
                      <a:pt x="103" y="19"/>
                      <a:pt x="103" y="19"/>
                    </a:cubicBezTo>
                    <a:cubicBezTo>
                      <a:pt x="102" y="19"/>
                      <a:pt x="102" y="20"/>
                      <a:pt x="102" y="20"/>
                    </a:cubicBezTo>
                    <a:cubicBezTo>
                      <a:pt x="102" y="20"/>
                      <a:pt x="102" y="20"/>
                      <a:pt x="101" y="20"/>
                    </a:cubicBezTo>
                    <a:cubicBezTo>
                      <a:pt x="101" y="20"/>
                      <a:pt x="101" y="20"/>
                      <a:pt x="101" y="20"/>
                    </a:cubicBezTo>
                    <a:cubicBezTo>
                      <a:pt x="100" y="20"/>
                      <a:pt x="100" y="21"/>
                      <a:pt x="100" y="21"/>
                    </a:cubicBezTo>
                    <a:cubicBezTo>
                      <a:pt x="100" y="21"/>
                      <a:pt x="100" y="21"/>
                      <a:pt x="99" y="21"/>
                    </a:cubicBezTo>
                    <a:cubicBezTo>
                      <a:pt x="99" y="21"/>
                      <a:pt x="99" y="21"/>
                      <a:pt x="99" y="21"/>
                    </a:cubicBezTo>
                    <a:cubicBezTo>
                      <a:pt x="98" y="21"/>
                      <a:pt x="98" y="22"/>
                      <a:pt x="98" y="22"/>
                    </a:cubicBezTo>
                    <a:cubicBezTo>
                      <a:pt x="98" y="22"/>
                      <a:pt x="98" y="22"/>
                      <a:pt x="98" y="22"/>
                    </a:cubicBezTo>
                    <a:cubicBezTo>
                      <a:pt x="98" y="21"/>
                      <a:pt x="98" y="21"/>
                      <a:pt x="98" y="21"/>
                    </a:cubicBezTo>
                    <a:cubicBezTo>
                      <a:pt x="98" y="20"/>
                      <a:pt x="98" y="20"/>
                      <a:pt x="98" y="20"/>
                    </a:cubicBezTo>
                    <a:cubicBezTo>
                      <a:pt x="99" y="20"/>
                      <a:pt x="99" y="20"/>
                      <a:pt x="99" y="20"/>
                    </a:cubicBezTo>
                    <a:cubicBezTo>
                      <a:pt x="99" y="19"/>
                      <a:pt x="100" y="20"/>
                      <a:pt x="100" y="20"/>
                    </a:cubicBezTo>
                    <a:cubicBezTo>
                      <a:pt x="100" y="19"/>
                      <a:pt x="100" y="19"/>
                      <a:pt x="101" y="19"/>
                    </a:cubicBezTo>
                    <a:cubicBezTo>
                      <a:pt x="101" y="18"/>
                      <a:pt x="101" y="18"/>
                      <a:pt x="101" y="18"/>
                    </a:cubicBezTo>
                    <a:cubicBezTo>
                      <a:pt x="102" y="17"/>
                      <a:pt x="102" y="17"/>
                      <a:pt x="102" y="17"/>
                    </a:cubicBezTo>
                    <a:cubicBezTo>
                      <a:pt x="102" y="17"/>
                      <a:pt x="102" y="17"/>
                      <a:pt x="102" y="17"/>
                    </a:cubicBezTo>
                    <a:cubicBezTo>
                      <a:pt x="102" y="17"/>
                      <a:pt x="102" y="17"/>
                      <a:pt x="102" y="17"/>
                    </a:cubicBezTo>
                    <a:cubicBezTo>
                      <a:pt x="102" y="17"/>
                      <a:pt x="102" y="17"/>
                      <a:pt x="103" y="17"/>
                    </a:cubicBezTo>
                    <a:cubicBezTo>
                      <a:pt x="103" y="17"/>
                      <a:pt x="103" y="16"/>
                      <a:pt x="103" y="16"/>
                    </a:cubicBezTo>
                    <a:cubicBezTo>
                      <a:pt x="104" y="16"/>
                      <a:pt x="104" y="16"/>
                      <a:pt x="104" y="15"/>
                    </a:cubicBezTo>
                    <a:cubicBezTo>
                      <a:pt x="104" y="15"/>
                      <a:pt x="104" y="15"/>
                      <a:pt x="104" y="15"/>
                    </a:cubicBezTo>
                    <a:cubicBezTo>
                      <a:pt x="104" y="14"/>
                      <a:pt x="104" y="14"/>
                      <a:pt x="105" y="14"/>
                    </a:cubicBezTo>
                    <a:cubicBezTo>
                      <a:pt x="105" y="14"/>
                      <a:pt x="105" y="14"/>
                      <a:pt x="105" y="13"/>
                    </a:cubicBezTo>
                    <a:cubicBezTo>
                      <a:pt x="106" y="13"/>
                      <a:pt x="105" y="13"/>
                      <a:pt x="105" y="13"/>
                    </a:cubicBezTo>
                    <a:cubicBezTo>
                      <a:pt x="105" y="12"/>
                      <a:pt x="105" y="12"/>
                      <a:pt x="105" y="12"/>
                    </a:cubicBezTo>
                    <a:cubicBezTo>
                      <a:pt x="106" y="11"/>
                      <a:pt x="106" y="11"/>
                      <a:pt x="106" y="12"/>
                    </a:cubicBezTo>
                    <a:cubicBezTo>
                      <a:pt x="107" y="12"/>
                      <a:pt x="107" y="12"/>
                      <a:pt x="107" y="13"/>
                    </a:cubicBezTo>
                    <a:cubicBezTo>
                      <a:pt x="107" y="13"/>
                      <a:pt x="107" y="13"/>
                      <a:pt x="108" y="13"/>
                    </a:cubicBezTo>
                    <a:cubicBezTo>
                      <a:pt x="108" y="13"/>
                      <a:pt x="108" y="13"/>
                      <a:pt x="109" y="13"/>
                    </a:cubicBezTo>
                    <a:cubicBezTo>
                      <a:pt x="109" y="13"/>
                      <a:pt x="109" y="13"/>
                      <a:pt x="109" y="12"/>
                    </a:cubicBezTo>
                    <a:cubicBezTo>
                      <a:pt x="109" y="12"/>
                      <a:pt x="109" y="11"/>
                      <a:pt x="109" y="11"/>
                    </a:cubicBezTo>
                    <a:cubicBezTo>
                      <a:pt x="109" y="10"/>
                      <a:pt x="108" y="10"/>
                      <a:pt x="108" y="10"/>
                    </a:cubicBezTo>
                    <a:cubicBezTo>
                      <a:pt x="108" y="10"/>
                      <a:pt x="107" y="9"/>
                      <a:pt x="107" y="9"/>
                    </a:cubicBezTo>
                    <a:cubicBezTo>
                      <a:pt x="106" y="9"/>
                      <a:pt x="106" y="9"/>
                      <a:pt x="106" y="9"/>
                    </a:cubicBezTo>
                    <a:cubicBezTo>
                      <a:pt x="105" y="9"/>
                      <a:pt x="105" y="9"/>
                      <a:pt x="104" y="9"/>
                    </a:cubicBezTo>
                    <a:cubicBezTo>
                      <a:pt x="104" y="9"/>
                      <a:pt x="103" y="9"/>
                      <a:pt x="103" y="9"/>
                    </a:cubicBezTo>
                    <a:cubicBezTo>
                      <a:pt x="102" y="9"/>
                      <a:pt x="102" y="8"/>
                      <a:pt x="102" y="8"/>
                    </a:cubicBezTo>
                    <a:cubicBezTo>
                      <a:pt x="101" y="9"/>
                      <a:pt x="102" y="9"/>
                      <a:pt x="101" y="9"/>
                    </a:cubicBezTo>
                    <a:cubicBezTo>
                      <a:pt x="101" y="9"/>
                      <a:pt x="101" y="9"/>
                      <a:pt x="101" y="9"/>
                    </a:cubicBezTo>
                    <a:cubicBezTo>
                      <a:pt x="101" y="9"/>
                      <a:pt x="101" y="9"/>
                      <a:pt x="101" y="8"/>
                    </a:cubicBezTo>
                    <a:cubicBezTo>
                      <a:pt x="101" y="8"/>
                      <a:pt x="101" y="8"/>
                      <a:pt x="101" y="8"/>
                    </a:cubicBezTo>
                    <a:cubicBezTo>
                      <a:pt x="101" y="8"/>
                      <a:pt x="101" y="8"/>
                      <a:pt x="101" y="8"/>
                    </a:cubicBezTo>
                    <a:cubicBezTo>
                      <a:pt x="101" y="7"/>
                      <a:pt x="101" y="7"/>
                      <a:pt x="101" y="7"/>
                    </a:cubicBezTo>
                    <a:cubicBezTo>
                      <a:pt x="101" y="6"/>
                      <a:pt x="100" y="6"/>
                      <a:pt x="101" y="6"/>
                    </a:cubicBezTo>
                    <a:cubicBezTo>
                      <a:pt x="101" y="6"/>
                      <a:pt x="101" y="6"/>
                      <a:pt x="101" y="6"/>
                    </a:cubicBezTo>
                    <a:cubicBezTo>
                      <a:pt x="101" y="5"/>
                      <a:pt x="101" y="5"/>
                      <a:pt x="101" y="5"/>
                    </a:cubicBezTo>
                    <a:cubicBezTo>
                      <a:pt x="101" y="5"/>
                      <a:pt x="101" y="4"/>
                      <a:pt x="101" y="4"/>
                    </a:cubicBezTo>
                    <a:cubicBezTo>
                      <a:pt x="101" y="4"/>
                      <a:pt x="100" y="4"/>
                      <a:pt x="100" y="4"/>
                    </a:cubicBezTo>
                    <a:cubicBezTo>
                      <a:pt x="100" y="4"/>
                      <a:pt x="100" y="4"/>
                      <a:pt x="100" y="4"/>
                    </a:cubicBezTo>
                    <a:cubicBezTo>
                      <a:pt x="99" y="3"/>
                      <a:pt x="99" y="4"/>
                      <a:pt x="99" y="3"/>
                    </a:cubicBezTo>
                    <a:cubicBezTo>
                      <a:pt x="98" y="3"/>
                      <a:pt x="99" y="3"/>
                      <a:pt x="99" y="2"/>
                    </a:cubicBezTo>
                    <a:cubicBezTo>
                      <a:pt x="99" y="2"/>
                      <a:pt x="99" y="2"/>
                      <a:pt x="98" y="2"/>
                    </a:cubicBezTo>
                    <a:cubicBezTo>
                      <a:pt x="98" y="1"/>
                      <a:pt x="98" y="2"/>
                      <a:pt x="97" y="2"/>
                    </a:cubicBezTo>
                    <a:cubicBezTo>
                      <a:pt x="97" y="2"/>
                      <a:pt x="97" y="2"/>
                      <a:pt x="97" y="2"/>
                    </a:cubicBezTo>
                    <a:cubicBezTo>
                      <a:pt x="96" y="1"/>
                      <a:pt x="96" y="1"/>
                      <a:pt x="96" y="1"/>
                    </a:cubicBezTo>
                    <a:cubicBezTo>
                      <a:pt x="96" y="1"/>
                      <a:pt x="95" y="1"/>
                      <a:pt x="95" y="2"/>
                    </a:cubicBezTo>
                    <a:cubicBezTo>
                      <a:pt x="95" y="2"/>
                      <a:pt x="95" y="2"/>
                      <a:pt x="95" y="2"/>
                    </a:cubicBezTo>
                    <a:cubicBezTo>
                      <a:pt x="95" y="2"/>
                      <a:pt x="95" y="2"/>
                      <a:pt x="94" y="2"/>
                    </a:cubicBezTo>
                    <a:cubicBezTo>
                      <a:pt x="94" y="2"/>
                      <a:pt x="94" y="3"/>
                      <a:pt x="94" y="3"/>
                    </a:cubicBezTo>
                    <a:cubicBezTo>
                      <a:pt x="93" y="3"/>
                      <a:pt x="93" y="2"/>
                      <a:pt x="93" y="2"/>
                    </a:cubicBezTo>
                    <a:cubicBezTo>
                      <a:pt x="93" y="3"/>
                      <a:pt x="93" y="3"/>
                      <a:pt x="92" y="3"/>
                    </a:cubicBezTo>
                    <a:cubicBezTo>
                      <a:pt x="92" y="3"/>
                      <a:pt x="92" y="3"/>
                      <a:pt x="92" y="3"/>
                    </a:cubicBezTo>
                    <a:cubicBezTo>
                      <a:pt x="91" y="4"/>
                      <a:pt x="91" y="4"/>
                      <a:pt x="91" y="4"/>
                    </a:cubicBezTo>
                    <a:cubicBezTo>
                      <a:pt x="91" y="4"/>
                      <a:pt x="90" y="4"/>
                      <a:pt x="90" y="4"/>
                    </a:cubicBezTo>
                    <a:cubicBezTo>
                      <a:pt x="90" y="4"/>
                      <a:pt x="90" y="4"/>
                      <a:pt x="90" y="4"/>
                    </a:cubicBezTo>
                    <a:cubicBezTo>
                      <a:pt x="90" y="4"/>
                      <a:pt x="90" y="4"/>
                      <a:pt x="89" y="3"/>
                    </a:cubicBezTo>
                    <a:cubicBezTo>
                      <a:pt x="89" y="3"/>
                      <a:pt x="89" y="3"/>
                      <a:pt x="88" y="3"/>
                    </a:cubicBezTo>
                    <a:cubicBezTo>
                      <a:pt x="88" y="3"/>
                      <a:pt x="88" y="3"/>
                      <a:pt x="88" y="3"/>
                    </a:cubicBezTo>
                    <a:cubicBezTo>
                      <a:pt x="87" y="3"/>
                      <a:pt x="87" y="4"/>
                      <a:pt x="87" y="4"/>
                    </a:cubicBezTo>
                    <a:cubicBezTo>
                      <a:pt x="87" y="4"/>
                      <a:pt x="87" y="4"/>
                      <a:pt x="86" y="4"/>
                    </a:cubicBezTo>
                    <a:cubicBezTo>
                      <a:pt x="86" y="4"/>
                      <a:pt x="86" y="3"/>
                      <a:pt x="85" y="3"/>
                    </a:cubicBezTo>
                    <a:cubicBezTo>
                      <a:pt x="85" y="3"/>
                      <a:pt x="85" y="3"/>
                      <a:pt x="85" y="3"/>
                    </a:cubicBezTo>
                    <a:cubicBezTo>
                      <a:pt x="84" y="2"/>
                      <a:pt x="84" y="2"/>
                      <a:pt x="84" y="2"/>
                    </a:cubicBezTo>
                    <a:cubicBezTo>
                      <a:pt x="83" y="2"/>
                      <a:pt x="83" y="2"/>
                      <a:pt x="83" y="2"/>
                    </a:cubicBezTo>
                    <a:cubicBezTo>
                      <a:pt x="82" y="2"/>
                      <a:pt x="82" y="2"/>
                      <a:pt x="82" y="2"/>
                    </a:cubicBezTo>
                    <a:cubicBezTo>
                      <a:pt x="82" y="2"/>
                      <a:pt x="82" y="2"/>
                      <a:pt x="81" y="2"/>
                    </a:cubicBezTo>
                    <a:cubicBezTo>
                      <a:pt x="81" y="2"/>
                      <a:pt x="81" y="3"/>
                      <a:pt x="81" y="2"/>
                    </a:cubicBezTo>
                    <a:cubicBezTo>
                      <a:pt x="80" y="2"/>
                      <a:pt x="80" y="2"/>
                      <a:pt x="80" y="2"/>
                    </a:cubicBezTo>
                    <a:cubicBezTo>
                      <a:pt x="80" y="2"/>
                      <a:pt x="81" y="2"/>
                      <a:pt x="81" y="1"/>
                    </a:cubicBezTo>
                    <a:cubicBezTo>
                      <a:pt x="81" y="1"/>
                      <a:pt x="81" y="0"/>
                      <a:pt x="81" y="0"/>
                    </a:cubicBezTo>
                    <a:cubicBezTo>
                      <a:pt x="80" y="0"/>
                      <a:pt x="80" y="0"/>
                      <a:pt x="80" y="0"/>
                    </a:cubicBezTo>
                    <a:cubicBezTo>
                      <a:pt x="80" y="0"/>
                      <a:pt x="79" y="1"/>
                      <a:pt x="79" y="1"/>
                    </a:cubicBezTo>
                    <a:cubicBezTo>
                      <a:pt x="79" y="1"/>
                      <a:pt x="79" y="1"/>
                      <a:pt x="79" y="1"/>
                    </a:cubicBezTo>
                    <a:cubicBezTo>
                      <a:pt x="57" y="1"/>
                      <a:pt x="57" y="1"/>
                      <a:pt x="57" y="1"/>
                    </a:cubicBezTo>
                    <a:cubicBezTo>
                      <a:pt x="18" y="1"/>
                      <a:pt x="18" y="1"/>
                      <a:pt x="18" y="1"/>
                    </a:cubicBezTo>
                    <a:cubicBezTo>
                      <a:pt x="18" y="1"/>
                      <a:pt x="18" y="1"/>
                      <a:pt x="18" y="1"/>
                    </a:cubicBezTo>
                    <a:cubicBezTo>
                      <a:pt x="18" y="1"/>
                      <a:pt x="18" y="2"/>
                      <a:pt x="18" y="2"/>
                    </a:cubicBezTo>
                    <a:cubicBezTo>
                      <a:pt x="18" y="2"/>
                      <a:pt x="18" y="2"/>
                      <a:pt x="18" y="2"/>
                    </a:cubicBezTo>
                    <a:cubicBezTo>
                      <a:pt x="18" y="2"/>
                      <a:pt x="18" y="3"/>
                      <a:pt x="18" y="3"/>
                    </a:cubicBezTo>
                    <a:cubicBezTo>
                      <a:pt x="18" y="3"/>
                      <a:pt x="17" y="3"/>
                      <a:pt x="17" y="3"/>
                    </a:cubicBezTo>
                    <a:cubicBezTo>
                      <a:pt x="17" y="4"/>
                      <a:pt x="17" y="4"/>
                      <a:pt x="17" y="4"/>
                    </a:cubicBezTo>
                    <a:cubicBezTo>
                      <a:pt x="16" y="4"/>
                      <a:pt x="16" y="4"/>
                      <a:pt x="16" y="4"/>
                    </a:cubicBezTo>
                    <a:cubicBezTo>
                      <a:pt x="15" y="3"/>
                      <a:pt x="15" y="3"/>
                      <a:pt x="15" y="3"/>
                    </a:cubicBezTo>
                    <a:cubicBezTo>
                      <a:pt x="14" y="3"/>
                      <a:pt x="14" y="4"/>
                      <a:pt x="14" y="4"/>
                    </a:cubicBezTo>
                    <a:cubicBezTo>
                      <a:pt x="13" y="4"/>
                      <a:pt x="13" y="4"/>
                      <a:pt x="13" y="4"/>
                    </a:cubicBezTo>
                    <a:cubicBezTo>
                      <a:pt x="13" y="4"/>
                      <a:pt x="13" y="3"/>
                      <a:pt x="12" y="3"/>
                    </a:cubicBezTo>
                    <a:cubicBezTo>
                      <a:pt x="12" y="3"/>
                      <a:pt x="12" y="3"/>
                      <a:pt x="12" y="3"/>
                    </a:cubicBezTo>
                    <a:cubicBezTo>
                      <a:pt x="11" y="3"/>
                      <a:pt x="12" y="4"/>
                      <a:pt x="12" y="4"/>
                    </a:cubicBezTo>
                    <a:cubicBezTo>
                      <a:pt x="11" y="5"/>
                      <a:pt x="11" y="5"/>
                      <a:pt x="11" y="5"/>
                    </a:cubicBezTo>
                    <a:cubicBezTo>
                      <a:pt x="11" y="6"/>
                      <a:pt x="12" y="6"/>
                      <a:pt x="12" y="6"/>
                    </a:cubicBezTo>
                    <a:cubicBezTo>
                      <a:pt x="12" y="7"/>
                      <a:pt x="12" y="7"/>
                      <a:pt x="11" y="8"/>
                    </a:cubicBezTo>
                    <a:cubicBezTo>
                      <a:pt x="11" y="8"/>
                      <a:pt x="11" y="8"/>
                      <a:pt x="11" y="8"/>
                    </a:cubicBezTo>
                    <a:cubicBezTo>
                      <a:pt x="10" y="8"/>
                      <a:pt x="10" y="9"/>
                      <a:pt x="10" y="9"/>
                    </a:cubicBezTo>
                    <a:cubicBezTo>
                      <a:pt x="10" y="10"/>
                      <a:pt x="10" y="10"/>
                      <a:pt x="10" y="10"/>
                    </a:cubicBezTo>
                    <a:cubicBezTo>
                      <a:pt x="10" y="11"/>
                      <a:pt x="10" y="11"/>
                      <a:pt x="9" y="11"/>
                    </a:cubicBezTo>
                    <a:cubicBezTo>
                      <a:pt x="9" y="12"/>
                      <a:pt x="9" y="12"/>
                      <a:pt x="8" y="12"/>
                    </a:cubicBezTo>
                    <a:cubicBezTo>
                      <a:pt x="8" y="13"/>
                      <a:pt x="8" y="14"/>
                      <a:pt x="7" y="14"/>
                    </a:cubicBezTo>
                    <a:cubicBezTo>
                      <a:pt x="7" y="15"/>
                      <a:pt x="6" y="15"/>
                      <a:pt x="6" y="15"/>
                    </a:cubicBezTo>
                    <a:cubicBezTo>
                      <a:pt x="6" y="15"/>
                      <a:pt x="6" y="16"/>
                      <a:pt x="5" y="16"/>
                    </a:cubicBezTo>
                    <a:cubicBezTo>
                      <a:pt x="5" y="17"/>
                      <a:pt x="5" y="17"/>
                      <a:pt x="4" y="17"/>
                    </a:cubicBezTo>
                    <a:cubicBezTo>
                      <a:pt x="4" y="17"/>
                      <a:pt x="4" y="17"/>
                      <a:pt x="4" y="18"/>
                    </a:cubicBezTo>
                    <a:cubicBezTo>
                      <a:pt x="4" y="18"/>
                      <a:pt x="4" y="18"/>
                      <a:pt x="4" y="18"/>
                    </a:cubicBezTo>
                    <a:cubicBezTo>
                      <a:pt x="4" y="18"/>
                      <a:pt x="4" y="18"/>
                      <a:pt x="3" y="18"/>
                    </a:cubicBezTo>
                    <a:cubicBezTo>
                      <a:pt x="3" y="18"/>
                      <a:pt x="3" y="19"/>
                      <a:pt x="3" y="19"/>
                    </a:cubicBezTo>
                    <a:cubicBezTo>
                      <a:pt x="3" y="19"/>
                      <a:pt x="3" y="20"/>
                      <a:pt x="3" y="20"/>
                    </a:cubicBezTo>
                    <a:cubicBezTo>
                      <a:pt x="2" y="21"/>
                      <a:pt x="2" y="21"/>
                      <a:pt x="2" y="22"/>
                    </a:cubicBezTo>
                    <a:cubicBezTo>
                      <a:pt x="2" y="22"/>
                      <a:pt x="2" y="23"/>
                      <a:pt x="2" y="23"/>
                    </a:cubicBezTo>
                    <a:cubicBezTo>
                      <a:pt x="1" y="24"/>
                      <a:pt x="1" y="24"/>
                      <a:pt x="1" y="25"/>
                    </a:cubicBezTo>
                    <a:cubicBezTo>
                      <a:pt x="0" y="25"/>
                      <a:pt x="0" y="25"/>
                      <a:pt x="0" y="25"/>
                    </a:cubicBezTo>
                    <a:cubicBezTo>
                      <a:pt x="0" y="26"/>
                      <a:pt x="0" y="26"/>
                      <a:pt x="0" y="26"/>
                    </a:cubicBezTo>
                    <a:cubicBezTo>
                      <a:pt x="0" y="27"/>
                      <a:pt x="0" y="27"/>
                      <a:pt x="0" y="28"/>
                    </a:cubicBezTo>
                    <a:cubicBezTo>
                      <a:pt x="0" y="28"/>
                      <a:pt x="0" y="28"/>
                      <a:pt x="0" y="29"/>
                    </a:cubicBezTo>
                    <a:cubicBezTo>
                      <a:pt x="0" y="29"/>
                      <a:pt x="0" y="29"/>
                      <a:pt x="0" y="29"/>
                    </a:cubicBezTo>
                    <a:cubicBezTo>
                      <a:pt x="0" y="30"/>
                      <a:pt x="0" y="30"/>
                      <a:pt x="0" y="31"/>
                    </a:cubicBezTo>
                    <a:cubicBezTo>
                      <a:pt x="0" y="31"/>
                      <a:pt x="0" y="31"/>
                      <a:pt x="1" y="31"/>
                    </a:cubicBezTo>
                    <a:cubicBezTo>
                      <a:pt x="1" y="31"/>
                      <a:pt x="1" y="32"/>
                      <a:pt x="1" y="32"/>
                    </a:cubicBezTo>
                    <a:cubicBezTo>
                      <a:pt x="1" y="33"/>
                      <a:pt x="1" y="33"/>
                      <a:pt x="1" y="33"/>
                    </a:cubicBezTo>
                    <a:cubicBezTo>
                      <a:pt x="1" y="34"/>
                      <a:pt x="0" y="34"/>
                      <a:pt x="0" y="34"/>
                    </a:cubicBezTo>
                    <a:cubicBezTo>
                      <a:pt x="0" y="34"/>
                      <a:pt x="0" y="35"/>
                      <a:pt x="0" y="35"/>
                    </a:cubicBezTo>
                    <a:cubicBezTo>
                      <a:pt x="0" y="35"/>
                      <a:pt x="0" y="35"/>
                      <a:pt x="1" y="35"/>
                    </a:cubicBezTo>
                    <a:cubicBezTo>
                      <a:pt x="1" y="36"/>
                      <a:pt x="1" y="35"/>
                      <a:pt x="1" y="36"/>
                    </a:cubicBezTo>
                    <a:cubicBezTo>
                      <a:pt x="2" y="36"/>
                      <a:pt x="1" y="36"/>
                      <a:pt x="1" y="36"/>
                    </a:cubicBezTo>
                    <a:cubicBezTo>
                      <a:pt x="1" y="37"/>
                      <a:pt x="1" y="37"/>
                      <a:pt x="1" y="37"/>
                    </a:cubicBezTo>
                    <a:cubicBezTo>
                      <a:pt x="1" y="37"/>
                      <a:pt x="0" y="37"/>
                      <a:pt x="0" y="37"/>
                    </a:cubicBezTo>
                    <a:cubicBezTo>
                      <a:pt x="0" y="37"/>
                      <a:pt x="0" y="37"/>
                      <a:pt x="0" y="37"/>
                    </a:cubicBezTo>
                    <a:cubicBezTo>
                      <a:pt x="0" y="38"/>
                      <a:pt x="0" y="38"/>
                      <a:pt x="1" y="39"/>
                    </a:cubicBezTo>
                    <a:cubicBezTo>
                      <a:pt x="1" y="39"/>
                      <a:pt x="1" y="39"/>
                      <a:pt x="1" y="40"/>
                    </a:cubicBezTo>
                    <a:cubicBezTo>
                      <a:pt x="1" y="40"/>
                      <a:pt x="2" y="41"/>
                      <a:pt x="2" y="41"/>
                    </a:cubicBezTo>
                    <a:cubicBezTo>
                      <a:pt x="2" y="42"/>
                      <a:pt x="2" y="42"/>
                      <a:pt x="2" y="42"/>
                    </a:cubicBezTo>
                    <a:cubicBezTo>
                      <a:pt x="2" y="43"/>
                      <a:pt x="2" y="43"/>
                      <a:pt x="2" y="43"/>
                    </a:cubicBezTo>
                    <a:cubicBezTo>
                      <a:pt x="3" y="43"/>
                      <a:pt x="3" y="43"/>
                      <a:pt x="4" y="43"/>
                    </a:cubicBezTo>
                    <a:cubicBezTo>
                      <a:pt x="4" y="43"/>
                      <a:pt x="4" y="43"/>
                      <a:pt x="4" y="43"/>
                    </a:cubicBezTo>
                    <a:cubicBezTo>
                      <a:pt x="5" y="43"/>
                      <a:pt x="4" y="43"/>
                      <a:pt x="4" y="44"/>
                    </a:cubicBezTo>
                    <a:cubicBezTo>
                      <a:pt x="5" y="44"/>
                      <a:pt x="5" y="44"/>
                      <a:pt x="5" y="44"/>
                    </a:cubicBezTo>
                    <a:cubicBezTo>
                      <a:pt x="6" y="44"/>
                      <a:pt x="6" y="44"/>
                      <a:pt x="6" y="44"/>
                    </a:cubicBezTo>
                    <a:cubicBezTo>
                      <a:pt x="6" y="45"/>
                      <a:pt x="6" y="45"/>
                      <a:pt x="7" y="45"/>
                    </a:cubicBezTo>
                    <a:cubicBezTo>
                      <a:pt x="7" y="46"/>
                      <a:pt x="7" y="46"/>
                      <a:pt x="7" y="46"/>
                    </a:cubicBezTo>
                    <a:cubicBezTo>
                      <a:pt x="8" y="46"/>
                      <a:pt x="8" y="46"/>
                      <a:pt x="8" y="46"/>
                    </a:cubicBezTo>
                    <a:cubicBezTo>
                      <a:pt x="8" y="47"/>
                      <a:pt x="8" y="47"/>
                      <a:pt x="8" y="47"/>
                    </a:cubicBezTo>
                    <a:cubicBezTo>
                      <a:pt x="8" y="48"/>
                      <a:pt x="8" y="48"/>
                      <a:pt x="8" y="48"/>
                    </a:cubicBezTo>
                    <a:cubicBezTo>
                      <a:pt x="8" y="48"/>
                      <a:pt x="8" y="48"/>
                      <a:pt x="8" y="48"/>
                    </a:cubicBezTo>
                    <a:cubicBezTo>
                      <a:pt x="10" y="48"/>
                      <a:pt x="10" y="48"/>
                      <a:pt x="10" y="48"/>
                    </a:cubicBezTo>
                    <a:cubicBezTo>
                      <a:pt x="10" y="48"/>
                      <a:pt x="11" y="48"/>
                      <a:pt x="12" y="48"/>
                    </a:cubicBezTo>
                    <a:cubicBezTo>
                      <a:pt x="12" y="48"/>
                      <a:pt x="13" y="48"/>
                      <a:pt x="13" y="48"/>
                    </a:cubicBezTo>
                    <a:cubicBezTo>
                      <a:pt x="13" y="48"/>
                      <a:pt x="13" y="48"/>
                      <a:pt x="14" y="48"/>
                    </a:cubicBezTo>
                    <a:cubicBezTo>
                      <a:pt x="13" y="49"/>
                      <a:pt x="13" y="49"/>
                      <a:pt x="13" y="49"/>
                    </a:cubicBezTo>
                    <a:cubicBezTo>
                      <a:pt x="14" y="49"/>
                      <a:pt x="14" y="49"/>
                      <a:pt x="14" y="49"/>
                    </a:cubicBezTo>
                    <a:cubicBezTo>
                      <a:pt x="15" y="49"/>
                      <a:pt x="15" y="49"/>
                      <a:pt x="15" y="49"/>
                    </a:cubicBezTo>
                    <a:cubicBezTo>
                      <a:pt x="15" y="49"/>
                      <a:pt x="15" y="49"/>
                      <a:pt x="15" y="49"/>
                    </a:cubicBezTo>
                    <a:cubicBezTo>
                      <a:pt x="15" y="50"/>
                      <a:pt x="16" y="49"/>
                      <a:pt x="16" y="50"/>
                    </a:cubicBezTo>
                    <a:cubicBezTo>
                      <a:pt x="16" y="50"/>
                      <a:pt x="16" y="50"/>
                      <a:pt x="16" y="50"/>
                    </a:cubicBezTo>
                    <a:cubicBezTo>
                      <a:pt x="17" y="50"/>
                      <a:pt x="17" y="50"/>
                      <a:pt x="17" y="50"/>
                    </a:cubicBezTo>
                    <a:cubicBezTo>
                      <a:pt x="18" y="50"/>
                      <a:pt x="18" y="51"/>
                      <a:pt x="18" y="51"/>
                    </a:cubicBezTo>
                    <a:cubicBezTo>
                      <a:pt x="18" y="51"/>
                      <a:pt x="19" y="51"/>
                      <a:pt x="19" y="51"/>
                    </a:cubicBezTo>
                    <a:cubicBezTo>
                      <a:pt x="20" y="51"/>
                      <a:pt x="20" y="52"/>
                      <a:pt x="20" y="52"/>
                    </a:cubicBezTo>
                    <a:cubicBezTo>
                      <a:pt x="21" y="52"/>
                      <a:pt x="21" y="52"/>
                      <a:pt x="21" y="5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41" name="Freeform 436">
                <a:extLst>
                  <a:ext uri="{FF2B5EF4-FFF2-40B4-BE49-F238E27FC236}">
                    <a16:creationId xmlns:a16="http://schemas.microsoft.com/office/drawing/2014/main" id="{2EABCFA1-23E3-A843-20B0-72A2F78B5729}"/>
                  </a:ext>
                </a:extLst>
              </p:cNvPr>
              <p:cNvSpPr>
                <a:spLocks/>
              </p:cNvSpPr>
              <p:nvPr/>
            </p:nvSpPr>
            <p:spPr bwMode="auto">
              <a:xfrm>
                <a:off x="555626" y="1227139"/>
                <a:ext cx="31750" cy="22225"/>
              </a:xfrm>
              <a:custGeom>
                <a:avLst/>
                <a:gdLst>
                  <a:gd name="T0" fmla="*/ 0 w 3"/>
                  <a:gd name="T1" fmla="*/ 1 h 2"/>
                  <a:gd name="T2" fmla="*/ 1 w 3"/>
                  <a:gd name="T3" fmla="*/ 2 h 2"/>
                  <a:gd name="T4" fmla="*/ 2 w 3"/>
                  <a:gd name="T5" fmla="*/ 1 h 2"/>
                  <a:gd name="T6" fmla="*/ 3 w 3"/>
                  <a:gd name="T7" fmla="*/ 1 h 2"/>
                  <a:gd name="T8" fmla="*/ 3 w 3"/>
                  <a:gd name="T9" fmla="*/ 0 h 2"/>
                  <a:gd name="T10" fmla="*/ 2 w 3"/>
                  <a:gd name="T11" fmla="*/ 0 h 2"/>
                  <a:gd name="T12" fmla="*/ 2 w 3"/>
                  <a:gd name="T13" fmla="*/ 0 h 2"/>
                  <a:gd name="T14" fmla="*/ 1 w 3"/>
                  <a:gd name="T15" fmla="*/ 0 h 2"/>
                  <a:gd name="T16" fmla="*/ 0 w 3"/>
                  <a:gd name="T17" fmla="*/ 0 h 2"/>
                  <a:gd name="T18" fmla="*/ 0 w 3"/>
                  <a:gd name="T19" fmla="*/ 1 h 2"/>
                  <a:gd name="T20" fmla="*/ 0 w 3"/>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2">
                    <a:moveTo>
                      <a:pt x="0" y="1"/>
                    </a:moveTo>
                    <a:cubicBezTo>
                      <a:pt x="1" y="2"/>
                      <a:pt x="1" y="2"/>
                      <a:pt x="1" y="2"/>
                    </a:cubicBezTo>
                    <a:cubicBezTo>
                      <a:pt x="1" y="2"/>
                      <a:pt x="2" y="2"/>
                      <a:pt x="2" y="1"/>
                    </a:cubicBezTo>
                    <a:cubicBezTo>
                      <a:pt x="2" y="1"/>
                      <a:pt x="2" y="1"/>
                      <a:pt x="3" y="1"/>
                    </a:cubicBezTo>
                    <a:cubicBezTo>
                      <a:pt x="3" y="1"/>
                      <a:pt x="3" y="1"/>
                      <a:pt x="3" y="0"/>
                    </a:cubicBezTo>
                    <a:cubicBezTo>
                      <a:pt x="3" y="0"/>
                      <a:pt x="3" y="0"/>
                      <a:pt x="2" y="0"/>
                    </a:cubicBezTo>
                    <a:cubicBezTo>
                      <a:pt x="2" y="0"/>
                      <a:pt x="2" y="0"/>
                      <a:pt x="2" y="0"/>
                    </a:cubicBezTo>
                    <a:cubicBezTo>
                      <a:pt x="1" y="0"/>
                      <a:pt x="1" y="0"/>
                      <a:pt x="1" y="0"/>
                    </a:cubicBezTo>
                    <a:cubicBezTo>
                      <a:pt x="1" y="0"/>
                      <a:pt x="1" y="0"/>
                      <a:pt x="0" y="0"/>
                    </a:cubicBezTo>
                    <a:cubicBezTo>
                      <a:pt x="0" y="0"/>
                      <a:pt x="0" y="0"/>
                      <a:pt x="0" y="1"/>
                    </a:cubicBezTo>
                    <a:cubicBezTo>
                      <a:pt x="0" y="1"/>
                      <a:pt x="0" y="1"/>
                      <a:pt x="0"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42" name="Freeform 437">
                <a:extLst>
                  <a:ext uri="{FF2B5EF4-FFF2-40B4-BE49-F238E27FC236}">
                    <a16:creationId xmlns:a16="http://schemas.microsoft.com/office/drawing/2014/main" id="{8F012D22-89E9-A44D-5DF7-316A5B141FDB}"/>
                  </a:ext>
                </a:extLst>
              </p:cNvPr>
              <p:cNvSpPr>
                <a:spLocks/>
              </p:cNvSpPr>
              <p:nvPr/>
            </p:nvSpPr>
            <p:spPr bwMode="auto">
              <a:xfrm>
                <a:off x="415926" y="1377951"/>
                <a:ext cx="53975" cy="33338"/>
              </a:xfrm>
              <a:custGeom>
                <a:avLst/>
                <a:gdLst>
                  <a:gd name="T0" fmla="*/ 3 w 5"/>
                  <a:gd name="T1" fmla="*/ 0 h 3"/>
                  <a:gd name="T2" fmla="*/ 2 w 5"/>
                  <a:gd name="T3" fmla="*/ 0 h 3"/>
                  <a:gd name="T4" fmla="*/ 1 w 5"/>
                  <a:gd name="T5" fmla="*/ 1 h 3"/>
                  <a:gd name="T6" fmla="*/ 0 w 5"/>
                  <a:gd name="T7" fmla="*/ 1 h 3"/>
                  <a:gd name="T8" fmla="*/ 1 w 5"/>
                  <a:gd name="T9" fmla="*/ 2 h 3"/>
                  <a:gd name="T10" fmla="*/ 1 w 5"/>
                  <a:gd name="T11" fmla="*/ 3 h 3"/>
                  <a:gd name="T12" fmla="*/ 2 w 5"/>
                  <a:gd name="T13" fmla="*/ 2 h 3"/>
                  <a:gd name="T14" fmla="*/ 3 w 5"/>
                  <a:gd name="T15" fmla="*/ 2 h 3"/>
                  <a:gd name="T16" fmla="*/ 4 w 5"/>
                  <a:gd name="T17" fmla="*/ 1 h 3"/>
                  <a:gd name="T18" fmla="*/ 5 w 5"/>
                  <a:gd name="T19" fmla="*/ 1 h 3"/>
                  <a:gd name="T20" fmla="*/ 5 w 5"/>
                  <a:gd name="T21" fmla="*/ 0 h 3"/>
                  <a:gd name="T22" fmla="*/ 3 w 5"/>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3">
                    <a:moveTo>
                      <a:pt x="3" y="0"/>
                    </a:moveTo>
                    <a:cubicBezTo>
                      <a:pt x="3" y="0"/>
                      <a:pt x="3" y="0"/>
                      <a:pt x="2" y="0"/>
                    </a:cubicBezTo>
                    <a:cubicBezTo>
                      <a:pt x="2" y="1"/>
                      <a:pt x="2" y="1"/>
                      <a:pt x="1" y="1"/>
                    </a:cubicBezTo>
                    <a:cubicBezTo>
                      <a:pt x="1" y="1"/>
                      <a:pt x="1" y="1"/>
                      <a:pt x="0" y="1"/>
                    </a:cubicBezTo>
                    <a:cubicBezTo>
                      <a:pt x="0" y="2"/>
                      <a:pt x="1" y="2"/>
                      <a:pt x="1" y="2"/>
                    </a:cubicBezTo>
                    <a:cubicBezTo>
                      <a:pt x="1" y="2"/>
                      <a:pt x="1" y="3"/>
                      <a:pt x="1" y="3"/>
                    </a:cubicBezTo>
                    <a:cubicBezTo>
                      <a:pt x="2" y="3"/>
                      <a:pt x="2" y="2"/>
                      <a:pt x="2" y="2"/>
                    </a:cubicBezTo>
                    <a:cubicBezTo>
                      <a:pt x="2" y="2"/>
                      <a:pt x="3" y="2"/>
                      <a:pt x="3" y="2"/>
                    </a:cubicBezTo>
                    <a:cubicBezTo>
                      <a:pt x="3" y="1"/>
                      <a:pt x="3" y="1"/>
                      <a:pt x="4" y="1"/>
                    </a:cubicBezTo>
                    <a:cubicBezTo>
                      <a:pt x="4" y="1"/>
                      <a:pt x="5" y="1"/>
                      <a:pt x="5" y="1"/>
                    </a:cubicBezTo>
                    <a:cubicBezTo>
                      <a:pt x="5" y="1"/>
                      <a:pt x="5" y="1"/>
                      <a:pt x="5" y="0"/>
                    </a:cubicBezTo>
                    <a:cubicBezTo>
                      <a:pt x="4" y="0"/>
                      <a:pt x="4" y="0"/>
                      <a:pt x="3"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43" name="Freeform 438">
                <a:extLst>
                  <a:ext uri="{FF2B5EF4-FFF2-40B4-BE49-F238E27FC236}">
                    <a16:creationId xmlns:a16="http://schemas.microsoft.com/office/drawing/2014/main" id="{EFF87F51-22E0-04B7-2558-BDB763022F5B}"/>
                  </a:ext>
                </a:extLst>
              </p:cNvPr>
              <p:cNvSpPr>
                <a:spLocks/>
              </p:cNvSpPr>
              <p:nvPr/>
            </p:nvSpPr>
            <p:spPr bwMode="auto">
              <a:xfrm>
                <a:off x="1171576" y="1346201"/>
                <a:ext cx="31750" cy="53975"/>
              </a:xfrm>
              <a:custGeom>
                <a:avLst/>
                <a:gdLst>
                  <a:gd name="T0" fmla="*/ 1 w 3"/>
                  <a:gd name="T1" fmla="*/ 5 h 5"/>
                  <a:gd name="T2" fmla="*/ 2 w 3"/>
                  <a:gd name="T3" fmla="*/ 3 h 5"/>
                  <a:gd name="T4" fmla="*/ 2 w 3"/>
                  <a:gd name="T5" fmla="*/ 3 h 5"/>
                  <a:gd name="T6" fmla="*/ 3 w 3"/>
                  <a:gd name="T7" fmla="*/ 2 h 5"/>
                  <a:gd name="T8" fmla="*/ 3 w 3"/>
                  <a:gd name="T9" fmla="*/ 1 h 5"/>
                  <a:gd name="T10" fmla="*/ 3 w 3"/>
                  <a:gd name="T11" fmla="*/ 1 h 5"/>
                  <a:gd name="T12" fmla="*/ 2 w 3"/>
                  <a:gd name="T13" fmla="*/ 0 h 5"/>
                  <a:gd name="T14" fmla="*/ 2 w 3"/>
                  <a:gd name="T15" fmla="*/ 0 h 5"/>
                  <a:gd name="T16" fmla="*/ 1 w 3"/>
                  <a:gd name="T17" fmla="*/ 1 h 5"/>
                  <a:gd name="T18" fmla="*/ 1 w 3"/>
                  <a:gd name="T19" fmla="*/ 2 h 5"/>
                  <a:gd name="T20" fmla="*/ 0 w 3"/>
                  <a:gd name="T21" fmla="*/ 2 h 5"/>
                  <a:gd name="T22" fmla="*/ 1 w 3"/>
                  <a:gd name="T23" fmla="*/ 3 h 5"/>
                  <a:gd name="T24" fmla="*/ 1 w 3"/>
                  <a:gd name="T25" fmla="*/ 4 h 5"/>
                  <a:gd name="T26" fmla="*/ 1 w 3"/>
                  <a:gd name="T2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5">
                    <a:moveTo>
                      <a:pt x="1" y="5"/>
                    </a:moveTo>
                    <a:cubicBezTo>
                      <a:pt x="1" y="5"/>
                      <a:pt x="2" y="4"/>
                      <a:pt x="2" y="3"/>
                    </a:cubicBezTo>
                    <a:cubicBezTo>
                      <a:pt x="2" y="3"/>
                      <a:pt x="2" y="3"/>
                      <a:pt x="2" y="3"/>
                    </a:cubicBezTo>
                    <a:cubicBezTo>
                      <a:pt x="2" y="2"/>
                      <a:pt x="2" y="2"/>
                      <a:pt x="3" y="2"/>
                    </a:cubicBezTo>
                    <a:cubicBezTo>
                      <a:pt x="3" y="2"/>
                      <a:pt x="3" y="2"/>
                      <a:pt x="3" y="1"/>
                    </a:cubicBezTo>
                    <a:cubicBezTo>
                      <a:pt x="3" y="1"/>
                      <a:pt x="3" y="1"/>
                      <a:pt x="3" y="1"/>
                    </a:cubicBezTo>
                    <a:cubicBezTo>
                      <a:pt x="3" y="1"/>
                      <a:pt x="3" y="0"/>
                      <a:pt x="2" y="0"/>
                    </a:cubicBezTo>
                    <a:cubicBezTo>
                      <a:pt x="2" y="0"/>
                      <a:pt x="2" y="0"/>
                      <a:pt x="2" y="0"/>
                    </a:cubicBezTo>
                    <a:cubicBezTo>
                      <a:pt x="1" y="0"/>
                      <a:pt x="1" y="1"/>
                      <a:pt x="1" y="1"/>
                    </a:cubicBezTo>
                    <a:cubicBezTo>
                      <a:pt x="1" y="1"/>
                      <a:pt x="1" y="2"/>
                      <a:pt x="1" y="2"/>
                    </a:cubicBezTo>
                    <a:cubicBezTo>
                      <a:pt x="1" y="2"/>
                      <a:pt x="0" y="2"/>
                      <a:pt x="0" y="2"/>
                    </a:cubicBezTo>
                    <a:cubicBezTo>
                      <a:pt x="0" y="3"/>
                      <a:pt x="0" y="3"/>
                      <a:pt x="1" y="3"/>
                    </a:cubicBezTo>
                    <a:cubicBezTo>
                      <a:pt x="1" y="3"/>
                      <a:pt x="1" y="4"/>
                      <a:pt x="1" y="4"/>
                    </a:cubicBezTo>
                    <a:cubicBezTo>
                      <a:pt x="1" y="4"/>
                      <a:pt x="1" y="4"/>
                      <a:pt x="1" y="5"/>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44" name="Freeform 439">
                <a:extLst>
                  <a:ext uri="{FF2B5EF4-FFF2-40B4-BE49-F238E27FC236}">
                    <a16:creationId xmlns:a16="http://schemas.microsoft.com/office/drawing/2014/main" id="{74A569C4-C0A2-47BC-5A8B-2EE659831A50}"/>
                  </a:ext>
                </a:extLst>
              </p:cNvPr>
              <p:cNvSpPr>
                <a:spLocks/>
              </p:cNvSpPr>
              <p:nvPr/>
            </p:nvSpPr>
            <p:spPr bwMode="auto">
              <a:xfrm>
                <a:off x="1181101" y="1323976"/>
                <a:ext cx="33338" cy="22225"/>
              </a:xfrm>
              <a:custGeom>
                <a:avLst/>
                <a:gdLst>
                  <a:gd name="T0" fmla="*/ 3 w 3"/>
                  <a:gd name="T1" fmla="*/ 1 h 2"/>
                  <a:gd name="T2" fmla="*/ 3 w 3"/>
                  <a:gd name="T3" fmla="*/ 0 h 2"/>
                  <a:gd name="T4" fmla="*/ 3 w 3"/>
                  <a:gd name="T5" fmla="*/ 0 h 2"/>
                  <a:gd name="T6" fmla="*/ 2 w 3"/>
                  <a:gd name="T7" fmla="*/ 0 h 2"/>
                  <a:gd name="T8" fmla="*/ 1 w 3"/>
                  <a:gd name="T9" fmla="*/ 0 h 2"/>
                  <a:gd name="T10" fmla="*/ 0 w 3"/>
                  <a:gd name="T11" fmla="*/ 1 h 2"/>
                  <a:gd name="T12" fmla="*/ 0 w 3"/>
                  <a:gd name="T13" fmla="*/ 2 h 2"/>
                  <a:gd name="T14" fmla="*/ 0 w 3"/>
                  <a:gd name="T15" fmla="*/ 2 h 2"/>
                  <a:gd name="T16" fmla="*/ 1 w 3"/>
                  <a:gd name="T17" fmla="*/ 2 h 2"/>
                  <a:gd name="T18" fmla="*/ 2 w 3"/>
                  <a:gd name="T19" fmla="*/ 2 h 2"/>
                  <a:gd name="T20" fmla="*/ 3 w 3"/>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2">
                    <a:moveTo>
                      <a:pt x="3" y="1"/>
                    </a:moveTo>
                    <a:cubicBezTo>
                      <a:pt x="3" y="1"/>
                      <a:pt x="3" y="1"/>
                      <a:pt x="3" y="0"/>
                    </a:cubicBezTo>
                    <a:cubicBezTo>
                      <a:pt x="3" y="0"/>
                      <a:pt x="3" y="0"/>
                      <a:pt x="3" y="0"/>
                    </a:cubicBezTo>
                    <a:cubicBezTo>
                      <a:pt x="2" y="0"/>
                      <a:pt x="2" y="0"/>
                      <a:pt x="2" y="0"/>
                    </a:cubicBezTo>
                    <a:cubicBezTo>
                      <a:pt x="1" y="0"/>
                      <a:pt x="1" y="0"/>
                      <a:pt x="1" y="0"/>
                    </a:cubicBezTo>
                    <a:cubicBezTo>
                      <a:pt x="1" y="1"/>
                      <a:pt x="0" y="1"/>
                      <a:pt x="0" y="1"/>
                    </a:cubicBezTo>
                    <a:cubicBezTo>
                      <a:pt x="0" y="1"/>
                      <a:pt x="0" y="2"/>
                      <a:pt x="0" y="2"/>
                    </a:cubicBezTo>
                    <a:cubicBezTo>
                      <a:pt x="0" y="2"/>
                      <a:pt x="0" y="2"/>
                      <a:pt x="0" y="2"/>
                    </a:cubicBezTo>
                    <a:cubicBezTo>
                      <a:pt x="1" y="2"/>
                      <a:pt x="1" y="2"/>
                      <a:pt x="1" y="2"/>
                    </a:cubicBezTo>
                    <a:cubicBezTo>
                      <a:pt x="2" y="1"/>
                      <a:pt x="2" y="2"/>
                      <a:pt x="2" y="2"/>
                    </a:cubicBezTo>
                    <a:cubicBezTo>
                      <a:pt x="3" y="2"/>
                      <a:pt x="3" y="2"/>
                      <a:pt x="3"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45" name="Freeform 440">
                <a:extLst>
                  <a:ext uri="{FF2B5EF4-FFF2-40B4-BE49-F238E27FC236}">
                    <a16:creationId xmlns:a16="http://schemas.microsoft.com/office/drawing/2014/main" id="{417D2218-43B5-FD8F-CE53-C17152E20733}"/>
                  </a:ext>
                </a:extLst>
              </p:cNvPr>
              <p:cNvSpPr>
                <a:spLocks/>
              </p:cNvSpPr>
              <p:nvPr/>
            </p:nvSpPr>
            <p:spPr bwMode="auto">
              <a:xfrm>
                <a:off x="771526" y="1292226"/>
                <a:ext cx="31750" cy="31750"/>
              </a:xfrm>
              <a:custGeom>
                <a:avLst/>
                <a:gdLst>
                  <a:gd name="T0" fmla="*/ 2 w 3"/>
                  <a:gd name="T1" fmla="*/ 0 h 3"/>
                  <a:gd name="T2" fmla="*/ 1 w 3"/>
                  <a:gd name="T3" fmla="*/ 1 h 3"/>
                  <a:gd name="T4" fmla="*/ 0 w 3"/>
                  <a:gd name="T5" fmla="*/ 1 h 3"/>
                  <a:gd name="T6" fmla="*/ 0 w 3"/>
                  <a:gd name="T7" fmla="*/ 3 h 3"/>
                  <a:gd name="T8" fmla="*/ 1 w 3"/>
                  <a:gd name="T9" fmla="*/ 2 h 3"/>
                  <a:gd name="T10" fmla="*/ 2 w 3"/>
                  <a:gd name="T11" fmla="*/ 2 h 3"/>
                  <a:gd name="T12" fmla="*/ 2 w 3"/>
                  <a:gd name="T13" fmla="*/ 2 h 3"/>
                  <a:gd name="T14" fmla="*/ 3 w 3"/>
                  <a:gd name="T15" fmla="*/ 1 h 3"/>
                  <a:gd name="T16" fmla="*/ 3 w 3"/>
                  <a:gd name="T17" fmla="*/ 1 h 3"/>
                  <a:gd name="T18" fmla="*/ 2 w 3"/>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2" y="0"/>
                    </a:moveTo>
                    <a:cubicBezTo>
                      <a:pt x="2" y="0"/>
                      <a:pt x="1" y="0"/>
                      <a:pt x="1" y="1"/>
                    </a:cubicBezTo>
                    <a:cubicBezTo>
                      <a:pt x="1" y="1"/>
                      <a:pt x="0" y="1"/>
                      <a:pt x="0" y="1"/>
                    </a:cubicBezTo>
                    <a:cubicBezTo>
                      <a:pt x="0" y="2"/>
                      <a:pt x="0" y="2"/>
                      <a:pt x="0" y="3"/>
                    </a:cubicBezTo>
                    <a:cubicBezTo>
                      <a:pt x="1" y="3"/>
                      <a:pt x="1" y="2"/>
                      <a:pt x="1" y="2"/>
                    </a:cubicBezTo>
                    <a:cubicBezTo>
                      <a:pt x="1" y="2"/>
                      <a:pt x="1" y="2"/>
                      <a:pt x="2" y="2"/>
                    </a:cubicBezTo>
                    <a:cubicBezTo>
                      <a:pt x="2" y="2"/>
                      <a:pt x="2" y="2"/>
                      <a:pt x="2" y="2"/>
                    </a:cubicBezTo>
                    <a:cubicBezTo>
                      <a:pt x="3" y="2"/>
                      <a:pt x="3" y="2"/>
                      <a:pt x="3" y="1"/>
                    </a:cubicBezTo>
                    <a:cubicBezTo>
                      <a:pt x="3" y="1"/>
                      <a:pt x="3" y="1"/>
                      <a:pt x="3" y="1"/>
                    </a:cubicBezTo>
                    <a:cubicBezTo>
                      <a:pt x="3" y="0"/>
                      <a:pt x="2" y="0"/>
                      <a:pt x="2"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46" name="Freeform 441">
                <a:extLst>
                  <a:ext uri="{FF2B5EF4-FFF2-40B4-BE49-F238E27FC236}">
                    <a16:creationId xmlns:a16="http://schemas.microsoft.com/office/drawing/2014/main" id="{88BA908D-CDF2-1A45-A579-B51CCA0BB84D}"/>
                  </a:ext>
                </a:extLst>
              </p:cNvPr>
              <p:cNvSpPr>
                <a:spLocks/>
              </p:cNvSpPr>
              <p:nvPr/>
            </p:nvSpPr>
            <p:spPr bwMode="auto">
              <a:xfrm>
                <a:off x="803276" y="1281114"/>
                <a:ext cx="33338" cy="11113"/>
              </a:xfrm>
              <a:custGeom>
                <a:avLst/>
                <a:gdLst>
                  <a:gd name="T0" fmla="*/ 2 w 3"/>
                  <a:gd name="T1" fmla="*/ 0 h 1"/>
                  <a:gd name="T2" fmla="*/ 1 w 3"/>
                  <a:gd name="T3" fmla="*/ 0 h 1"/>
                  <a:gd name="T4" fmla="*/ 1 w 3"/>
                  <a:gd name="T5" fmla="*/ 0 h 1"/>
                  <a:gd name="T6" fmla="*/ 0 w 3"/>
                  <a:gd name="T7" fmla="*/ 0 h 1"/>
                  <a:gd name="T8" fmla="*/ 0 w 3"/>
                  <a:gd name="T9" fmla="*/ 1 h 1"/>
                  <a:gd name="T10" fmla="*/ 1 w 3"/>
                  <a:gd name="T11" fmla="*/ 1 h 1"/>
                  <a:gd name="T12" fmla="*/ 2 w 3"/>
                  <a:gd name="T13" fmla="*/ 1 h 1"/>
                  <a:gd name="T14" fmla="*/ 2 w 3"/>
                  <a:gd name="T15" fmla="*/ 1 h 1"/>
                  <a:gd name="T16" fmla="*/ 2 w 3"/>
                  <a:gd name="T17" fmla="*/ 0 h 1"/>
                  <a:gd name="T18" fmla="*/ 2 w 3"/>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
                    <a:moveTo>
                      <a:pt x="2" y="0"/>
                    </a:moveTo>
                    <a:cubicBezTo>
                      <a:pt x="2" y="0"/>
                      <a:pt x="1" y="0"/>
                      <a:pt x="1" y="0"/>
                    </a:cubicBezTo>
                    <a:cubicBezTo>
                      <a:pt x="1" y="0"/>
                      <a:pt x="1" y="0"/>
                      <a:pt x="1" y="0"/>
                    </a:cubicBezTo>
                    <a:cubicBezTo>
                      <a:pt x="0" y="0"/>
                      <a:pt x="0" y="0"/>
                      <a:pt x="0" y="0"/>
                    </a:cubicBezTo>
                    <a:cubicBezTo>
                      <a:pt x="0" y="1"/>
                      <a:pt x="0" y="1"/>
                      <a:pt x="0" y="1"/>
                    </a:cubicBezTo>
                    <a:cubicBezTo>
                      <a:pt x="0" y="1"/>
                      <a:pt x="0" y="1"/>
                      <a:pt x="1" y="1"/>
                    </a:cubicBezTo>
                    <a:cubicBezTo>
                      <a:pt x="1" y="1"/>
                      <a:pt x="1" y="1"/>
                      <a:pt x="2" y="1"/>
                    </a:cubicBezTo>
                    <a:cubicBezTo>
                      <a:pt x="2" y="1"/>
                      <a:pt x="2" y="1"/>
                      <a:pt x="2" y="1"/>
                    </a:cubicBezTo>
                    <a:cubicBezTo>
                      <a:pt x="3" y="1"/>
                      <a:pt x="3" y="0"/>
                      <a:pt x="2" y="0"/>
                    </a:cubicBezTo>
                    <a:cubicBezTo>
                      <a:pt x="2" y="0"/>
                      <a:pt x="2" y="0"/>
                      <a:pt x="2"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47" name="Freeform 442">
                <a:extLst>
                  <a:ext uri="{FF2B5EF4-FFF2-40B4-BE49-F238E27FC236}">
                    <a16:creationId xmlns:a16="http://schemas.microsoft.com/office/drawing/2014/main" id="{DFBEDC1D-33D2-2E4F-0687-D6533693D65F}"/>
                  </a:ext>
                </a:extLst>
              </p:cNvPr>
              <p:cNvSpPr>
                <a:spLocks/>
              </p:cNvSpPr>
              <p:nvPr/>
            </p:nvSpPr>
            <p:spPr bwMode="auto">
              <a:xfrm>
                <a:off x="2422526" y="2524126"/>
                <a:ext cx="11113"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0" y="0"/>
                      <a:pt x="0" y="0"/>
                    </a:cubicBezTo>
                    <a:cubicBezTo>
                      <a:pt x="1" y="0"/>
                      <a:pt x="1" y="0"/>
                      <a:pt x="1"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48" name="Freeform 443">
                <a:extLst>
                  <a:ext uri="{FF2B5EF4-FFF2-40B4-BE49-F238E27FC236}">
                    <a16:creationId xmlns:a16="http://schemas.microsoft.com/office/drawing/2014/main" id="{6D93EEFA-AAFA-94D5-4C89-A6C5674AC57E}"/>
                  </a:ext>
                </a:extLst>
              </p:cNvPr>
              <p:cNvSpPr>
                <a:spLocks/>
              </p:cNvSpPr>
              <p:nvPr/>
            </p:nvSpPr>
            <p:spPr bwMode="auto">
              <a:xfrm>
                <a:off x="2390776" y="2503489"/>
                <a:ext cx="53975" cy="20638"/>
              </a:xfrm>
              <a:custGeom>
                <a:avLst/>
                <a:gdLst>
                  <a:gd name="T0" fmla="*/ 5 w 5"/>
                  <a:gd name="T1" fmla="*/ 1 h 2"/>
                  <a:gd name="T2" fmla="*/ 5 w 5"/>
                  <a:gd name="T3" fmla="*/ 1 h 2"/>
                  <a:gd name="T4" fmla="*/ 3 w 5"/>
                  <a:gd name="T5" fmla="*/ 0 h 2"/>
                  <a:gd name="T6" fmla="*/ 2 w 5"/>
                  <a:gd name="T7" fmla="*/ 0 h 2"/>
                  <a:gd name="T8" fmla="*/ 1 w 5"/>
                  <a:gd name="T9" fmla="*/ 0 h 2"/>
                  <a:gd name="T10" fmla="*/ 0 w 5"/>
                  <a:gd name="T11" fmla="*/ 1 h 2"/>
                  <a:gd name="T12" fmla="*/ 1 w 5"/>
                  <a:gd name="T13" fmla="*/ 2 h 2"/>
                  <a:gd name="T14" fmla="*/ 2 w 5"/>
                  <a:gd name="T15" fmla="*/ 2 h 2"/>
                  <a:gd name="T16" fmla="*/ 2 w 5"/>
                  <a:gd name="T17" fmla="*/ 2 h 2"/>
                  <a:gd name="T18" fmla="*/ 3 w 5"/>
                  <a:gd name="T19" fmla="*/ 2 h 2"/>
                  <a:gd name="T20" fmla="*/ 4 w 5"/>
                  <a:gd name="T21" fmla="*/ 2 h 2"/>
                  <a:gd name="T22" fmla="*/ 5 w 5"/>
                  <a:gd name="T2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2">
                    <a:moveTo>
                      <a:pt x="5" y="1"/>
                    </a:moveTo>
                    <a:cubicBezTo>
                      <a:pt x="5" y="1"/>
                      <a:pt x="5" y="1"/>
                      <a:pt x="5" y="1"/>
                    </a:cubicBezTo>
                    <a:cubicBezTo>
                      <a:pt x="4" y="0"/>
                      <a:pt x="4" y="1"/>
                      <a:pt x="3" y="0"/>
                    </a:cubicBezTo>
                    <a:cubicBezTo>
                      <a:pt x="3" y="0"/>
                      <a:pt x="2" y="0"/>
                      <a:pt x="2" y="0"/>
                    </a:cubicBezTo>
                    <a:cubicBezTo>
                      <a:pt x="2" y="0"/>
                      <a:pt x="1" y="0"/>
                      <a:pt x="1" y="0"/>
                    </a:cubicBezTo>
                    <a:cubicBezTo>
                      <a:pt x="0" y="0"/>
                      <a:pt x="0" y="1"/>
                      <a:pt x="0" y="1"/>
                    </a:cubicBezTo>
                    <a:cubicBezTo>
                      <a:pt x="1" y="1"/>
                      <a:pt x="1" y="2"/>
                      <a:pt x="1" y="2"/>
                    </a:cubicBezTo>
                    <a:cubicBezTo>
                      <a:pt x="1" y="2"/>
                      <a:pt x="1" y="2"/>
                      <a:pt x="2" y="2"/>
                    </a:cubicBezTo>
                    <a:cubicBezTo>
                      <a:pt x="2" y="2"/>
                      <a:pt x="2" y="2"/>
                      <a:pt x="2" y="2"/>
                    </a:cubicBezTo>
                    <a:cubicBezTo>
                      <a:pt x="3" y="2"/>
                      <a:pt x="3" y="2"/>
                      <a:pt x="3" y="2"/>
                    </a:cubicBezTo>
                    <a:cubicBezTo>
                      <a:pt x="4" y="2"/>
                      <a:pt x="4" y="2"/>
                      <a:pt x="4" y="2"/>
                    </a:cubicBezTo>
                    <a:cubicBezTo>
                      <a:pt x="4" y="2"/>
                      <a:pt x="5" y="2"/>
                      <a:pt x="5"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49" name="Freeform 444">
                <a:extLst>
                  <a:ext uri="{FF2B5EF4-FFF2-40B4-BE49-F238E27FC236}">
                    <a16:creationId xmlns:a16="http://schemas.microsoft.com/office/drawing/2014/main" id="{9ACF9E80-6447-BAD9-2EE0-F688B3A0E24F}"/>
                  </a:ext>
                </a:extLst>
              </p:cNvPr>
              <p:cNvSpPr>
                <a:spLocks/>
              </p:cNvSpPr>
              <p:nvPr/>
            </p:nvSpPr>
            <p:spPr bwMode="auto">
              <a:xfrm>
                <a:off x="1785939" y="2578101"/>
                <a:ext cx="173038" cy="98425"/>
              </a:xfrm>
              <a:custGeom>
                <a:avLst/>
                <a:gdLst>
                  <a:gd name="T0" fmla="*/ 10 w 16"/>
                  <a:gd name="T1" fmla="*/ 5 h 9"/>
                  <a:gd name="T2" fmla="*/ 11 w 16"/>
                  <a:gd name="T3" fmla="*/ 4 h 9"/>
                  <a:gd name="T4" fmla="*/ 11 w 16"/>
                  <a:gd name="T5" fmla="*/ 5 h 9"/>
                  <a:gd name="T6" fmla="*/ 12 w 16"/>
                  <a:gd name="T7" fmla="*/ 5 h 9"/>
                  <a:gd name="T8" fmla="*/ 13 w 16"/>
                  <a:gd name="T9" fmla="*/ 4 h 9"/>
                  <a:gd name="T10" fmla="*/ 13 w 16"/>
                  <a:gd name="T11" fmla="*/ 4 h 9"/>
                  <a:gd name="T12" fmla="*/ 14 w 16"/>
                  <a:gd name="T13" fmla="*/ 4 h 9"/>
                  <a:gd name="T14" fmla="*/ 15 w 16"/>
                  <a:gd name="T15" fmla="*/ 3 h 9"/>
                  <a:gd name="T16" fmla="*/ 16 w 16"/>
                  <a:gd name="T17" fmla="*/ 3 h 9"/>
                  <a:gd name="T18" fmla="*/ 15 w 16"/>
                  <a:gd name="T19" fmla="*/ 3 h 9"/>
                  <a:gd name="T20" fmla="*/ 13 w 16"/>
                  <a:gd name="T21" fmla="*/ 2 h 9"/>
                  <a:gd name="T22" fmla="*/ 13 w 16"/>
                  <a:gd name="T23" fmla="*/ 1 h 9"/>
                  <a:gd name="T24" fmla="*/ 13 w 16"/>
                  <a:gd name="T25" fmla="*/ 1 h 9"/>
                  <a:gd name="T26" fmla="*/ 12 w 16"/>
                  <a:gd name="T27" fmla="*/ 0 h 9"/>
                  <a:gd name="T28" fmla="*/ 10 w 16"/>
                  <a:gd name="T29" fmla="*/ 1 h 9"/>
                  <a:gd name="T30" fmla="*/ 10 w 16"/>
                  <a:gd name="T31" fmla="*/ 0 h 9"/>
                  <a:gd name="T32" fmla="*/ 8 w 16"/>
                  <a:gd name="T33" fmla="*/ 1 h 9"/>
                  <a:gd name="T34" fmla="*/ 7 w 16"/>
                  <a:gd name="T35" fmla="*/ 1 h 9"/>
                  <a:gd name="T36" fmla="*/ 6 w 16"/>
                  <a:gd name="T37" fmla="*/ 1 h 9"/>
                  <a:gd name="T38" fmla="*/ 4 w 16"/>
                  <a:gd name="T39" fmla="*/ 1 h 9"/>
                  <a:gd name="T40" fmla="*/ 3 w 16"/>
                  <a:gd name="T41" fmla="*/ 1 h 9"/>
                  <a:gd name="T42" fmla="*/ 3 w 16"/>
                  <a:gd name="T43" fmla="*/ 1 h 9"/>
                  <a:gd name="T44" fmla="*/ 1 w 16"/>
                  <a:gd name="T45" fmla="*/ 2 h 9"/>
                  <a:gd name="T46" fmla="*/ 0 w 16"/>
                  <a:gd name="T47" fmla="*/ 3 h 9"/>
                  <a:gd name="T48" fmla="*/ 0 w 16"/>
                  <a:gd name="T49" fmla="*/ 4 h 9"/>
                  <a:gd name="T50" fmla="*/ 0 w 16"/>
                  <a:gd name="T51" fmla="*/ 5 h 9"/>
                  <a:gd name="T52" fmla="*/ 0 w 16"/>
                  <a:gd name="T53" fmla="*/ 5 h 9"/>
                  <a:gd name="T54" fmla="*/ 1 w 16"/>
                  <a:gd name="T55" fmla="*/ 6 h 9"/>
                  <a:gd name="T56" fmla="*/ 2 w 16"/>
                  <a:gd name="T57" fmla="*/ 7 h 9"/>
                  <a:gd name="T58" fmla="*/ 2 w 16"/>
                  <a:gd name="T59" fmla="*/ 7 h 9"/>
                  <a:gd name="T60" fmla="*/ 3 w 16"/>
                  <a:gd name="T61" fmla="*/ 7 h 9"/>
                  <a:gd name="T62" fmla="*/ 3 w 16"/>
                  <a:gd name="T63" fmla="*/ 7 h 9"/>
                  <a:gd name="T64" fmla="*/ 3 w 16"/>
                  <a:gd name="T65" fmla="*/ 8 h 9"/>
                  <a:gd name="T66" fmla="*/ 3 w 16"/>
                  <a:gd name="T67" fmla="*/ 9 h 9"/>
                  <a:gd name="T68" fmla="*/ 3 w 16"/>
                  <a:gd name="T69" fmla="*/ 9 h 9"/>
                  <a:gd name="T70" fmla="*/ 4 w 16"/>
                  <a:gd name="T71" fmla="*/ 9 h 9"/>
                  <a:gd name="T72" fmla="*/ 4 w 16"/>
                  <a:gd name="T73" fmla="*/ 9 h 9"/>
                  <a:gd name="T74" fmla="*/ 4 w 16"/>
                  <a:gd name="T75" fmla="*/ 9 h 9"/>
                  <a:gd name="T76" fmla="*/ 5 w 16"/>
                  <a:gd name="T77" fmla="*/ 9 h 9"/>
                  <a:gd name="T78" fmla="*/ 6 w 16"/>
                  <a:gd name="T79" fmla="*/ 8 h 9"/>
                  <a:gd name="T80" fmla="*/ 6 w 16"/>
                  <a:gd name="T81" fmla="*/ 7 h 9"/>
                  <a:gd name="T82" fmla="*/ 7 w 16"/>
                  <a:gd name="T83" fmla="*/ 7 h 9"/>
                  <a:gd name="T84" fmla="*/ 7 w 16"/>
                  <a:gd name="T85" fmla="*/ 6 h 9"/>
                  <a:gd name="T86" fmla="*/ 9 w 16"/>
                  <a:gd name="T87" fmla="*/ 7 h 9"/>
                  <a:gd name="T88" fmla="*/ 9 w 16"/>
                  <a:gd name="T89" fmla="*/ 6 h 9"/>
                  <a:gd name="T90" fmla="*/ 10 w 16"/>
                  <a:gd name="T91"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 h="9">
                    <a:moveTo>
                      <a:pt x="10" y="5"/>
                    </a:moveTo>
                    <a:cubicBezTo>
                      <a:pt x="10" y="4"/>
                      <a:pt x="10" y="4"/>
                      <a:pt x="11" y="4"/>
                    </a:cubicBezTo>
                    <a:cubicBezTo>
                      <a:pt x="11" y="4"/>
                      <a:pt x="11" y="4"/>
                      <a:pt x="11" y="5"/>
                    </a:cubicBezTo>
                    <a:cubicBezTo>
                      <a:pt x="12" y="5"/>
                      <a:pt x="12" y="5"/>
                      <a:pt x="12" y="5"/>
                    </a:cubicBezTo>
                    <a:cubicBezTo>
                      <a:pt x="12" y="4"/>
                      <a:pt x="13" y="4"/>
                      <a:pt x="13" y="4"/>
                    </a:cubicBezTo>
                    <a:cubicBezTo>
                      <a:pt x="13" y="4"/>
                      <a:pt x="13" y="4"/>
                      <a:pt x="13" y="4"/>
                    </a:cubicBezTo>
                    <a:cubicBezTo>
                      <a:pt x="14" y="4"/>
                      <a:pt x="14" y="4"/>
                      <a:pt x="14" y="4"/>
                    </a:cubicBezTo>
                    <a:cubicBezTo>
                      <a:pt x="14" y="3"/>
                      <a:pt x="15" y="3"/>
                      <a:pt x="15" y="3"/>
                    </a:cubicBezTo>
                    <a:cubicBezTo>
                      <a:pt x="16" y="3"/>
                      <a:pt x="16" y="3"/>
                      <a:pt x="16" y="3"/>
                    </a:cubicBezTo>
                    <a:cubicBezTo>
                      <a:pt x="15" y="3"/>
                      <a:pt x="15" y="3"/>
                      <a:pt x="15" y="3"/>
                    </a:cubicBezTo>
                    <a:cubicBezTo>
                      <a:pt x="14" y="2"/>
                      <a:pt x="14" y="3"/>
                      <a:pt x="13" y="2"/>
                    </a:cubicBezTo>
                    <a:cubicBezTo>
                      <a:pt x="13" y="2"/>
                      <a:pt x="14" y="2"/>
                      <a:pt x="13" y="1"/>
                    </a:cubicBezTo>
                    <a:cubicBezTo>
                      <a:pt x="13" y="1"/>
                      <a:pt x="13" y="1"/>
                      <a:pt x="13" y="1"/>
                    </a:cubicBezTo>
                    <a:cubicBezTo>
                      <a:pt x="12" y="1"/>
                      <a:pt x="12" y="0"/>
                      <a:pt x="12" y="0"/>
                    </a:cubicBezTo>
                    <a:cubicBezTo>
                      <a:pt x="11" y="0"/>
                      <a:pt x="11" y="1"/>
                      <a:pt x="10" y="1"/>
                    </a:cubicBezTo>
                    <a:cubicBezTo>
                      <a:pt x="10" y="1"/>
                      <a:pt x="10" y="0"/>
                      <a:pt x="10" y="0"/>
                    </a:cubicBezTo>
                    <a:cubicBezTo>
                      <a:pt x="9" y="0"/>
                      <a:pt x="9" y="1"/>
                      <a:pt x="8" y="1"/>
                    </a:cubicBezTo>
                    <a:cubicBezTo>
                      <a:pt x="8" y="1"/>
                      <a:pt x="7" y="1"/>
                      <a:pt x="7" y="1"/>
                    </a:cubicBezTo>
                    <a:cubicBezTo>
                      <a:pt x="6" y="1"/>
                      <a:pt x="6" y="1"/>
                      <a:pt x="6" y="1"/>
                    </a:cubicBezTo>
                    <a:cubicBezTo>
                      <a:pt x="5" y="0"/>
                      <a:pt x="5" y="0"/>
                      <a:pt x="4" y="1"/>
                    </a:cubicBezTo>
                    <a:cubicBezTo>
                      <a:pt x="4" y="1"/>
                      <a:pt x="3" y="1"/>
                      <a:pt x="3" y="1"/>
                    </a:cubicBezTo>
                    <a:cubicBezTo>
                      <a:pt x="3" y="1"/>
                      <a:pt x="3" y="1"/>
                      <a:pt x="3" y="1"/>
                    </a:cubicBezTo>
                    <a:cubicBezTo>
                      <a:pt x="2" y="2"/>
                      <a:pt x="2" y="2"/>
                      <a:pt x="1" y="2"/>
                    </a:cubicBezTo>
                    <a:cubicBezTo>
                      <a:pt x="1" y="3"/>
                      <a:pt x="0" y="3"/>
                      <a:pt x="0" y="3"/>
                    </a:cubicBezTo>
                    <a:cubicBezTo>
                      <a:pt x="0" y="3"/>
                      <a:pt x="0" y="4"/>
                      <a:pt x="0" y="4"/>
                    </a:cubicBezTo>
                    <a:cubicBezTo>
                      <a:pt x="0" y="5"/>
                      <a:pt x="0" y="5"/>
                      <a:pt x="0" y="5"/>
                    </a:cubicBezTo>
                    <a:cubicBezTo>
                      <a:pt x="0" y="5"/>
                      <a:pt x="0" y="5"/>
                      <a:pt x="0" y="5"/>
                    </a:cubicBezTo>
                    <a:cubicBezTo>
                      <a:pt x="0" y="6"/>
                      <a:pt x="0" y="6"/>
                      <a:pt x="1" y="6"/>
                    </a:cubicBezTo>
                    <a:cubicBezTo>
                      <a:pt x="1" y="6"/>
                      <a:pt x="1" y="6"/>
                      <a:pt x="2" y="7"/>
                    </a:cubicBezTo>
                    <a:cubicBezTo>
                      <a:pt x="2" y="7"/>
                      <a:pt x="2" y="7"/>
                      <a:pt x="2" y="7"/>
                    </a:cubicBezTo>
                    <a:cubicBezTo>
                      <a:pt x="2" y="7"/>
                      <a:pt x="2" y="7"/>
                      <a:pt x="3" y="7"/>
                    </a:cubicBezTo>
                    <a:cubicBezTo>
                      <a:pt x="3" y="7"/>
                      <a:pt x="3" y="7"/>
                      <a:pt x="3" y="7"/>
                    </a:cubicBezTo>
                    <a:cubicBezTo>
                      <a:pt x="4" y="7"/>
                      <a:pt x="3" y="8"/>
                      <a:pt x="3" y="8"/>
                    </a:cubicBezTo>
                    <a:cubicBezTo>
                      <a:pt x="3" y="8"/>
                      <a:pt x="3" y="9"/>
                      <a:pt x="3" y="9"/>
                    </a:cubicBezTo>
                    <a:cubicBezTo>
                      <a:pt x="3" y="9"/>
                      <a:pt x="3" y="9"/>
                      <a:pt x="3" y="9"/>
                    </a:cubicBezTo>
                    <a:cubicBezTo>
                      <a:pt x="4" y="9"/>
                      <a:pt x="4" y="8"/>
                      <a:pt x="4" y="9"/>
                    </a:cubicBezTo>
                    <a:cubicBezTo>
                      <a:pt x="5" y="9"/>
                      <a:pt x="4" y="9"/>
                      <a:pt x="4" y="9"/>
                    </a:cubicBezTo>
                    <a:cubicBezTo>
                      <a:pt x="4" y="9"/>
                      <a:pt x="4" y="9"/>
                      <a:pt x="4" y="9"/>
                    </a:cubicBezTo>
                    <a:cubicBezTo>
                      <a:pt x="5" y="9"/>
                      <a:pt x="5" y="9"/>
                      <a:pt x="5" y="9"/>
                    </a:cubicBezTo>
                    <a:cubicBezTo>
                      <a:pt x="6" y="8"/>
                      <a:pt x="6" y="8"/>
                      <a:pt x="6" y="8"/>
                    </a:cubicBezTo>
                    <a:cubicBezTo>
                      <a:pt x="6" y="8"/>
                      <a:pt x="6" y="7"/>
                      <a:pt x="6" y="7"/>
                    </a:cubicBezTo>
                    <a:cubicBezTo>
                      <a:pt x="6" y="7"/>
                      <a:pt x="6" y="7"/>
                      <a:pt x="7" y="7"/>
                    </a:cubicBezTo>
                    <a:cubicBezTo>
                      <a:pt x="7" y="7"/>
                      <a:pt x="7" y="6"/>
                      <a:pt x="7" y="6"/>
                    </a:cubicBezTo>
                    <a:cubicBezTo>
                      <a:pt x="8" y="6"/>
                      <a:pt x="8" y="7"/>
                      <a:pt x="9" y="7"/>
                    </a:cubicBezTo>
                    <a:cubicBezTo>
                      <a:pt x="9" y="6"/>
                      <a:pt x="9" y="6"/>
                      <a:pt x="9" y="6"/>
                    </a:cubicBezTo>
                    <a:cubicBezTo>
                      <a:pt x="9" y="5"/>
                      <a:pt x="10" y="5"/>
                      <a:pt x="10" y="5"/>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50" name="Freeform 445">
                <a:extLst>
                  <a:ext uri="{FF2B5EF4-FFF2-40B4-BE49-F238E27FC236}">
                    <a16:creationId xmlns:a16="http://schemas.microsoft.com/office/drawing/2014/main" id="{C6B56639-D59C-0351-99F3-4913EC175988}"/>
                  </a:ext>
                </a:extLst>
              </p:cNvPr>
              <p:cNvSpPr>
                <a:spLocks/>
              </p:cNvSpPr>
              <p:nvPr/>
            </p:nvSpPr>
            <p:spPr bwMode="auto">
              <a:xfrm>
                <a:off x="2671764" y="303212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51" name="Freeform 446">
                <a:extLst>
                  <a:ext uri="{FF2B5EF4-FFF2-40B4-BE49-F238E27FC236}">
                    <a16:creationId xmlns:a16="http://schemas.microsoft.com/office/drawing/2014/main" id="{373A9472-835D-457A-7D3A-D9CE853CA2D5}"/>
                  </a:ext>
                </a:extLst>
              </p:cNvPr>
              <p:cNvSpPr>
                <a:spLocks/>
              </p:cNvSpPr>
              <p:nvPr/>
            </p:nvSpPr>
            <p:spPr bwMode="auto">
              <a:xfrm>
                <a:off x="2628901" y="2892426"/>
                <a:ext cx="107950" cy="139700"/>
              </a:xfrm>
              <a:custGeom>
                <a:avLst/>
                <a:gdLst>
                  <a:gd name="T0" fmla="*/ 1 w 10"/>
                  <a:gd name="T1" fmla="*/ 8 h 13"/>
                  <a:gd name="T2" fmla="*/ 2 w 10"/>
                  <a:gd name="T3" fmla="*/ 8 h 13"/>
                  <a:gd name="T4" fmla="*/ 2 w 10"/>
                  <a:gd name="T5" fmla="*/ 9 h 13"/>
                  <a:gd name="T6" fmla="*/ 2 w 10"/>
                  <a:gd name="T7" fmla="*/ 10 h 13"/>
                  <a:gd name="T8" fmla="*/ 3 w 10"/>
                  <a:gd name="T9" fmla="*/ 11 h 13"/>
                  <a:gd name="T10" fmla="*/ 4 w 10"/>
                  <a:gd name="T11" fmla="*/ 13 h 13"/>
                  <a:gd name="T12" fmla="*/ 5 w 10"/>
                  <a:gd name="T13" fmla="*/ 12 h 13"/>
                  <a:gd name="T14" fmla="*/ 5 w 10"/>
                  <a:gd name="T15" fmla="*/ 11 h 13"/>
                  <a:gd name="T16" fmla="*/ 6 w 10"/>
                  <a:gd name="T17" fmla="*/ 11 h 13"/>
                  <a:gd name="T18" fmla="*/ 6 w 10"/>
                  <a:gd name="T19" fmla="*/ 11 h 13"/>
                  <a:gd name="T20" fmla="*/ 8 w 10"/>
                  <a:gd name="T21" fmla="*/ 11 h 13"/>
                  <a:gd name="T22" fmla="*/ 8 w 10"/>
                  <a:gd name="T23" fmla="*/ 11 h 13"/>
                  <a:gd name="T24" fmla="*/ 8 w 10"/>
                  <a:gd name="T25" fmla="*/ 11 h 13"/>
                  <a:gd name="T26" fmla="*/ 9 w 10"/>
                  <a:gd name="T27" fmla="*/ 10 h 13"/>
                  <a:gd name="T28" fmla="*/ 10 w 10"/>
                  <a:gd name="T29" fmla="*/ 9 h 13"/>
                  <a:gd name="T30" fmla="*/ 10 w 10"/>
                  <a:gd name="T31" fmla="*/ 8 h 13"/>
                  <a:gd name="T32" fmla="*/ 9 w 10"/>
                  <a:gd name="T33" fmla="*/ 6 h 13"/>
                  <a:gd name="T34" fmla="*/ 9 w 10"/>
                  <a:gd name="T35" fmla="*/ 3 h 13"/>
                  <a:gd name="T36" fmla="*/ 10 w 10"/>
                  <a:gd name="T37" fmla="*/ 2 h 13"/>
                  <a:gd name="T38" fmla="*/ 10 w 10"/>
                  <a:gd name="T39" fmla="*/ 1 h 13"/>
                  <a:gd name="T40" fmla="*/ 10 w 10"/>
                  <a:gd name="T41" fmla="*/ 1 h 13"/>
                  <a:gd name="T42" fmla="*/ 10 w 10"/>
                  <a:gd name="T43" fmla="*/ 1 h 13"/>
                  <a:gd name="T44" fmla="*/ 8 w 10"/>
                  <a:gd name="T45" fmla="*/ 1 h 13"/>
                  <a:gd name="T46" fmla="*/ 7 w 10"/>
                  <a:gd name="T47" fmla="*/ 1 h 13"/>
                  <a:gd name="T48" fmla="*/ 6 w 10"/>
                  <a:gd name="T49" fmla="*/ 0 h 13"/>
                  <a:gd name="T50" fmla="*/ 5 w 10"/>
                  <a:gd name="T51" fmla="*/ 1 h 13"/>
                  <a:gd name="T52" fmla="*/ 4 w 10"/>
                  <a:gd name="T53" fmla="*/ 1 h 13"/>
                  <a:gd name="T54" fmla="*/ 2 w 10"/>
                  <a:gd name="T55" fmla="*/ 0 h 13"/>
                  <a:gd name="T56" fmla="*/ 2 w 10"/>
                  <a:gd name="T57" fmla="*/ 0 h 13"/>
                  <a:gd name="T58" fmla="*/ 2 w 10"/>
                  <a:gd name="T59" fmla="*/ 1 h 13"/>
                  <a:gd name="T60" fmla="*/ 2 w 10"/>
                  <a:gd name="T61" fmla="*/ 2 h 13"/>
                  <a:gd name="T62" fmla="*/ 2 w 10"/>
                  <a:gd name="T63" fmla="*/ 4 h 13"/>
                  <a:gd name="T64" fmla="*/ 1 w 10"/>
                  <a:gd name="T65" fmla="*/ 3 h 13"/>
                  <a:gd name="T66" fmla="*/ 0 w 10"/>
                  <a:gd name="T67" fmla="*/ 4 h 13"/>
                  <a:gd name="T68" fmla="*/ 0 w 10"/>
                  <a:gd name="T69" fmla="*/ 7 h 13"/>
                  <a:gd name="T70" fmla="*/ 1 w 10"/>
                  <a:gd name="T71"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 h="13">
                    <a:moveTo>
                      <a:pt x="1" y="8"/>
                    </a:moveTo>
                    <a:cubicBezTo>
                      <a:pt x="1" y="8"/>
                      <a:pt x="1" y="8"/>
                      <a:pt x="2" y="8"/>
                    </a:cubicBezTo>
                    <a:cubicBezTo>
                      <a:pt x="2" y="8"/>
                      <a:pt x="2" y="9"/>
                      <a:pt x="2" y="9"/>
                    </a:cubicBezTo>
                    <a:cubicBezTo>
                      <a:pt x="2" y="10"/>
                      <a:pt x="2" y="10"/>
                      <a:pt x="2" y="10"/>
                    </a:cubicBezTo>
                    <a:cubicBezTo>
                      <a:pt x="3" y="11"/>
                      <a:pt x="3" y="11"/>
                      <a:pt x="3" y="11"/>
                    </a:cubicBezTo>
                    <a:cubicBezTo>
                      <a:pt x="4" y="12"/>
                      <a:pt x="4" y="12"/>
                      <a:pt x="4" y="13"/>
                    </a:cubicBezTo>
                    <a:cubicBezTo>
                      <a:pt x="4" y="13"/>
                      <a:pt x="4" y="13"/>
                      <a:pt x="5" y="12"/>
                    </a:cubicBezTo>
                    <a:cubicBezTo>
                      <a:pt x="5" y="12"/>
                      <a:pt x="5" y="12"/>
                      <a:pt x="5" y="11"/>
                    </a:cubicBezTo>
                    <a:cubicBezTo>
                      <a:pt x="5" y="11"/>
                      <a:pt x="5" y="11"/>
                      <a:pt x="6" y="11"/>
                    </a:cubicBezTo>
                    <a:cubicBezTo>
                      <a:pt x="6" y="11"/>
                      <a:pt x="6" y="11"/>
                      <a:pt x="6" y="11"/>
                    </a:cubicBezTo>
                    <a:cubicBezTo>
                      <a:pt x="7" y="10"/>
                      <a:pt x="7" y="11"/>
                      <a:pt x="8" y="11"/>
                    </a:cubicBezTo>
                    <a:cubicBezTo>
                      <a:pt x="8" y="11"/>
                      <a:pt x="8" y="11"/>
                      <a:pt x="8" y="11"/>
                    </a:cubicBezTo>
                    <a:cubicBezTo>
                      <a:pt x="8" y="11"/>
                      <a:pt x="8" y="11"/>
                      <a:pt x="8" y="11"/>
                    </a:cubicBezTo>
                    <a:cubicBezTo>
                      <a:pt x="9" y="11"/>
                      <a:pt x="9" y="10"/>
                      <a:pt x="9" y="10"/>
                    </a:cubicBezTo>
                    <a:cubicBezTo>
                      <a:pt x="9" y="10"/>
                      <a:pt x="10" y="9"/>
                      <a:pt x="10" y="9"/>
                    </a:cubicBezTo>
                    <a:cubicBezTo>
                      <a:pt x="10" y="8"/>
                      <a:pt x="10" y="8"/>
                      <a:pt x="10" y="8"/>
                    </a:cubicBezTo>
                    <a:cubicBezTo>
                      <a:pt x="10" y="7"/>
                      <a:pt x="9" y="7"/>
                      <a:pt x="9" y="6"/>
                    </a:cubicBezTo>
                    <a:cubicBezTo>
                      <a:pt x="9" y="5"/>
                      <a:pt x="9" y="4"/>
                      <a:pt x="9" y="3"/>
                    </a:cubicBezTo>
                    <a:cubicBezTo>
                      <a:pt x="9" y="3"/>
                      <a:pt x="10" y="3"/>
                      <a:pt x="10" y="2"/>
                    </a:cubicBezTo>
                    <a:cubicBezTo>
                      <a:pt x="10" y="2"/>
                      <a:pt x="10" y="2"/>
                      <a:pt x="10" y="1"/>
                    </a:cubicBezTo>
                    <a:cubicBezTo>
                      <a:pt x="10" y="1"/>
                      <a:pt x="10" y="1"/>
                      <a:pt x="10" y="1"/>
                    </a:cubicBezTo>
                    <a:cubicBezTo>
                      <a:pt x="10" y="1"/>
                      <a:pt x="10" y="1"/>
                      <a:pt x="10" y="1"/>
                    </a:cubicBezTo>
                    <a:cubicBezTo>
                      <a:pt x="9" y="1"/>
                      <a:pt x="9" y="1"/>
                      <a:pt x="8" y="1"/>
                    </a:cubicBezTo>
                    <a:cubicBezTo>
                      <a:pt x="8" y="1"/>
                      <a:pt x="7" y="1"/>
                      <a:pt x="7" y="1"/>
                    </a:cubicBezTo>
                    <a:cubicBezTo>
                      <a:pt x="6" y="0"/>
                      <a:pt x="6" y="0"/>
                      <a:pt x="6" y="0"/>
                    </a:cubicBezTo>
                    <a:cubicBezTo>
                      <a:pt x="5" y="0"/>
                      <a:pt x="5" y="1"/>
                      <a:pt x="5" y="1"/>
                    </a:cubicBezTo>
                    <a:cubicBezTo>
                      <a:pt x="4" y="1"/>
                      <a:pt x="4" y="1"/>
                      <a:pt x="4" y="1"/>
                    </a:cubicBezTo>
                    <a:cubicBezTo>
                      <a:pt x="3" y="1"/>
                      <a:pt x="3" y="1"/>
                      <a:pt x="2" y="0"/>
                    </a:cubicBezTo>
                    <a:cubicBezTo>
                      <a:pt x="2" y="0"/>
                      <a:pt x="2" y="0"/>
                      <a:pt x="2" y="0"/>
                    </a:cubicBezTo>
                    <a:cubicBezTo>
                      <a:pt x="2" y="1"/>
                      <a:pt x="2" y="1"/>
                      <a:pt x="2" y="1"/>
                    </a:cubicBezTo>
                    <a:cubicBezTo>
                      <a:pt x="2" y="2"/>
                      <a:pt x="2" y="2"/>
                      <a:pt x="2" y="2"/>
                    </a:cubicBezTo>
                    <a:cubicBezTo>
                      <a:pt x="2" y="3"/>
                      <a:pt x="2" y="4"/>
                      <a:pt x="2" y="4"/>
                    </a:cubicBezTo>
                    <a:cubicBezTo>
                      <a:pt x="1" y="4"/>
                      <a:pt x="1" y="3"/>
                      <a:pt x="1" y="3"/>
                    </a:cubicBezTo>
                    <a:cubicBezTo>
                      <a:pt x="0" y="3"/>
                      <a:pt x="0" y="4"/>
                      <a:pt x="0" y="4"/>
                    </a:cubicBezTo>
                    <a:cubicBezTo>
                      <a:pt x="0" y="5"/>
                      <a:pt x="0" y="6"/>
                      <a:pt x="0" y="7"/>
                    </a:cubicBezTo>
                    <a:cubicBezTo>
                      <a:pt x="0" y="7"/>
                      <a:pt x="0" y="8"/>
                      <a:pt x="1" y="8"/>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52" name="Freeform 447">
                <a:extLst>
                  <a:ext uri="{FF2B5EF4-FFF2-40B4-BE49-F238E27FC236}">
                    <a16:creationId xmlns:a16="http://schemas.microsoft.com/office/drawing/2014/main" id="{2E83A8EC-3051-040B-65A0-AF983EF9B4D1}"/>
                  </a:ext>
                </a:extLst>
              </p:cNvPr>
              <p:cNvSpPr>
                <a:spLocks/>
              </p:cNvSpPr>
              <p:nvPr/>
            </p:nvSpPr>
            <p:spPr bwMode="auto">
              <a:xfrm>
                <a:off x="1981201" y="3086101"/>
                <a:ext cx="366713" cy="561975"/>
              </a:xfrm>
              <a:custGeom>
                <a:avLst/>
                <a:gdLst>
                  <a:gd name="T0" fmla="*/ 27 w 34"/>
                  <a:gd name="T1" fmla="*/ 50 h 52"/>
                  <a:gd name="T2" fmla="*/ 30 w 34"/>
                  <a:gd name="T3" fmla="*/ 52 h 52"/>
                  <a:gd name="T4" fmla="*/ 31 w 34"/>
                  <a:gd name="T5" fmla="*/ 51 h 52"/>
                  <a:gd name="T6" fmla="*/ 34 w 34"/>
                  <a:gd name="T7" fmla="*/ 48 h 52"/>
                  <a:gd name="T8" fmla="*/ 33 w 34"/>
                  <a:gd name="T9" fmla="*/ 44 h 52"/>
                  <a:gd name="T10" fmla="*/ 34 w 34"/>
                  <a:gd name="T11" fmla="*/ 41 h 52"/>
                  <a:gd name="T12" fmla="*/ 33 w 34"/>
                  <a:gd name="T13" fmla="*/ 36 h 52"/>
                  <a:gd name="T14" fmla="*/ 32 w 34"/>
                  <a:gd name="T15" fmla="*/ 33 h 52"/>
                  <a:gd name="T16" fmla="*/ 30 w 34"/>
                  <a:gd name="T17" fmla="*/ 31 h 52"/>
                  <a:gd name="T18" fmla="*/ 28 w 34"/>
                  <a:gd name="T19" fmla="*/ 30 h 52"/>
                  <a:gd name="T20" fmla="*/ 27 w 34"/>
                  <a:gd name="T21" fmla="*/ 28 h 52"/>
                  <a:gd name="T22" fmla="*/ 24 w 34"/>
                  <a:gd name="T23" fmla="*/ 27 h 52"/>
                  <a:gd name="T24" fmla="*/ 22 w 34"/>
                  <a:gd name="T25" fmla="*/ 26 h 52"/>
                  <a:gd name="T26" fmla="*/ 21 w 34"/>
                  <a:gd name="T27" fmla="*/ 24 h 52"/>
                  <a:gd name="T28" fmla="*/ 20 w 34"/>
                  <a:gd name="T29" fmla="*/ 22 h 52"/>
                  <a:gd name="T30" fmla="*/ 21 w 34"/>
                  <a:gd name="T31" fmla="*/ 18 h 52"/>
                  <a:gd name="T32" fmla="*/ 22 w 34"/>
                  <a:gd name="T33" fmla="*/ 14 h 52"/>
                  <a:gd name="T34" fmla="*/ 25 w 34"/>
                  <a:gd name="T35" fmla="*/ 12 h 52"/>
                  <a:gd name="T36" fmla="*/ 28 w 34"/>
                  <a:gd name="T37" fmla="*/ 12 h 52"/>
                  <a:gd name="T38" fmla="*/ 28 w 34"/>
                  <a:gd name="T39" fmla="*/ 9 h 52"/>
                  <a:gd name="T40" fmla="*/ 29 w 34"/>
                  <a:gd name="T41" fmla="*/ 7 h 52"/>
                  <a:gd name="T42" fmla="*/ 27 w 34"/>
                  <a:gd name="T43" fmla="*/ 6 h 52"/>
                  <a:gd name="T44" fmla="*/ 24 w 34"/>
                  <a:gd name="T45" fmla="*/ 7 h 52"/>
                  <a:gd name="T46" fmla="*/ 21 w 34"/>
                  <a:gd name="T47" fmla="*/ 6 h 52"/>
                  <a:gd name="T48" fmla="*/ 20 w 34"/>
                  <a:gd name="T49" fmla="*/ 3 h 52"/>
                  <a:gd name="T50" fmla="*/ 17 w 34"/>
                  <a:gd name="T51" fmla="*/ 1 h 52"/>
                  <a:gd name="T52" fmla="*/ 15 w 34"/>
                  <a:gd name="T53" fmla="*/ 0 h 52"/>
                  <a:gd name="T54" fmla="*/ 15 w 34"/>
                  <a:gd name="T55" fmla="*/ 4 h 52"/>
                  <a:gd name="T56" fmla="*/ 13 w 34"/>
                  <a:gd name="T57" fmla="*/ 7 h 52"/>
                  <a:gd name="T58" fmla="*/ 9 w 34"/>
                  <a:gd name="T59" fmla="*/ 8 h 52"/>
                  <a:gd name="T60" fmla="*/ 7 w 34"/>
                  <a:gd name="T61" fmla="*/ 12 h 52"/>
                  <a:gd name="T62" fmla="*/ 5 w 34"/>
                  <a:gd name="T63" fmla="*/ 13 h 52"/>
                  <a:gd name="T64" fmla="*/ 3 w 34"/>
                  <a:gd name="T65" fmla="*/ 11 h 52"/>
                  <a:gd name="T66" fmla="*/ 3 w 34"/>
                  <a:gd name="T67" fmla="*/ 9 h 52"/>
                  <a:gd name="T68" fmla="*/ 1 w 34"/>
                  <a:gd name="T69" fmla="*/ 10 h 52"/>
                  <a:gd name="T70" fmla="*/ 0 w 34"/>
                  <a:gd name="T71" fmla="*/ 13 h 52"/>
                  <a:gd name="T72" fmla="*/ 1 w 34"/>
                  <a:gd name="T73" fmla="*/ 16 h 52"/>
                  <a:gd name="T74" fmla="*/ 3 w 34"/>
                  <a:gd name="T75" fmla="*/ 18 h 52"/>
                  <a:gd name="T76" fmla="*/ 6 w 34"/>
                  <a:gd name="T77" fmla="*/ 23 h 52"/>
                  <a:gd name="T78" fmla="*/ 8 w 34"/>
                  <a:gd name="T79" fmla="*/ 26 h 52"/>
                  <a:gd name="T80" fmla="*/ 11 w 34"/>
                  <a:gd name="T81" fmla="*/ 31 h 52"/>
                  <a:gd name="T82" fmla="*/ 14 w 34"/>
                  <a:gd name="T83" fmla="*/ 37 h 52"/>
                  <a:gd name="T84" fmla="*/ 15 w 34"/>
                  <a:gd name="T85" fmla="*/ 41 h 52"/>
                  <a:gd name="T86" fmla="*/ 19 w 34"/>
                  <a:gd name="T87" fmla="*/ 45 h 52"/>
                  <a:gd name="T88" fmla="*/ 22 w 34"/>
                  <a:gd name="T89" fmla="*/ 4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 h="52">
                    <a:moveTo>
                      <a:pt x="24" y="48"/>
                    </a:moveTo>
                    <a:cubicBezTo>
                      <a:pt x="25" y="48"/>
                      <a:pt x="25" y="48"/>
                      <a:pt x="26" y="49"/>
                    </a:cubicBezTo>
                    <a:cubicBezTo>
                      <a:pt x="26" y="49"/>
                      <a:pt x="26" y="49"/>
                      <a:pt x="27" y="50"/>
                    </a:cubicBezTo>
                    <a:cubicBezTo>
                      <a:pt x="27" y="50"/>
                      <a:pt x="28" y="50"/>
                      <a:pt x="28" y="50"/>
                    </a:cubicBezTo>
                    <a:cubicBezTo>
                      <a:pt x="28" y="50"/>
                      <a:pt x="28" y="51"/>
                      <a:pt x="28" y="52"/>
                    </a:cubicBezTo>
                    <a:cubicBezTo>
                      <a:pt x="29" y="52"/>
                      <a:pt x="29" y="52"/>
                      <a:pt x="30" y="52"/>
                    </a:cubicBezTo>
                    <a:cubicBezTo>
                      <a:pt x="30" y="52"/>
                      <a:pt x="30" y="52"/>
                      <a:pt x="30" y="52"/>
                    </a:cubicBezTo>
                    <a:cubicBezTo>
                      <a:pt x="30" y="52"/>
                      <a:pt x="30" y="52"/>
                      <a:pt x="30" y="52"/>
                    </a:cubicBezTo>
                    <a:cubicBezTo>
                      <a:pt x="31" y="51"/>
                      <a:pt x="31" y="51"/>
                      <a:pt x="31" y="51"/>
                    </a:cubicBezTo>
                    <a:cubicBezTo>
                      <a:pt x="31" y="50"/>
                      <a:pt x="31" y="50"/>
                      <a:pt x="32" y="50"/>
                    </a:cubicBezTo>
                    <a:cubicBezTo>
                      <a:pt x="32" y="50"/>
                      <a:pt x="32" y="49"/>
                      <a:pt x="33" y="49"/>
                    </a:cubicBezTo>
                    <a:cubicBezTo>
                      <a:pt x="33" y="48"/>
                      <a:pt x="34" y="48"/>
                      <a:pt x="34" y="48"/>
                    </a:cubicBezTo>
                    <a:cubicBezTo>
                      <a:pt x="34" y="47"/>
                      <a:pt x="34" y="47"/>
                      <a:pt x="34" y="46"/>
                    </a:cubicBezTo>
                    <a:cubicBezTo>
                      <a:pt x="34" y="45"/>
                      <a:pt x="34" y="45"/>
                      <a:pt x="33" y="45"/>
                    </a:cubicBezTo>
                    <a:cubicBezTo>
                      <a:pt x="33" y="44"/>
                      <a:pt x="33" y="44"/>
                      <a:pt x="33" y="44"/>
                    </a:cubicBezTo>
                    <a:cubicBezTo>
                      <a:pt x="33" y="43"/>
                      <a:pt x="33" y="43"/>
                      <a:pt x="33" y="42"/>
                    </a:cubicBezTo>
                    <a:cubicBezTo>
                      <a:pt x="34" y="42"/>
                      <a:pt x="34" y="42"/>
                      <a:pt x="34" y="42"/>
                    </a:cubicBezTo>
                    <a:cubicBezTo>
                      <a:pt x="34" y="41"/>
                      <a:pt x="34" y="41"/>
                      <a:pt x="34" y="41"/>
                    </a:cubicBezTo>
                    <a:cubicBezTo>
                      <a:pt x="33" y="40"/>
                      <a:pt x="33" y="40"/>
                      <a:pt x="33" y="39"/>
                    </a:cubicBezTo>
                    <a:cubicBezTo>
                      <a:pt x="33" y="39"/>
                      <a:pt x="33" y="39"/>
                      <a:pt x="34" y="38"/>
                    </a:cubicBezTo>
                    <a:cubicBezTo>
                      <a:pt x="34" y="37"/>
                      <a:pt x="33" y="37"/>
                      <a:pt x="33" y="36"/>
                    </a:cubicBezTo>
                    <a:cubicBezTo>
                      <a:pt x="33" y="36"/>
                      <a:pt x="33" y="36"/>
                      <a:pt x="33" y="35"/>
                    </a:cubicBezTo>
                    <a:cubicBezTo>
                      <a:pt x="33" y="34"/>
                      <a:pt x="33" y="34"/>
                      <a:pt x="32" y="34"/>
                    </a:cubicBezTo>
                    <a:cubicBezTo>
                      <a:pt x="32" y="33"/>
                      <a:pt x="32" y="33"/>
                      <a:pt x="32" y="33"/>
                    </a:cubicBezTo>
                    <a:cubicBezTo>
                      <a:pt x="32" y="32"/>
                      <a:pt x="32" y="32"/>
                      <a:pt x="31" y="31"/>
                    </a:cubicBezTo>
                    <a:cubicBezTo>
                      <a:pt x="31" y="31"/>
                      <a:pt x="31" y="31"/>
                      <a:pt x="31" y="31"/>
                    </a:cubicBezTo>
                    <a:cubicBezTo>
                      <a:pt x="31" y="31"/>
                      <a:pt x="31" y="31"/>
                      <a:pt x="30" y="31"/>
                    </a:cubicBezTo>
                    <a:cubicBezTo>
                      <a:pt x="30" y="31"/>
                      <a:pt x="30" y="31"/>
                      <a:pt x="29" y="31"/>
                    </a:cubicBezTo>
                    <a:cubicBezTo>
                      <a:pt x="29" y="31"/>
                      <a:pt x="28" y="32"/>
                      <a:pt x="28" y="31"/>
                    </a:cubicBezTo>
                    <a:cubicBezTo>
                      <a:pt x="28" y="31"/>
                      <a:pt x="28" y="31"/>
                      <a:pt x="28" y="30"/>
                    </a:cubicBezTo>
                    <a:cubicBezTo>
                      <a:pt x="28" y="30"/>
                      <a:pt x="28" y="29"/>
                      <a:pt x="28" y="29"/>
                    </a:cubicBezTo>
                    <a:cubicBezTo>
                      <a:pt x="28" y="27"/>
                      <a:pt x="28" y="28"/>
                      <a:pt x="28" y="28"/>
                    </a:cubicBezTo>
                    <a:cubicBezTo>
                      <a:pt x="27" y="28"/>
                      <a:pt x="27" y="28"/>
                      <a:pt x="27" y="28"/>
                    </a:cubicBezTo>
                    <a:cubicBezTo>
                      <a:pt x="26" y="28"/>
                      <a:pt x="26" y="28"/>
                      <a:pt x="26" y="28"/>
                    </a:cubicBezTo>
                    <a:cubicBezTo>
                      <a:pt x="25" y="28"/>
                      <a:pt x="25" y="28"/>
                      <a:pt x="24" y="28"/>
                    </a:cubicBezTo>
                    <a:cubicBezTo>
                      <a:pt x="24" y="28"/>
                      <a:pt x="24" y="27"/>
                      <a:pt x="24" y="27"/>
                    </a:cubicBezTo>
                    <a:cubicBezTo>
                      <a:pt x="23" y="27"/>
                      <a:pt x="23" y="27"/>
                      <a:pt x="23" y="27"/>
                    </a:cubicBezTo>
                    <a:cubicBezTo>
                      <a:pt x="22" y="27"/>
                      <a:pt x="22" y="27"/>
                      <a:pt x="22" y="27"/>
                    </a:cubicBezTo>
                    <a:cubicBezTo>
                      <a:pt x="22" y="26"/>
                      <a:pt x="22" y="26"/>
                      <a:pt x="22" y="26"/>
                    </a:cubicBezTo>
                    <a:cubicBezTo>
                      <a:pt x="22" y="26"/>
                      <a:pt x="22" y="26"/>
                      <a:pt x="22" y="26"/>
                    </a:cubicBezTo>
                    <a:cubicBezTo>
                      <a:pt x="22" y="26"/>
                      <a:pt x="22" y="25"/>
                      <a:pt x="22" y="25"/>
                    </a:cubicBezTo>
                    <a:cubicBezTo>
                      <a:pt x="22" y="25"/>
                      <a:pt x="22" y="25"/>
                      <a:pt x="21" y="24"/>
                    </a:cubicBezTo>
                    <a:cubicBezTo>
                      <a:pt x="21" y="24"/>
                      <a:pt x="21" y="24"/>
                      <a:pt x="21" y="23"/>
                    </a:cubicBezTo>
                    <a:cubicBezTo>
                      <a:pt x="21" y="23"/>
                      <a:pt x="21" y="23"/>
                      <a:pt x="21" y="23"/>
                    </a:cubicBezTo>
                    <a:cubicBezTo>
                      <a:pt x="20" y="22"/>
                      <a:pt x="20" y="22"/>
                      <a:pt x="20" y="22"/>
                    </a:cubicBezTo>
                    <a:cubicBezTo>
                      <a:pt x="20" y="21"/>
                      <a:pt x="20" y="21"/>
                      <a:pt x="20" y="21"/>
                    </a:cubicBezTo>
                    <a:cubicBezTo>
                      <a:pt x="20" y="20"/>
                      <a:pt x="20" y="19"/>
                      <a:pt x="20" y="19"/>
                    </a:cubicBezTo>
                    <a:cubicBezTo>
                      <a:pt x="21" y="18"/>
                      <a:pt x="21" y="18"/>
                      <a:pt x="21" y="18"/>
                    </a:cubicBezTo>
                    <a:cubicBezTo>
                      <a:pt x="22" y="17"/>
                      <a:pt x="22" y="17"/>
                      <a:pt x="22" y="16"/>
                    </a:cubicBezTo>
                    <a:cubicBezTo>
                      <a:pt x="22" y="16"/>
                      <a:pt x="22" y="15"/>
                      <a:pt x="22" y="15"/>
                    </a:cubicBezTo>
                    <a:cubicBezTo>
                      <a:pt x="22" y="14"/>
                      <a:pt x="22" y="14"/>
                      <a:pt x="22" y="14"/>
                    </a:cubicBezTo>
                    <a:cubicBezTo>
                      <a:pt x="23" y="14"/>
                      <a:pt x="23" y="14"/>
                      <a:pt x="23" y="14"/>
                    </a:cubicBezTo>
                    <a:cubicBezTo>
                      <a:pt x="24" y="14"/>
                      <a:pt x="24" y="13"/>
                      <a:pt x="24" y="13"/>
                    </a:cubicBezTo>
                    <a:cubicBezTo>
                      <a:pt x="24" y="13"/>
                      <a:pt x="25" y="12"/>
                      <a:pt x="25" y="12"/>
                    </a:cubicBezTo>
                    <a:cubicBezTo>
                      <a:pt x="25" y="12"/>
                      <a:pt x="26" y="12"/>
                      <a:pt x="26" y="12"/>
                    </a:cubicBezTo>
                    <a:cubicBezTo>
                      <a:pt x="26" y="12"/>
                      <a:pt x="27" y="13"/>
                      <a:pt x="27" y="12"/>
                    </a:cubicBezTo>
                    <a:cubicBezTo>
                      <a:pt x="27" y="12"/>
                      <a:pt x="27" y="12"/>
                      <a:pt x="28" y="12"/>
                    </a:cubicBezTo>
                    <a:cubicBezTo>
                      <a:pt x="28" y="12"/>
                      <a:pt x="28" y="12"/>
                      <a:pt x="28" y="12"/>
                    </a:cubicBezTo>
                    <a:cubicBezTo>
                      <a:pt x="28" y="11"/>
                      <a:pt x="27" y="11"/>
                      <a:pt x="27" y="10"/>
                    </a:cubicBezTo>
                    <a:cubicBezTo>
                      <a:pt x="27" y="10"/>
                      <a:pt x="28" y="10"/>
                      <a:pt x="28" y="9"/>
                    </a:cubicBezTo>
                    <a:cubicBezTo>
                      <a:pt x="28" y="9"/>
                      <a:pt x="28" y="9"/>
                      <a:pt x="28" y="9"/>
                    </a:cubicBezTo>
                    <a:cubicBezTo>
                      <a:pt x="28" y="9"/>
                      <a:pt x="29" y="8"/>
                      <a:pt x="29" y="8"/>
                    </a:cubicBezTo>
                    <a:cubicBezTo>
                      <a:pt x="29" y="7"/>
                      <a:pt x="29" y="7"/>
                      <a:pt x="29" y="7"/>
                    </a:cubicBezTo>
                    <a:cubicBezTo>
                      <a:pt x="29" y="6"/>
                      <a:pt x="29" y="7"/>
                      <a:pt x="28" y="7"/>
                    </a:cubicBezTo>
                    <a:cubicBezTo>
                      <a:pt x="28" y="7"/>
                      <a:pt x="27" y="7"/>
                      <a:pt x="27" y="7"/>
                    </a:cubicBezTo>
                    <a:cubicBezTo>
                      <a:pt x="27" y="7"/>
                      <a:pt x="27" y="6"/>
                      <a:pt x="27" y="6"/>
                    </a:cubicBezTo>
                    <a:cubicBezTo>
                      <a:pt x="27" y="6"/>
                      <a:pt x="26" y="7"/>
                      <a:pt x="26" y="6"/>
                    </a:cubicBezTo>
                    <a:cubicBezTo>
                      <a:pt x="25" y="6"/>
                      <a:pt x="25" y="6"/>
                      <a:pt x="25" y="6"/>
                    </a:cubicBezTo>
                    <a:cubicBezTo>
                      <a:pt x="24" y="6"/>
                      <a:pt x="24" y="7"/>
                      <a:pt x="24" y="7"/>
                    </a:cubicBezTo>
                    <a:cubicBezTo>
                      <a:pt x="24" y="7"/>
                      <a:pt x="23" y="7"/>
                      <a:pt x="23" y="7"/>
                    </a:cubicBezTo>
                    <a:cubicBezTo>
                      <a:pt x="23" y="7"/>
                      <a:pt x="22" y="7"/>
                      <a:pt x="22" y="7"/>
                    </a:cubicBezTo>
                    <a:cubicBezTo>
                      <a:pt x="22" y="7"/>
                      <a:pt x="22" y="6"/>
                      <a:pt x="21" y="6"/>
                    </a:cubicBezTo>
                    <a:cubicBezTo>
                      <a:pt x="21" y="6"/>
                      <a:pt x="21" y="5"/>
                      <a:pt x="21" y="5"/>
                    </a:cubicBezTo>
                    <a:cubicBezTo>
                      <a:pt x="21" y="5"/>
                      <a:pt x="20" y="4"/>
                      <a:pt x="20" y="4"/>
                    </a:cubicBezTo>
                    <a:cubicBezTo>
                      <a:pt x="20" y="4"/>
                      <a:pt x="20" y="4"/>
                      <a:pt x="20" y="3"/>
                    </a:cubicBezTo>
                    <a:cubicBezTo>
                      <a:pt x="20" y="3"/>
                      <a:pt x="19" y="3"/>
                      <a:pt x="18" y="2"/>
                    </a:cubicBezTo>
                    <a:cubicBezTo>
                      <a:pt x="18" y="2"/>
                      <a:pt x="18" y="2"/>
                      <a:pt x="18" y="1"/>
                    </a:cubicBezTo>
                    <a:cubicBezTo>
                      <a:pt x="17" y="1"/>
                      <a:pt x="17" y="1"/>
                      <a:pt x="17" y="1"/>
                    </a:cubicBezTo>
                    <a:cubicBezTo>
                      <a:pt x="17" y="1"/>
                      <a:pt x="17" y="0"/>
                      <a:pt x="16" y="0"/>
                    </a:cubicBezTo>
                    <a:cubicBezTo>
                      <a:pt x="16" y="0"/>
                      <a:pt x="16" y="0"/>
                      <a:pt x="15" y="0"/>
                    </a:cubicBezTo>
                    <a:cubicBezTo>
                      <a:pt x="15" y="0"/>
                      <a:pt x="15" y="0"/>
                      <a:pt x="15" y="0"/>
                    </a:cubicBezTo>
                    <a:cubicBezTo>
                      <a:pt x="15" y="1"/>
                      <a:pt x="16" y="1"/>
                      <a:pt x="16" y="1"/>
                    </a:cubicBezTo>
                    <a:cubicBezTo>
                      <a:pt x="16" y="2"/>
                      <a:pt x="16" y="2"/>
                      <a:pt x="15" y="2"/>
                    </a:cubicBezTo>
                    <a:cubicBezTo>
                      <a:pt x="15" y="3"/>
                      <a:pt x="15" y="3"/>
                      <a:pt x="15" y="4"/>
                    </a:cubicBezTo>
                    <a:cubicBezTo>
                      <a:pt x="15" y="4"/>
                      <a:pt x="15" y="5"/>
                      <a:pt x="15" y="5"/>
                    </a:cubicBezTo>
                    <a:cubicBezTo>
                      <a:pt x="14" y="5"/>
                      <a:pt x="14" y="6"/>
                      <a:pt x="14" y="6"/>
                    </a:cubicBezTo>
                    <a:cubicBezTo>
                      <a:pt x="13" y="6"/>
                      <a:pt x="13" y="7"/>
                      <a:pt x="13" y="7"/>
                    </a:cubicBezTo>
                    <a:cubicBezTo>
                      <a:pt x="12" y="7"/>
                      <a:pt x="12" y="7"/>
                      <a:pt x="12" y="7"/>
                    </a:cubicBezTo>
                    <a:cubicBezTo>
                      <a:pt x="11" y="7"/>
                      <a:pt x="11" y="7"/>
                      <a:pt x="11" y="8"/>
                    </a:cubicBezTo>
                    <a:cubicBezTo>
                      <a:pt x="10" y="8"/>
                      <a:pt x="10" y="8"/>
                      <a:pt x="9" y="8"/>
                    </a:cubicBezTo>
                    <a:cubicBezTo>
                      <a:pt x="9" y="8"/>
                      <a:pt x="9" y="8"/>
                      <a:pt x="9" y="9"/>
                    </a:cubicBezTo>
                    <a:cubicBezTo>
                      <a:pt x="8" y="9"/>
                      <a:pt x="8" y="10"/>
                      <a:pt x="8" y="10"/>
                    </a:cubicBezTo>
                    <a:cubicBezTo>
                      <a:pt x="7" y="11"/>
                      <a:pt x="7" y="11"/>
                      <a:pt x="7" y="12"/>
                    </a:cubicBezTo>
                    <a:cubicBezTo>
                      <a:pt x="7" y="12"/>
                      <a:pt x="7" y="13"/>
                      <a:pt x="7" y="13"/>
                    </a:cubicBezTo>
                    <a:cubicBezTo>
                      <a:pt x="6" y="14"/>
                      <a:pt x="6" y="14"/>
                      <a:pt x="6" y="14"/>
                    </a:cubicBezTo>
                    <a:cubicBezTo>
                      <a:pt x="5" y="14"/>
                      <a:pt x="5" y="13"/>
                      <a:pt x="5" y="13"/>
                    </a:cubicBezTo>
                    <a:cubicBezTo>
                      <a:pt x="5" y="12"/>
                      <a:pt x="4" y="12"/>
                      <a:pt x="4" y="12"/>
                    </a:cubicBezTo>
                    <a:cubicBezTo>
                      <a:pt x="3" y="12"/>
                      <a:pt x="3" y="13"/>
                      <a:pt x="3" y="12"/>
                    </a:cubicBezTo>
                    <a:cubicBezTo>
                      <a:pt x="3" y="12"/>
                      <a:pt x="3" y="12"/>
                      <a:pt x="3" y="11"/>
                    </a:cubicBezTo>
                    <a:cubicBezTo>
                      <a:pt x="3" y="11"/>
                      <a:pt x="3" y="11"/>
                      <a:pt x="4" y="11"/>
                    </a:cubicBezTo>
                    <a:cubicBezTo>
                      <a:pt x="4" y="10"/>
                      <a:pt x="3" y="10"/>
                      <a:pt x="3" y="10"/>
                    </a:cubicBezTo>
                    <a:cubicBezTo>
                      <a:pt x="3" y="9"/>
                      <a:pt x="3" y="9"/>
                      <a:pt x="3" y="9"/>
                    </a:cubicBezTo>
                    <a:cubicBezTo>
                      <a:pt x="3" y="9"/>
                      <a:pt x="3" y="9"/>
                      <a:pt x="3" y="9"/>
                    </a:cubicBezTo>
                    <a:cubicBezTo>
                      <a:pt x="2" y="9"/>
                      <a:pt x="2" y="9"/>
                      <a:pt x="2" y="9"/>
                    </a:cubicBezTo>
                    <a:cubicBezTo>
                      <a:pt x="2" y="10"/>
                      <a:pt x="1" y="10"/>
                      <a:pt x="1" y="10"/>
                    </a:cubicBezTo>
                    <a:cubicBezTo>
                      <a:pt x="1" y="11"/>
                      <a:pt x="1" y="11"/>
                      <a:pt x="1" y="11"/>
                    </a:cubicBezTo>
                    <a:cubicBezTo>
                      <a:pt x="1" y="12"/>
                      <a:pt x="0" y="12"/>
                      <a:pt x="0" y="12"/>
                    </a:cubicBezTo>
                    <a:cubicBezTo>
                      <a:pt x="0" y="12"/>
                      <a:pt x="0" y="13"/>
                      <a:pt x="0" y="13"/>
                    </a:cubicBezTo>
                    <a:cubicBezTo>
                      <a:pt x="0" y="13"/>
                      <a:pt x="0" y="13"/>
                      <a:pt x="1" y="14"/>
                    </a:cubicBezTo>
                    <a:cubicBezTo>
                      <a:pt x="1" y="14"/>
                      <a:pt x="0" y="14"/>
                      <a:pt x="0" y="15"/>
                    </a:cubicBezTo>
                    <a:cubicBezTo>
                      <a:pt x="1" y="15"/>
                      <a:pt x="1" y="15"/>
                      <a:pt x="1" y="16"/>
                    </a:cubicBezTo>
                    <a:cubicBezTo>
                      <a:pt x="1" y="16"/>
                      <a:pt x="0" y="17"/>
                      <a:pt x="1" y="17"/>
                    </a:cubicBezTo>
                    <a:cubicBezTo>
                      <a:pt x="1" y="18"/>
                      <a:pt x="1" y="18"/>
                      <a:pt x="2" y="18"/>
                    </a:cubicBezTo>
                    <a:cubicBezTo>
                      <a:pt x="2" y="18"/>
                      <a:pt x="2" y="18"/>
                      <a:pt x="3" y="18"/>
                    </a:cubicBezTo>
                    <a:cubicBezTo>
                      <a:pt x="3" y="19"/>
                      <a:pt x="4" y="18"/>
                      <a:pt x="4" y="19"/>
                    </a:cubicBezTo>
                    <a:cubicBezTo>
                      <a:pt x="5" y="19"/>
                      <a:pt x="4" y="20"/>
                      <a:pt x="5" y="20"/>
                    </a:cubicBezTo>
                    <a:cubicBezTo>
                      <a:pt x="5" y="21"/>
                      <a:pt x="5" y="22"/>
                      <a:pt x="6" y="23"/>
                    </a:cubicBezTo>
                    <a:cubicBezTo>
                      <a:pt x="7" y="24"/>
                      <a:pt x="7" y="24"/>
                      <a:pt x="7" y="24"/>
                    </a:cubicBezTo>
                    <a:cubicBezTo>
                      <a:pt x="8" y="25"/>
                      <a:pt x="8" y="25"/>
                      <a:pt x="8" y="26"/>
                    </a:cubicBezTo>
                    <a:cubicBezTo>
                      <a:pt x="8" y="26"/>
                      <a:pt x="8" y="26"/>
                      <a:pt x="8" y="26"/>
                    </a:cubicBezTo>
                    <a:cubicBezTo>
                      <a:pt x="9" y="27"/>
                      <a:pt x="9" y="27"/>
                      <a:pt x="9" y="27"/>
                    </a:cubicBezTo>
                    <a:cubicBezTo>
                      <a:pt x="10" y="28"/>
                      <a:pt x="9" y="29"/>
                      <a:pt x="10" y="30"/>
                    </a:cubicBezTo>
                    <a:cubicBezTo>
                      <a:pt x="10" y="30"/>
                      <a:pt x="10" y="31"/>
                      <a:pt x="11" y="31"/>
                    </a:cubicBezTo>
                    <a:cubicBezTo>
                      <a:pt x="11" y="32"/>
                      <a:pt x="11" y="33"/>
                      <a:pt x="11" y="33"/>
                    </a:cubicBezTo>
                    <a:cubicBezTo>
                      <a:pt x="12" y="34"/>
                      <a:pt x="12" y="34"/>
                      <a:pt x="13" y="35"/>
                    </a:cubicBezTo>
                    <a:cubicBezTo>
                      <a:pt x="13" y="36"/>
                      <a:pt x="13" y="36"/>
                      <a:pt x="14" y="37"/>
                    </a:cubicBezTo>
                    <a:cubicBezTo>
                      <a:pt x="14" y="37"/>
                      <a:pt x="14" y="37"/>
                      <a:pt x="14" y="38"/>
                    </a:cubicBezTo>
                    <a:cubicBezTo>
                      <a:pt x="14" y="38"/>
                      <a:pt x="15" y="39"/>
                      <a:pt x="15" y="39"/>
                    </a:cubicBezTo>
                    <a:cubicBezTo>
                      <a:pt x="15" y="40"/>
                      <a:pt x="15" y="40"/>
                      <a:pt x="15" y="41"/>
                    </a:cubicBezTo>
                    <a:cubicBezTo>
                      <a:pt x="15" y="41"/>
                      <a:pt x="16" y="42"/>
                      <a:pt x="16" y="42"/>
                    </a:cubicBezTo>
                    <a:cubicBezTo>
                      <a:pt x="17" y="43"/>
                      <a:pt x="17" y="43"/>
                      <a:pt x="17" y="43"/>
                    </a:cubicBezTo>
                    <a:cubicBezTo>
                      <a:pt x="18" y="44"/>
                      <a:pt x="18" y="44"/>
                      <a:pt x="19" y="45"/>
                    </a:cubicBezTo>
                    <a:cubicBezTo>
                      <a:pt x="19" y="45"/>
                      <a:pt x="19" y="45"/>
                      <a:pt x="20" y="46"/>
                    </a:cubicBezTo>
                    <a:cubicBezTo>
                      <a:pt x="20" y="46"/>
                      <a:pt x="21" y="46"/>
                      <a:pt x="21" y="47"/>
                    </a:cubicBezTo>
                    <a:cubicBezTo>
                      <a:pt x="22" y="47"/>
                      <a:pt x="22" y="47"/>
                      <a:pt x="22" y="47"/>
                    </a:cubicBezTo>
                    <a:cubicBezTo>
                      <a:pt x="23" y="47"/>
                      <a:pt x="23" y="48"/>
                      <a:pt x="24" y="48"/>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53" name="Freeform 448">
                <a:extLst>
                  <a:ext uri="{FF2B5EF4-FFF2-40B4-BE49-F238E27FC236}">
                    <a16:creationId xmlns:a16="http://schemas.microsoft.com/office/drawing/2014/main" id="{EDE18EFC-0230-BC36-CEBD-698A913FD70D}"/>
                  </a:ext>
                </a:extLst>
              </p:cNvPr>
              <p:cNvSpPr>
                <a:spLocks/>
              </p:cNvSpPr>
              <p:nvPr/>
            </p:nvSpPr>
            <p:spPr bwMode="auto">
              <a:xfrm>
                <a:off x="2530476" y="3681414"/>
                <a:ext cx="227013" cy="258763"/>
              </a:xfrm>
              <a:custGeom>
                <a:avLst/>
                <a:gdLst>
                  <a:gd name="T0" fmla="*/ 1 w 21"/>
                  <a:gd name="T1" fmla="*/ 3 h 24"/>
                  <a:gd name="T2" fmla="*/ 0 w 21"/>
                  <a:gd name="T3" fmla="*/ 7 h 24"/>
                  <a:gd name="T4" fmla="*/ 0 w 21"/>
                  <a:gd name="T5" fmla="*/ 9 h 24"/>
                  <a:gd name="T6" fmla="*/ 0 w 21"/>
                  <a:gd name="T7" fmla="*/ 10 h 24"/>
                  <a:gd name="T8" fmla="*/ 1 w 21"/>
                  <a:gd name="T9" fmla="*/ 11 h 24"/>
                  <a:gd name="T10" fmla="*/ 6 w 21"/>
                  <a:gd name="T11" fmla="*/ 13 h 24"/>
                  <a:gd name="T12" fmla="*/ 8 w 21"/>
                  <a:gd name="T13" fmla="*/ 15 h 24"/>
                  <a:gd name="T14" fmla="*/ 11 w 21"/>
                  <a:gd name="T15" fmla="*/ 16 h 24"/>
                  <a:gd name="T16" fmla="*/ 13 w 21"/>
                  <a:gd name="T17" fmla="*/ 17 h 24"/>
                  <a:gd name="T18" fmla="*/ 13 w 21"/>
                  <a:gd name="T19" fmla="*/ 19 h 24"/>
                  <a:gd name="T20" fmla="*/ 13 w 21"/>
                  <a:gd name="T21" fmla="*/ 22 h 24"/>
                  <a:gd name="T22" fmla="*/ 12 w 21"/>
                  <a:gd name="T23" fmla="*/ 23 h 24"/>
                  <a:gd name="T24" fmla="*/ 12 w 21"/>
                  <a:gd name="T25" fmla="*/ 24 h 24"/>
                  <a:gd name="T26" fmla="*/ 14 w 21"/>
                  <a:gd name="T27" fmla="*/ 24 h 24"/>
                  <a:gd name="T28" fmla="*/ 16 w 21"/>
                  <a:gd name="T29" fmla="*/ 24 h 24"/>
                  <a:gd name="T30" fmla="*/ 19 w 21"/>
                  <a:gd name="T31" fmla="*/ 23 h 24"/>
                  <a:gd name="T32" fmla="*/ 21 w 21"/>
                  <a:gd name="T33" fmla="*/ 22 h 24"/>
                  <a:gd name="T34" fmla="*/ 21 w 21"/>
                  <a:gd name="T35" fmla="*/ 19 h 24"/>
                  <a:gd name="T36" fmla="*/ 21 w 21"/>
                  <a:gd name="T37" fmla="*/ 17 h 24"/>
                  <a:gd name="T38" fmla="*/ 21 w 21"/>
                  <a:gd name="T39" fmla="*/ 15 h 24"/>
                  <a:gd name="T40" fmla="*/ 20 w 21"/>
                  <a:gd name="T41" fmla="*/ 13 h 24"/>
                  <a:gd name="T42" fmla="*/ 18 w 21"/>
                  <a:gd name="T43" fmla="*/ 13 h 24"/>
                  <a:gd name="T44" fmla="*/ 18 w 21"/>
                  <a:gd name="T45" fmla="*/ 10 h 24"/>
                  <a:gd name="T46" fmla="*/ 16 w 21"/>
                  <a:gd name="T47" fmla="*/ 9 h 24"/>
                  <a:gd name="T48" fmla="*/ 14 w 21"/>
                  <a:gd name="T49" fmla="*/ 8 h 24"/>
                  <a:gd name="T50" fmla="*/ 12 w 21"/>
                  <a:gd name="T51" fmla="*/ 8 h 24"/>
                  <a:gd name="T52" fmla="*/ 11 w 21"/>
                  <a:gd name="T53" fmla="*/ 7 h 24"/>
                  <a:gd name="T54" fmla="*/ 11 w 21"/>
                  <a:gd name="T55" fmla="*/ 5 h 24"/>
                  <a:gd name="T56" fmla="*/ 11 w 21"/>
                  <a:gd name="T57" fmla="*/ 2 h 24"/>
                  <a:gd name="T58" fmla="*/ 8 w 21"/>
                  <a:gd name="T59" fmla="*/ 1 h 24"/>
                  <a:gd name="T60" fmla="*/ 5 w 21"/>
                  <a:gd name="T61" fmla="*/ 1 h 24"/>
                  <a:gd name="T62" fmla="*/ 2 w 21"/>
                  <a:gd name="T63"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 h="24">
                    <a:moveTo>
                      <a:pt x="2" y="2"/>
                    </a:moveTo>
                    <a:cubicBezTo>
                      <a:pt x="1" y="2"/>
                      <a:pt x="1" y="2"/>
                      <a:pt x="1" y="3"/>
                    </a:cubicBezTo>
                    <a:cubicBezTo>
                      <a:pt x="0" y="4"/>
                      <a:pt x="0" y="4"/>
                      <a:pt x="0" y="5"/>
                    </a:cubicBezTo>
                    <a:cubicBezTo>
                      <a:pt x="0" y="6"/>
                      <a:pt x="0" y="6"/>
                      <a:pt x="0" y="7"/>
                    </a:cubicBezTo>
                    <a:cubicBezTo>
                      <a:pt x="0" y="7"/>
                      <a:pt x="0" y="8"/>
                      <a:pt x="0" y="8"/>
                    </a:cubicBezTo>
                    <a:cubicBezTo>
                      <a:pt x="0" y="8"/>
                      <a:pt x="0" y="8"/>
                      <a:pt x="0" y="9"/>
                    </a:cubicBezTo>
                    <a:cubicBezTo>
                      <a:pt x="0" y="9"/>
                      <a:pt x="0" y="9"/>
                      <a:pt x="0" y="9"/>
                    </a:cubicBezTo>
                    <a:cubicBezTo>
                      <a:pt x="0" y="9"/>
                      <a:pt x="0" y="9"/>
                      <a:pt x="0" y="10"/>
                    </a:cubicBezTo>
                    <a:cubicBezTo>
                      <a:pt x="1" y="10"/>
                      <a:pt x="1" y="10"/>
                      <a:pt x="1" y="10"/>
                    </a:cubicBezTo>
                    <a:cubicBezTo>
                      <a:pt x="1" y="11"/>
                      <a:pt x="1" y="11"/>
                      <a:pt x="1" y="11"/>
                    </a:cubicBezTo>
                    <a:cubicBezTo>
                      <a:pt x="2" y="12"/>
                      <a:pt x="3" y="11"/>
                      <a:pt x="5" y="12"/>
                    </a:cubicBezTo>
                    <a:cubicBezTo>
                      <a:pt x="5" y="13"/>
                      <a:pt x="5" y="13"/>
                      <a:pt x="6" y="13"/>
                    </a:cubicBezTo>
                    <a:cubicBezTo>
                      <a:pt x="6" y="14"/>
                      <a:pt x="7" y="14"/>
                      <a:pt x="7" y="14"/>
                    </a:cubicBezTo>
                    <a:cubicBezTo>
                      <a:pt x="8" y="15"/>
                      <a:pt x="8" y="15"/>
                      <a:pt x="8" y="15"/>
                    </a:cubicBezTo>
                    <a:cubicBezTo>
                      <a:pt x="8" y="15"/>
                      <a:pt x="9" y="15"/>
                      <a:pt x="9" y="15"/>
                    </a:cubicBezTo>
                    <a:cubicBezTo>
                      <a:pt x="10" y="16"/>
                      <a:pt x="10" y="16"/>
                      <a:pt x="11" y="16"/>
                    </a:cubicBezTo>
                    <a:cubicBezTo>
                      <a:pt x="11" y="16"/>
                      <a:pt x="12" y="17"/>
                      <a:pt x="12" y="17"/>
                    </a:cubicBezTo>
                    <a:cubicBezTo>
                      <a:pt x="12" y="17"/>
                      <a:pt x="13" y="17"/>
                      <a:pt x="13" y="17"/>
                    </a:cubicBezTo>
                    <a:cubicBezTo>
                      <a:pt x="13" y="17"/>
                      <a:pt x="14" y="18"/>
                      <a:pt x="13" y="18"/>
                    </a:cubicBezTo>
                    <a:cubicBezTo>
                      <a:pt x="13" y="18"/>
                      <a:pt x="13" y="19"/>
                      <a:pt x="13" y="19"/>
                    </a:cubicBezTo>
                    <a:cubicBezTo>
                      <a:pt x="13" y="19"/>
                      <a:pt x="13" y="19"/>
                      <a:pt x="13" y="20"/>
                    </a:cubicBezTo>
                    <a:cubicBezTo>
                      <a:pt x="13" y="20"/>
                      <a:pt x="13" y="21"/>
                      <a:pt x="13" y="22"/>
                    </a:cubicBezTo>
                    <a:cubicBezTo>
                      <a:pt x="12" y="22"/>
                      <a:pt x="12" y="22"/>
                      <a:pt x="12" y="22"/>
                    </a:cubicBezTo>
                    <a:cubicBezTo>
                      <a:pt x="12" y="23"/>
                      <a:pt x="12" y="23"/>
                      <a:pt x="12" y="23"/>
                    </a:cubicBezTo>
                    <a:cubicBezTo>
                      <a:pt x="12" y="24"/>
                      <a:pt x="12" y="24"/>
                      <a:pt x="12" y="24"/>
                    </a:cubicBezTo>
                    <a:cubicBezTo>
                      <a:pt x="12" y="24"/>
                      <a:pt x="12" y="24"/>
                      <a:pt x="12" y="24"/>
                    </a:cubicBezTo>
                    <a:cubicBezTo>
                      <a:pt x="12" y="24"/>
                      <a:pt x="12" y="24"/>
                      <a:pt x="13" y="24"/>
                    </a:cubicBezTo>
                    <a:cubicBezTo>
                      <a:pt x="13" y="24"/>
                      <a:pt x="13" y="24"/>
                      <a:pt x="14" y="24"/>
                    </a:cubicBezTo>
                    <a:cubicBezTo>
                      <a:pt x="14" y="24"/>
                      <a:pt x="15" y="24"/>
                      <a:pt x="15" y="24"/>
                    </a:cubicBezTo>
                    <a:cubicBezTo>
                      <a:pt x="16" y="24"/>
                      <a:pt x="16" y="24"/>
                      <a:pt x="16" y="24"/>
                    </a:cubicBezTo>
                    <a:cubicBezTo>
                      <a:pt x="17" y="24"/>
                      <a:pt x="17" y="24"/>
                      <a:pt x="18" y="24"/>
                    </a:cubicBezTo>
                    <a:cubicBezTo>
                      <a:pt x="18" y="24"/>
                      <a:pt x="18" y="24"/>
                      <a:pt x="19" y="23"/>
                    </a:cubicBezTo>
                    <a:cubicBezTo>
                      <a:pt x="19" y="23"/>
                      <a:pt x="19" y="23"/>
                      <a:pt x="20" y="23"/>
                    </a:cubicBezTo>
                    <a:cubicBezTo>
                      <a:pt x="20" y="22"/>
                      <a:pt x="21" y="22"/>
                      <a:pt x="21" y="22"/>
                    </a:cubicBezTo>
                    <a:cubicBezTo>
                      <a:pt x="21" y="21"/>
                      <a:pt x="21" y="21"/>
                      <a:pt x="21" y="20"/>
                    </a:cubicBezTo>
                    <a:cubicBezTo>
                      <a:pt x="21" y="20"/>
                      <a:pt x="21" y="20"/>
                      <a:pt x="21" y="19"/>
                    </a:cubicBezTo>
                    <a:cubicBezTo>
                      <a:pt x="21" y="19"/>
                      <a:pt x="21" y="19"/>
                      <a:pt x="21" y="19"/>
                    </a:cubicBezTo>
                    <a:cubicBezTo>
                      <a:pt x="21" y="18"/>
                      <a:pt x="21" y="18"/>
                      <a:pt x="21" y="17"/>
                    </a:cubicBezTo>
                    <a:cubicBezTo>
                      <a:pt x="21" y="17"/>
                      <a:pt x="21" y="17"/>
                      <a:pt x="21" y="16"/>
                    </a:cubicBezTo>
                    <a:cubicBezTo>
                      <a:pt x="21" y="16"/>
                      <a:pt x="21" y="15"/>
                      <a:pt x="21" y="15"/>
                    </a:cubicBezTo>
                    <a:cubicBezTo>
                      <a:pt x="21" y="14"/>
                      <a:pt x="21" y="14"/>
                      <a:pt x="21" y="13"/>
                    </a:cubicBezTo>
                    <a:cubicBezTo>
                      <a:pt x="21" y="13"/>
                      <a:pt x="20" y="13"/>
                      <a:pt x="20" y="13"/>
                    </a:cubicBezTo>
                    <a:cubicBezTo>
                      <a:pt x="20" y="13"/>
                      <a:pt x="19" y="14"/>
                      <a:pt x="19" y="14"/>
                    </a:cubicBezTo>
                    <a:cubicBezTo>
                      <a:pt x="19" y="14"/>
                      <a:pt x="18" y="14"/>
                      <a:pt x="18" y="13"/>
                    </a:cubicBezTo>
                    <a:cubicBezTo>
                      <a:pt x="17" y="13"/>
                      <a:pt x="18" y="12"/>
                      <a:pt x="18" y="12"/>
                    </a:cubicBezTo>
                    <a:cubicBezTo>
                      <a:pt x="18" y="11"/>
                      <a:pt x="18" y="11"/>
                      <a:pt x="18" y="10"/>
                    </a:cubicBezTo>
                    <a:cubicBezTo>
                      <a:pt x="18" y="10"/>
                      <a:pt x="18" y="9"/>
                      <a:pt x="17" y="9"/>
                    </a:cubicBezTo>
                    <a:cubicBezTo>
                      <a:pt x="17" y="8"/>
                      <a:pt x="17" y="9"/>
                      <a:pt x="16" y="9"/>
                    </a:cubicBezTo>
                    <a:cubicBezTo>
                      <a:pt x="16" y="8"/>
                      <a:pt x="16" y="8"/>
                      <a:pt x="15" y="8"/>
                    </a:cubicBezTo>
                    <a:cubicBezTo>
                      <a:pt x="15" y="8"/>
                      <a:pt x="14" y="8"/>
                      <a:pt x="14" y="8"/>
                    </a:cubicBezTo>
                    <a:cubicBezTo>
                      <a:pt x="14" y="8"/>
                      <a:pt x="13" y="8"/>
                      <a:pt x="13" y="8"/>
                    </a:cubicBezTo>
                    <a:cubicBezTo>
                      <a:pt x="12" y="8"/>
                      <a:pt x="12" y="9"/>
                      <a:pt x="12" y="8"/>
                    </a:cubicBezTo>
                    <a:cubicBezTo>
                      <a:pt x="11" y="8"/>
                      <a:pt x="12" y="8"/>
                      <a:pt x="12" y="7"/>
                    </a:cubicBezTo>
                    <a:cubicBezTo>
                      <a:pt x="12" y="7"/>
                      <a:pt x="11" y="7"/>
                      <a:pt x="11" y="7"/>
                    </a:cubicBezTo>
                    <a:cubicBezTo>
                      <a:pt x="11" y="6"/>
                      <a:pt x="11" y="6"/>
                      <a:pt x="11" y="6"/>
                    </a:cubicBezTo>
                    <a:cubicBezTo>
                      <a:pt x="11" y="5"/>
                      <a:pt x="11" y="5"/>
                      <a:pt x="11" y="5"/>
                    </a:cubicBezTo>
                    <a:cubicBezTo>
                      <a:pt x="11" y="4"/>
                      <a:pt x="11" y="4"/>
                      <a:pt x="11" y="3"/>
                    </a:cubicBezTo>
                    <a:cubicBezTo>
                      <a:pt x="11" y="2"/>
                      <a:pt x="11" y="2"/>
                      <a:pt x="11" y="2"/>
                    </a:cubicBezTo>
                    <a:cubicBezTo>
                      <a:pt x="10" y="2"/>
                      <a:pt x="10" y="2"/>
                      <a:pt x="10" y="1"/>
                    </a:cubicBezTo>
                    <a:cubicBezTo>
                      <a:pt x="9" y="1"/>
                      <a:pt x="9" y="1"/>
                      <a:pt x="8" y="1"/>
                    </a:cubicBezTo>
                    <a:cubicBezTo>
                      <a:pt x="8" y="0"/>
                      <a:pt x="7" y="0"/>
                      <a:pt x="6" y="0"/>
                    </a:cubicBezTo>
                    <a:cubicBezTo>
                      <a:pt x="6" y="0"/>
                      <a:pt x="5" y="1"/>
                      <a:pt x="5" y="1"/>
                    </a:cubicBezTo>
                    <a:cubicBezTo>
                      <a:pt x="4" y="1"/>
                      <a:pt x="4" y="1"/>
                      <a:pt x="3" y="1"/>
                    </a:cubicBezTo>
                    <a:cubicBezTo>
                      <a:pt x="3" y="1"/>
                      <a:pt x="2" y="1"/>
                      <a:pt x="2"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54" name="Freeform 449">
                <a:extLst>
                  <a:ext uri="{FF2B5EF4-FFF2-40B4-BE49-F238E27FC236}">
                    <a16:creationId xmlns:a16="http://schemas.microsoft.com/office/drawing/2014/main" id="{E4D3E7EF-C582-F394-3CFF-962A6E8197A2}"/>
                  </a:ext>
                </a:extLst>
              </p:cNvPr>
              <p:cNvSpPr>
                <a:spLocks/>
              </p:cNvSpPr>
              <p:nvPr/>
            </p:nvSpPr>
            <p:spPr bwMode="auto">
              <a:xfrm>
                <a:off x="2790826" y="4675189"/>
                <a:ext cx="20638" cy="22225"/>
              </a:xfrm>
              <a:custGeom>
                <a:avLst/>
                <a:gdLst>
                  <a:gd name="T0" fmla="*/ 1 w 2"/>
                  <a:gd name="T1" fmla="*/ 2 h 2"/>
                  <a:gd name="T2" fmla="*/ 1 w 2"/>
                  <a:gd name="T3" fmla="*/ 2 h 2"/>
                  <a:gd name="T4" fmla="*/ 2 w 2"/>
                  <a:gd name="T5" fmla="*/ 1 h 2"/>
                  <a:gd name="T6" fmla="*/ 2 w 2"/>
                  <a:gd name="T7" fmla="*/ 1 h 2"/>
                  <a:gd name="T8" fmla="*/ 2 w 2"/>
                  <a:gd name="T9" fmla="*/ 0 h 2"/>
                  <a:gd name="T10" fmla="*/ 1 w 2"/>
                  <a:gd name="T11" fmla="*/ 0 h 2"/>
                  <a:gd name="T12" fmla="*/ 0 w 2"/>
                  <a:gd name="T13" fmla="*/ 1 h 2"/>
                  <a:gd name="T14" fmla="*/ 1 w 2"/>
                  <a:gd name="T15" fmla="*/ 1 h 2"/>
                  <a:gd name="T16" fmla="*/ 0 w 2"/>
                  <a:gd name="T17" fmla="*/ 2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2"/>
                    </a:moveTo>
                    <a:cubicBezTo>
                      <a:pt x="1" y="2"/>
                      <a:pt x="1" y="2"/>
                      <a:pt x="1" y="2"/>
                    </a:cubicBezTo>
                    <a:cubicBezTo>
                      <a:pt x="1" y="1"/>
                      <a:pt x="2" y="1"/>
                      <a:pt x="2" y="1"/>
                    </a:cubicBezTo>
                    <a:cubicBezTo>
                      <a:pt x="2" y="1"/>
                      <a:pt x="2" y="1"/>
                      <a:pt x="2" y="1"/>
                    </a:cubicBezTo>
                    <a:cubicBezTo>
                      <a:pt x="2" y="0"/>
                      <a:pt x="2" y="0"/>
                      <a:pt x="2" y="0"/>
                    </a:cubicBezTo>
                    <a:cubicBezTo>
                      <a:pt x="1" y="0"/>
                      <a:pt x="1" y="0"/>
                      <a:pt x="1" y="0"/>
                    </a:cubicBezTo>
                    <a:cubicBezTo>
                      <a:pt x="1" y="0"/>
                      <a:pt x="0" y="0"/>
                      <a:pt x="0" y="1"/>
                    </a:cubicBezTo>
                    <a:cubicBezTo>
                      <a:pt x="0" y="1"/>
                      <a:pt x="1" y="1"/>
                      <a:pt x="1" y="1"/>
                    </a:cubicBezTo>
                    <a:cubicBezTo>
                      <a:pt x="1" y="2"/>
                      <a:pt x="0" y="2"/>
                      <a:pt x="0" y="2"/>
                    </a:cubicBezTo>
                    <a:cubicBezTo>
                      <a:pt x="0" y="2"/>
                      <a:pt x="1" y="2"/>
                      <a:pt x="1"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55" name="Freeform 450">
                <a:extLst>
                  <a:ext uri="{FF2B5EF4-FFF2-40B4-BE49-F238E27FC236}">
                    <a16:creationId xmlns:a16="http://schemas.microsoft.com/office/drawing/2014/main" id="{E81A165C-F240-9BE2-D387-224A044DD4AC}"/>
                  </a:ext>
                </a:extLst>
              </p:cNvPr>
              <p:cNvSpPr>
                <a:spLocks/>
              </p:cNvSpPr>
              <p:nvPr/>
            </p:nvSpPr>
            <p:spPr bwMode="auto">
              <a:xfrm>
                <a:off x="2811464" y="4675189"/>
                <a:ext cx="33338" cy="22225"/>
              </a:xfrm>
              <a:custGeom>
                <a:avLst/>
                <a:gdLst>
                  <a:gd name="T0" fmla="*/ 1 w 3"/>
                  <a:gd name="T1" fmla="*/ 2 h 2"/>
                  <a:gd name="T2" fmla="*/ 2 w 3"/>
                  <a:gd name="T3" fmla="*/ 2 h 2"/>
                  <a:gd name="T4" fmla="*/ 2 w 3"/>
                  <a:gd name="T5" fmla="*/ 1 h 2"/>
                  <a:gd name="T6" fmla="*/ 3 w 3"/>
                  <a:gd name="T7" fmla="*/ 1 h 2"/>
                  <a:gd name="T8" fmla="*/ 3 w 3"/>
                  <a:gd name="T9" fmla="*/ 1 h 2"/>
                  <a:gd name="T10" fmla="*/ 3 w 3"/>
                  <a:gd name="T11" fmla="*/ 1 h 2"/>
                  <a:gd name="T12" fmla="*/ 2 w 3"/>
                  <a:gd name="T13" fmla="*/ 1 h 2"/>
                  <a:gd name="T14" fmla="*/ 1 w 3"/>
                  <a:gd name="T15" fmla="*/ 1 h 2"/>
                  <a:gd name="T16" fmla="*/ 1 w 3"/>
                  <a:gd name="T17" fmla="*/ 2 h 2"/>
                  <a:gd name="T18" fmla="*/ 1 w 3"/>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1" y="2"/>
                    </a:moveTo>
                    <a:cubicBezTo>
                      <a:pt x="2" y="2"/>
                      <a:pt x="2" y="2"/>
                      <a:pt x="2" y="2"/>
                    </a:cubicBezTo>
                    <a:cubicBezTo>
                      <a:pt x="2" y="2"/>
                      <a:pt x="2" y="2"/>
                      <a:pt x="2" y="1"/>
                    </a:cubicBezTo>
                    <a:cubicBezTo>
                      <a:pt x="2" y="1"/>
                      <a:pt x="3" y="1"/>
                      <a:pt x="3" y="1"/>
                    </a:cubicBezTo>
                    <a:cubicBezTo>
                      <a:pt x="3" y="1"/>
                      <a:pt x="3" y="1"/>
                      <a:pt x="3" y="1"/>
                    </a:cubicBezTo>
                    <a:cubicBezTo>
                      <a:pt x="3" y="1"/>
                      <a:pt x="3" y="1"/>
                      <a:pt x="3" y="1"/>
                    </a:cubicBezTo>
                    <a:cubicBezTo>
                      <a:pt x="2" y="1"/>
                      <a:pt x="2" y="0"/>
                      <a:pt x="2" y="1"/>
                    </a:cubicBezTo>
                    <a:cubicBezTo>
                      <a:pt x="1" y="1"/>
                      <a:pt x="1" y="1"/>
                      <a:pt x="1" y="1"/>
                    </a:cubicBezTo>
                    <a:cubicBezTo>
                      <a:pt x="1" y="1"/>
                      <a:pt x="0" y="2"/>
                      <a:pt x="1" y="2"/>
                    </a:cubicBezTo>
                    <a:cubicBezTo>
                      <a:pt x="1" y="2"/>
                      <a:pt x="1" y="2"/>
                      <a:pt x="1"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56" name="Freeform 451">
                <a:extLst>
                  <a:ext uri="{FF2B5EF4-FFF2-40B4-BE49-F238E27FC236}">
                    <a16:creationId xmlns:a16="http://schemas.microsoft.com/office/drawing/2014/main" id="{281CDA59-D2CA-9F0F-2584-A46A56322859}"/>
                  </a:ext>
                </a:extLst>
              </p:cNvPr>
              <p:cNvSpPr>
                <a:spLocks/>
              </p:cNvSpPr>
              <p:nvPr/>
            </p:nvSpPr>
            <p:spPr bwMode="auto">
              <a:xfrm>
                <a:off x="3848101" y="1962151"/>
                <a:ext cx="323850" cy="260350"/>
              </a:xfrm>
              <a:custGeom>
                <a:avLst/>
                <a:gdLst>
                  <a:gd name="T0" fmla="*/ 12 w 30"/>
                  <a:gd name="T1" fmla="*/ 24 h 24"/>
                  <a:gd name="T2" fmla="*/ 12 w 30"/>
                  <a:gd name="T3" fmla="*/ 21 h 24"/>
                  <a:gd name="T4" fmla="*/ 14 w 30"/>
                  <a:gd name="T5" fmla="*/ 20 h 24"/>
                  <a:gd name="T6" fmla="*/ 16 w 30"/>
                  <a:gd name="T7" fmla="*/ 19 h 24"/>
                  <a:gd name="T8" fmla="*/ 19 w 30"/>
                  <a:gd name="T9" fmla="*/ 18 h 24"/>
                  <a:gd name="T10" fmla="*/ 21 w 30"/>
                  <a:gd name="T11" fmla="*/ 16 h 24"/>
                  <a:gd name="T12" fmla="*/ 23 w 30"/>
                  <a:gd name="T13" fmla="*/ 16 h 24"/>
                  <a:gd name="T14" fmla="*/ 24 w 30"/>
                  <a:gd name="T15" fmla="*/ 14 h 24"/>
                  <a:gd name="T16" fmla="*/ 27 w 30"/>
                  <a:gd name="T17" fmla="*/ 12 h 24"/>
                  <a:gd name="T18" fmla="*/ 29 w 30"/>
                  <a:gd name="T19" fmla="*/ 12 h 24"/>
                  <a:gd name="T20" fmla="*/ 30 w 30"/>
                  <a:gd name="T21" fmla="*/ 10 h 24"/>
                  <a:gd name="T22" fmla="*/ 29 w 30"/>
                  <a:gd name="T23" fmla="*/ 8 h 24"/>
                  <a:gd name="T24" fmla="*/ 29 w 30"/>
                  <a:gd name="T25" fmla="*/ 6 h 24"/>
                  <a:gd name="T26" fmla="*/ 28 w 30"/>
                  <a:gd name="T27" fmla="*/ 3 h 24"/>
                  <a:gd name="T28" fmla="*/ 28 w 30"/>
                  <a:gd name="T29" fmla="*/ 2 h 24"/>
                  <a:gd name="T30" fmla="*/ 26 w 30"/>
                  <a:gd name="T31" fmla="*/ 2 h 24"/>
                  <a:gd name="T32" fmla="*/ 23 w 30"/>
                  <a:gd name="T33" fmla="*/ 2 h 24"/>
                  <a:gd name="T34" fmla="*/ 21 w 30"/>
                  <a:gd name="T35" fmla="*/ 1 h 24"/>
                  <a:gd name="T36" fmla="*/ 19 w 30"/>
                  <a:gd name="T37" fmla="*/ 0 h 24"/>
                  <a:gd name="T38" fmla="*/ 18 w 30"/>
                  <a:gd name="T39" fmla="*/ 2 h 24"/>
                  <a:gd name="T40" fmla="*/ 16 w 30"/>
                  <a:gd name="T41" fmla="*/ 5 h 24"/>
                  <a:gd name="T42" fmla="*/ 15 w 30"/>
                  <a:gd name="T43" fmla="*/ 6 h 24"/>
                  <a:gd name="T44" fmla="*/ 12 w 30"/>
                  <a:gd name="T45" fmla="*/ 8 h 24"/>
                  <a:gd name="T46" fmla="*/ 9 w 30"/>
                  <a:gd name="T47" fmla="*/ 9 h 24"/>
                  <a:gd name="T48" fmla="*/ 9 w 30"/>
                  <a:gd name="T49" fmla="*/ 12 h 24"/>
                  <a:gd name="T50" fmla="*/ 8 w 30"/>
                  <a:gd name="T51" fmla="*/ 13 h 24"/>
                  <a:gd name="T52" fmla="*/ 9 w 30"/>
                  <a:gd name="T53" fmla="*/ 15 h 24"/>
                  <a:gd name="T54" fmla="*/ 9 w 30"/>
                  <a:gd name="T55" fmla="*/ 17 h 24"/>
                  <a:gd name="T56" fmla="*/ 7 w 30"/>
                  <a:gd name="T57" fmla="*/ 20 h 24"/>
                  <a:gd name="T58" fmla="*/ 5 w 30"/>
                  <a:gd name="T59" fmla="*/ 21 h 24"/>
                  <a:gd name="T60" fmla="*/ 3 w 30"/>
                  <a:gd name="T61" fmla="*/ 22 h 24"/>
                  <a:gd name="T62" fmla="*/ 1 w 30"/>
                  <a:gd name="T63" fmla="*/ 23 h 24"/>
                  <a:gd name="T64" fmla="*/ 0 w 30"/>
                  <a:gd name="T65"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 h="24">
                    <a:moveTo>
                      <a:pt x="11" y="24"/>
                    </a:moveTo>
                    <a:cubicBezTo>
                      <a:pt x="12" y="24"/>
                      <a:pt x="12" y="24"/>
                      <a:pt x="12" y="24"/>
                    </a:cubicBezTo>
                    <a:cubicBezTo>
                      <a:pt x="12" y="21"/>
                      <a:pt x="12" y="21"/>
                      <a:pt x="12" y="21"/>
                    </a:cubicBezTo>
                    <a:cubicBezTo>
                      <a:pt x="12" y="21"/>
                      <a:pt x="12" y="21"/>
                      <a:pt x="12" y="21"/>
                    </a:cubicBezTo>
                    <a:cubicBezTo>
                      <a:pt x="13" y="21"/>
                      <a:pt x="13" y="20"/>
                      <a:pt x="13" y="20"/>
                    </a:cubicBezTo>
                    <a:cubicBezTo>
                      <a:pt x="13" y="20"/>
                      <a:pt x="14" y="20"/>
                      <a:pt x="14" y="20"/>
                    </a:cubicBezTo>
                    <a:cubicBezTo>
                      <a:pt x="14" y="20"/>
                      <a:pt x="14" y="20"/>
                      <a:pt x="15" y="19"/>
                    </a:cubicBezTo>
                    <a:cubicBezTo>
                      <a:pt x="15" y="19"/>
                      <a:pt x="16" y="19"/>
                      <a:pt x="16" y="19"/>
                    </a:cubicBezTo>
                    <a:cubicBezTo>
                      <a:pt x="17" y="18"/>
                      <a:pt x="17" y="18"/>
                      <a:pt x="18" y="18"/>
                    </a:cubicBezTo>
                    <a:cubicBezTo>
                      <a:pt x="18" y="18"/>
                      <a:pt x="18" y="18"/>
                      <a:pt x="19" y="18"/>
                    </a:cubicBezTo>
                    <a:cubicBezTo>
                      <a:pt x="19" y="18"/>
                      <a:pt x="20" y="17"/>
                      <a:pt x="20" y="17"/>
                    </a:cubicBezTo>
                    <a:cubicBezTo>
                      <a:pt x="21" y="17"/>
                      <a:pt x="21" y="16"/>
                      <a:pt x="21" y="16"/>
                    </a:cubicBezTo>
                    <a:cubicBezTo>
                      <a:pt x="22" y="16"/>
                      <a:pt x="22" y="16"/>
                      <a:pt x="22" y="16"/>
                    </a:cubicBezTo>
                    <a:cubicBezTo>
                      <a:pt x="23" y="16"/>
                      <a:pt x="23" y="16"/>
                      <a:pt x="23" y="16"/>
                    </a:cubicBezTo>
                    <a:cubicBezTo>
                      <a:pt x="24" y="16"/>
                      <a:pt x="25" y="16"/>
                      <a:pt x="25" y="15"/>
                    </a:cubicBezTo>
                    <a:cubicBezTo>
                      <a:pt x="25" y="15"/>
                      <a:pt x="24" y="14"/>
                      <a:pt x="24" y="14"/>
                    </a:cubicBezTo>
                    <a:cubicBezTo>
                      <a:pt x="24" y="13"/>
                      <a:pt x="25" y="13"/>
                      <a:pt x="25" y="12"/>
                    </a:cubicBezTo>
                    <a:cubicBezTo>
                      <a:pt x="25" y="12"/>
                      <a:pt x="26" y="12"/>
                      <a:pt x="27" y="12"/>
                    </a:cubicBezTo>
                    <a:cubicBezTo>
                      <a:pt x="27" y="11"/>
                      <a:pt x="28" y="11"/>
                      <a:pt x="28" y="12"/>
                    </a:cubicBezTo>
                    <a:cubicBezTo>
                      <a:pt x="28" y="12"/>
                      <a:pt x="29" y="12"/>
                      <a:pt x="29" y="12"/>
                    </a:cubicBezTo>
                    <a:cubicBezTo>
                      <a:pt x="30" y="12"/>
                      <a:pt x="30" y="12"/>
                      <a:pt x="30" y="11"/>
                    </a:cubicBezTo>
                    <a:cubicBezTo>
                      <a:pt x="30" y="11"/>
                      <a:pt x="30" y="11"/>
                      <a:pt x="30" y="10"/>
                    </a:cubicBezTo>
                    <a:cubicBezTo>
                      <a:pt x="30" y="10"/>
                      <a:pt x="30" y="10"/>
                      <a:pt x="29" y="10"/>
                    </a:cubicBezTo>
                    <a:cubicBezTo>
                      <a:pt x="29" y="9"/>
                      <a:pt x="29" y="9"/>
                      <a:pt x="29" y="8"/>
                    </a:cubicBezTo>
                    <a:cubicBezTo>
                      <a:pt x="29" y="8"/>
                      <a:pt x="29" y="7"/>
                      <a:pt x="29" y="7"/>
                    </a:cubicBezTo>
                    <a:cubicBezTo>
                      <a:pt x="29" y="7"/>
                      <a:pt x="29" y="6"/>
                      <a:pt x="29" y="6"/>
                    </a:cubicBezTo>
                    <a:cubicBezTo>
                      <a:pt x="29" y="6"/>
                      <a:pt x="29" y="5"/>
                      <a:pt x="29" y="5"/>
                    </a:cubicBezTo>
                    <a:cubicBezTo>
                      <a:pt x="29" y="4"/>
                      <a:pt x="29" y="4"/>
                      <a:pt x="28" y="3"/>
                    </a:cubicBezTo>
                    <a:cubicBezTo>
                      <a:pt x="28" y="3"/>
                      <a:pt x="28" y="3"/>
                      <a:pt x="28" y="2"/>
                    </a:cubicBezTo>
                    <a:cubicBezTo>
                      <a:pt x="28" y="2"/>
                      <a:pt x="28" y="2"/>
                      <a:pt x="28" y="2"/>
                    </a:cubicBezTo>
                    <a:cubicBezTo>
                      <a:pt x="28" y="2"/>
                      <a:pt x="27" y="2"/>
                      <a:pt x="27" y="2"/>
                    </a:cubicBezTo>
                    <a:cubicBezTo>
                      <a:pt x="26" y="2"/>
                      <a:pt x="26" y="2"/>
                      <a:pt x="26" y="2"/>
                    </a:cubicBezTo>
                    <a:cubicBezTo>
                      <a:pt x="25" y="2"/>
                      <a:pt x="25" y="2"/>
                      <a:pt x="24" y="2"/>
                    </a:cubicBezTo>
                    <a:cubicBezTo>
                      <a:pt x="24" y="2"/>
                      <a:pt x="24" y="2"/>
                      <a:pt x="23" y="2"/>
                    </a:cubicBezTo>
                    <a:cubicBezTo>
                      <a:pt x="23" y="2"/>
                      <a:pt x="23" y="2"/>
                      <a:pt x="22" y="2"/>
                    </a:cubicBezTo>
                    <a:cubicBezTo>
                      <a:pt x="21" y="2"/>
                      <a:pt x="21" y="2"/>
                      <a:pt x="21" y="1"/>
                    </a:cubicBezTo>
                    <a:cubicBezTo>
                      <a:pt x="20" y="1"/>
                      <a:pt x="20" y="1"/>
                      <a:pt x="20" y="0"/>
                    </a:cubicBezTo>
                    <a:cubicBezTo>
                      <a:pt x="19" y="0"/>
                      <a:pt x="19" y="0"/>
                      <a:pt x="19" y="0"/>
                    </a:cubicBezTo>
                    <a:cubicBezTo>
                      <a:pt x="19" y="0"/>
                      <a:pt x="19" y="0"/>
                      <a:pt x="18" y="1"/>
                    </a:cubicBezTo>
                    <a:cubicBezTo>
                      <a:pt x="18" y="1"/>
                      <a:pt x="18" y="2"/>
                      <a:pt x="18" y="2"/>
                    </a:cubicBezTo>
                    <a:cubicBezTo>
                      <a:pt x="18" y="3"/>
                      <a:pt x="18" y="3"/>
                      <a:pt x="17" y="3"/>
                    </a:cubicBezTo>
                    <a:cubicBezTo>
                      <a:pt x="17" y="4"/>
                      <a:pt x="17" y="4"/>
                      <a:pt x="16" y="5"/>
                    </a:cubicBezTo>
                    <a:cubicBezTo>
                      <a:pt x="16" y="5"/>
                      <a:pt x="16" y="5"/>
                      <a:pt x="16" y="6"/>
                    </a:cubicBezTo>
                    <a:cubicBezTo>
                      <a:pt x="16" y="6"/>
                      <a:pt x="15" y="6"/>
                      <a:pt x="15" y="6"/>
                    </a:cubicBezTo>
                    <a:cubicBezTo>
                      <a:pt x="14" y="7"/>
                      <a:pt x="14" y="7"/>
                      <a:pt x="14" y="7"/>
                    </a:cubicBezTo>
                    <a:cubicBezTo>
                      <a:pt x="13" y="7"/>
                      <a:pt x="13" y="7"/>
                      <a:pt x="12" y="8"/>
                    </a:cubicBezTo>
                    <a:cubicBezTo>
                      <a:pt x="11" y="8"/>
                      <a:pt x="11" y="8"/>
                      <a:pt x="10" y="8"/>
                    </a:cubicBezTo>
                    <a:cubicBezTo>
                      <a:pt x="10" y="8"/>
                      <a:pt x="9" y="9"/>
                      <a:pt x="9" y="9"/>
                    </a:cubicBezTo>
                    <a:cubicBezTo>
                      <a:pt x="9" y="10"/>
                      <a:pt x="9" y="10"/>
                      <a:pt x="9" y="11"/>
                    </a:cubicBezTo>
                    <a:cubicBezTo>
                      <a:pt x="9" y="11"/>
                      <a:pt x="9" y="11"/>
                      <a:pt x="9" y="12"/>
                    </a:cubicBezTo>
                    <a:cubicBezTo>
                      <a:pt x="9" y="12"/>
                      <a:pt x="9" y="12"/>
                      <a:pt x="9" y="12"/>
                    </a:cubicBezTo>
                    <a:cubicBezTo>
                      <a:pt x="9" y="13"/>
                      <a:pt x="9" y="13"/>
                      <a:pt x="8" y="13"/>
                    </a:cubicBezTo>
                    <a:cubicBezTo>
                      <a:pt x="8" y="14"/>
                      <a:pt x="8" y="14"/>
                      <a:pt x="8" y="14"/>
                    </a:cubicBezTo>
                    <a:cubicBezTo>
                      <a:pt x="8" y="14"/>
                      <a:pt x="8" y="15"/>
                      <a:pt x="9" y="15"/>
                    </a:cubicBezTo>
                    <a:cubicBezTo>
                      <a:pt x="9" y="15"/>
                      <a:pt x="9" y="15"/>
                      <a:pt x="9" y="16"/>
                    </a:cubicBezTo>
                    <a:cubicBezTo>
                      <a:pt x="9" y="16"/>
                      <a:pt x="9" y="17"/>
                      <a:pt x="9" y="17"/>
                    </a:cubicBezTo>
                    <a:cubicBezTo>
                      <a:pt x="9" y="18"/>
                      <a:pt x="8" y="18"/>
                      <a:pt x="8" y="18"/>
                    </a:cubicBezTo>
                    <a:cubicBezTo>
                      <a:pt x="8" y="19"/>
                      <a:pt x="8" y="19"/>
                      <a:pt x="7" y="20"/>
                    </a:cubicBezTo>
                    <a:cubicBezTo>
                      <a:pt x="7" y="20"/>
                      <a:pt x="7" y="20"/>
                      <a:pt x="6" y="20"/>
                    </a:cubicBezTo>
                    <a:cubicBezTo>
                      <a:pt x="6" y="21"/>
                      <a:pt x="6" y="21"/>
                      <a:pt x="5" y="21"/>
                    </a:cubicBezTo>
                    <a:cubicBezTo>
                      <a:pt x="5" y="21"/>
                      <a:pt x="5" y="22"/>
                      <a:pt x="5" y="22"/>
                    </a:cubicBezTo>
                    <a:cubicBezTo>
                      <a:pt x="4" y="22"/>
                      <a:pt x="4" y="22"/>
                      <a:pt x="3" y="22"/>
                    </a:cubicBezTo>
                    <a:cubicBezTo>
                      <a:pt x="3" y="22"/>
                      <a:pt x="3" y="22"/>
                      <a:pt x="2" y="22"/>
                    </a:cubicBezTo>
                    <a:cubicBezTo>
                      <a:pt x="2" y="23"/>
                      <a:pt x="1" y="23"/>
                      <a:pt x="1" y="23"/>
                    </a:cubicBezTo>
                    <a:cubicBezTo>
                      <a:pt x="1" y="23"/>
                      <a:pt x="1" y="24"/>
                      <a:pt x="0" y="24"/>
                    </a:cubicBezTo>
                    <a:cubicBezTo>
                      <a:pt x="0" y="24"/>
                      <a:pt x="0" y="24"/>
                      <a:pt x="0" y="24"/>
                    </a:cubicBezTo>
                    <a:cubicBezTo>
                      <a:pt x="11" y="24"/>
                      <a:pt x="11" y="24"/>
                      <a:pt x="11" y="24"/>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57" name="Freeform 452">
                <a:extLst>
                  <a:ext uri="{FF2B5EF4-FFF2-40B4-BE49-F238E27FC236}">
                    <a16:creationId xmlns:a16="http://schemas.microsoft.com/office/drawing/2014/main" id="{4A86F313-983F-5866-0F46-3FCF3D0DAAC4}"/>
                  </a:ext>
                </a:extLst>
              </p:cNvPr>
              <p:cNvSpPr>
                <a:spLocks/>
              </p:cNvSpPr>
              <p:nvPr/>
            </p:nvSpPr>
            <p:spPr bwMode="auto">
              <a:xfrm>
                <a:off x="5100639" y="2049464"/>
                <a:ext cx="31750" cy="119063"/>
              </a:xfrm>
              <a:custGeom>
                <a:avLst/>
                <a:gdLst>
                  <a:gd name="T0" fmla="*/ 0 w 3"/>
                  <a:gd name="T1" fmla="*/ 6 h 11"/>
                  <a:gd name="T2" fmla="*/ 1 w 3"/>
                  <a:gd name="T3" fmla="*/ 7 h 11"/>
                  <a:gd name="T4" fmla="*/ 1 w 3"/>
                  <a:gd name="T5" fmla="*/ 8 h 11"/>
                  <a:gd name="T6" fmla="*/ 2 w 3"/>
                  <a:gd name="T7" fmla="*/ 9 h 11"/>
                  <a:gd name="T8" fmla="*/ 2 w 3"/>
                  <a:gd name="T9" fmla="*/ 10 h 11"/>
                  <a:gd name="T10" fmla="*/ 2 w 3"/>
                  <a:gd name="T11" fmla="*/ 11 h 11"/>
                  <a:gd name="T12" fmla="*/ 2 w 3"/>
                  <a:gd name="T13" fmla="*/ 11 h 11"/>
                  <a:gd name="T14" fmla="*/ 2 w 3"/>
                  <a:gd name="T15" fmla="*/ 9 h 11"/>
                  <a:gd name="T16" fmla="*/ 3 w 3"/>
                  <a:gd name="T17" fmla="*/ 7 h 11"/>
                  <a:gd name="T18" fmla="*/ 3 w 3"/>
                  <a:gd name="T19" fmla="*/ 5 h 11"/>
                  <a:gd name="T20" fmla="*/ 2 w 3"/>
                  <a:gd name="T21" fmla="*/ 3 h 11"/>
                  <a:gd name="T22" fmla="*/ 3 w 3"/>
                  <a:gd name="T23" fmla="*/ 2 h 11"/>
                  <a:gd name="T24" fmla="*/ 3 w 3"/>
                  <a:gd name="T25" fmla="*/ 1 h 11"/>
                  <a:gd name="T26" fmla="*/ 3 w 3"/>
                  <a:gd name="T27" fmla="*/ 1 h 11"/>
                  <a:gd name="T28" fmla="*/ 3 w 3"/>
                  <a:gd name="T29" fmla="*/ 1 h 11"/>
                  <a:gd name="T30" fmla="*/ 2 w 3"/>
                  <a:gd name="T31" fmla="*/ 0 h 11"/>
                  <a:gd name="T32" fmla="*/ 2 w 3"/>
                  <a:gd name="T33" fmla="*/ 0 h 11"/>
                  <a:gd name="T34" fmla="*/ 1 w 3"/>
                  <a:gd name="T35" fmla="*/ 1 h 11"/>
                  <a:gd name="T36" fmla="*/ 1 w 3"/>
                  <a:gd name="T37" fmla="*/ 3 h 11"/>
                  <a:gd name="T38" fmla="*/ 0 w 3"/>
                  <a:gd name="T39" fmla="*/ 4 h 11"/>
                  <a:gd name="T40" fmla="*/ 0 w 3"/>
                  <a:gd name="T41" fmla="*/ 5 h 11"/>
                  <a:gd name="T42" fmla="*/ 0 w 3"/>
                  <a:gd name="T43" fmla="*/ 6 h 11"/>
                  <a:gd name="T44" fmla="*/ 0 w 3"/>
                  <a:gd name="T45" fmla="*/ 6 h 11"/>
                  <a:gd name="T46" fmla="*/ 0 w 3"/>
                  <a:gd name="T47"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 h="11">
                    <a:moveTo>
                      <a:pt x="0" y="6"/>
                    </a:moveTo>
                    <a:cubicBezTo>
                      <a:pt x="1" y="7"/>
                      <a:pt x="1" y="7"/>
                      <a:pt x="1" y="7"/>
                    </a:cubicBezTo>
                    <a:cubicBezTo>
                      <a:pt x="1" y="8"/>
                      <a:pt x="1" y="8"/>
                      <a:pt x="1" y="8"/>
                    </a:cubicBezTo>
                    <a:cubicBezTo>
                      <a:pt x="1" y="9"/>
                      <a:pt x="2" y="9"/>
                      <a:pt x="2" y="9"/>
                    </a:cubicBezTo>
                    <a:cubicBezTo>
                      <a:pt x="2" y="9"/>
                      <a:pt x="2" y="10"/>
                      <a:pt x="2" y="10"/>
                    </a:cubicBezTo>
                    <a:cubicBezTo>
                      <a:pt x="2" y="10"/>
                      <a:pt x="2" y="11"/>
                      <a:pt x="2" y="11"/>
                    </a:cubicBezTo>
                    <a:cubicBezTo>
                      <a:pt x="2" y="11"/>
                      <a:pt x="2" y="11"/>
                      <a:pt x="2" y="11"/>
                    </a:cubicBezTo>
                    <a:cubicBezTo>
                      <a:pt x="2" y="10"/>
                      <a:pt x="2" y="9"/>
                      <a:pt x="2" y="9"/>
                    </a:cubicBezTo>
                    <a:cubicBezTo>
                      <a:pt x="3" y="8"/>
                      <a:pt x="3" y="8"/>
                      <a:pt x="3" y="7"/>
                    </a:cubicBezTo>
                    <a:cubicBezTo>
                      <a:pt x="3" y="6"/>
                      <a:pt x="3" y="6"/>
                      <a:pt x="3" y="5"/>
                    </a:cubicBezTo>
                    <a:cubicBezTo>
                      <a:pt x="3" y="5"/>
                      <a:pt x="2" y="4"/>
                      <a:pt x="2" y="3"/>
                    </a:cubicBezTo>
                    <a:cubicBezTo>
                      <a:pt x="2" y="3"/>
                      <a:pt x="2" y="2"/>
                      <a:pt x="3" y="2"/>
                    </a:cubicBezTo>
                    <a:cubicBezTo>
                      <a:pt x="3" y="1"/>
                      <a:pt x="3" y="1"/>
                      <a:pt x="3" y="1"/>
                    </a:cubicBezTo>
                    <a:cubicBezTo>
                      <a:pt x="3" y="1"/>
                      <a:pt x="3" y="1"/>
                      <a:pt x="3" y="1"/>
                    </a:cubicBezTo>
                    <a:cubicBezTo>
                      <a:pt x="3" y="1"/>
                      <a:pt x="3" y="1"/>
                      <a:pt x="3" y="1"/>
                    </a:cubicBezTo>
                    <a:cubicBezTo>
                      <a:pt x="3" y="0"/>
                      <a:pt x="3" y="0"/>
                      <a:pt x="2" y="0"/>
                    </a:cubicBezTo>
                    <a:cubicBezTo>
                      <a:pt x="2" y="0"/>
                      <a:pt x="2" y="0"/>
                      <a:pt x="2" y="0"/>
                    </a:cubicBezTo>
                    <a:cubicBezTo>
                      <a:pt x="2" y="0"/>
                      <a:pt x="1" y="1"/>
                      <a:pt x="1" y="1"/>
                    </a:cubicBezTo>
                    <a:cubicBezTo>
                      <a:pt x="1" y="2"/>
                      <a:pt x="1" y="2"/>
                      <a:pt x="1" y="3"/>
                    </a:cubicBezTo>
                    <a:cubicBezTo>
                      <a:pt x="1" y="3"/>
                      <a:pt x="1" y="4"/>
                      <a:pt x="0" y="4"/>
                    </a:cubicBezTo>
                    <a:cubicBezTo>
                      <a:pt x="0" y="5"/>
                      <a:pt x="0" y="5"/>
                      <a:pt x="0" y="5"/>
                    </a:cubicBezTo>
                    <a:cubicBezTo>
                      <a:pt x="0" y="6"/>
                      <a:pt x="0" y="5"/>
                      <a:pt x="0" y="6"/>
                    </a:cubicBezTo>
                    <a:cubicBezTo>
                      <a:pt x="0" y="6"/>
                      <a:pt x="0" y="6"/>
                      <a:pt x="0" y="6"/>
                    </a:cubicBezTo>
                    <a:cubicBezTo>
                      <a:pt x="0" y="6"/>
                      <a:pt x="0" y="6"/>
                      <a:pt x="0" y="6"/>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58" name="Freeform 453">
                <a:extLst>
                  <a:ext uri="{FF2B5EF4-FFF2-40B4-BE49-F238E27FC236}">
                    <a16:creationId xmlns:a16="http://schemas.microsoft.com/office/drawing/2014/main" id="{932B71E6-17A6-DF6B-8DC3-EFE88FF46626}"/>
                  </a:ext>
                </a:extLst>
              </p:cNvPr>
              <p:cNvSpPr>
                <a:spLocks/>
              </p:cNvSpPr>
              <p:nvPr/>
            </p:nvSpPr>
            <p:spPr bwMode="auto">
              <a:xfrm>
                <a:off x="5586414" y="2297114"/>
                <a:ext cx="215900" cy="271463"/>
              </a:xfrm>
              <a:custGeom>
                <a:avLst/>
                <a:gdLst>
                  <a:gd name="T0" fmla="*/ 17 w 20"/>
                  <a:gd name="T1" fmla="*/ 14 h 25"/>
                  <a:gd name="T2" fmla="*/ 18 w 20"/>
                  <a:gd name="T3" fmla="*/ 13 h 25"/>
                  <a:gd name="T4" fmla="*/ 18 w 20"/>
                  <a:gd name="T5" fmla="*/ 12 h 25"/>
                  <a:gd name="T6" fmla="*/ 19 w 20"/>
                  <a:gd name="T7" fmla="*/ 12 h 25"/>
                  <a:gd name="T8" fmla="*/ 19 w 20"/>
                  <a:gd name="T9" fmla="*/ 11 h 25"/>
                  <a:gd name="T10" fmla="*/ 20 w 20"/>
                  <a:gd name="T11" fmla="*/ 10 h 25"/>
                  <a:gd name="T12" fmla="*/ 20 w 20"/>
                  <a:gd name="T13" fmla="*/ 9 h 25"/>
                  <a:gd name="T14" fmla="*/ 20 w 20"/>
                  <a:gd name="T15" fmla="*/ 8 h 25"/>
                  <a:gd name="T16" fmla="*/ 19 w 20"/>
                  <a:gd name="T17" fmla="*/ 8 h 25"/>
                  <a:gd name="T18" fmla="*/ 19 w 20"/>
                  <a:gd name="T19" fmla="*/ 7 h 25"/>
                  <a:gd name="T20" fmla="*/ 18 w 20"/>
                  <a:gd name="T21" fmla="*/ 7 h 25"/>
                  <a:gd name="T22" fmla="*/ 18 w 20"/>
                  <a:gd name="T23" fmla="*/ 6 h 25"/>
                  <a:gd name="T24" fmla="*/ 17 w 20"/>
                  <a:gd name="T25" fmla="*/ 5 h 25"/>
                  <a:gd name="T26" fmla="*/ 16 w 20"/>
                  <a:gd name="T27" fmla="*/ 5 h 25"/>
                  <a:gd name="T28" fmla="*/ 15 w 20"/>
                  <a:gd name="T29" fmla="*/ 5 h 25"/>
                  <a:gd name="T30" fmla="*/ 14 w 20"/>
                  <a:gd name="T31" fmla="*/ 5 h 25"/>
                  <a:gd name="T32" fmla="*/ 14 w 20"/>
                  <a:gd name="T33" fmla="*/ 4 h 25"/>
                  <a:gd name="T34" fmla="*/ 13 w 20"/>
                  <a:gd name="T35" fmla="*/ 3 h 25"/>
                  <a:gd name="T36" fmla="*/ 12 w 20"/>
                  <a:gd name="T37" fmla="*/ 3 h 25"/>
                  <a:gd name="T38" fmla="*/ 11 w 20"/>
                  <a:gd name="T39" fmla="*/ 2 h 25"/>
                  <a:gd name="T40" fmla="*/ 11 w 20"/>
                  <a:gd name="T41" fmla="*/ 2 h 25"/>
                  <a:gd name="T42" fmla="*/ 11 w 20"/>
                  <a:gd name="T43" fmla="*/ 1 h 25"/>
                  <a:gd name="T44" fmla="*/ 11 w 20"/>
                  <a:gd name="T45" fmla="*/ 0 h 25"/>
                  <a:gd name="T46" fmla="*/ 10 w 20"/>
                  <a:gd name="T47" fmla="*/ 0 h 25"/>
                  <a:gd name="T48" fmla="*/ 9 w 20"/>
                  <a:gd name="T49" fmla="*/ 1 h 25"/>
                  <a:gd name="T50" fmla="*/ 9 w 20"/>
                  <a:gd name="T51" fmla="*/ 3 h 25"/>
                  <a:gd name="T52" fmla="*/ 8 w 20"/>
                  <a:gd name="T53" fmla="*/ 5 h 25"/>
                  <a:gd name="T54" fmla="*/ 8 w 20"/>
                  <a:gd name="T55" fmla="*/ 7 h 25"/>
                  <a:gd name="T56" fmla="*/ 8 w 20"/>
                  <a:gd name="T57" fmla="*/ 8 h 25"/>
                  <a:gd name="T58" fmla="*/ 8 w 20"/>
                  <a:gd name="T59" fmla="*/ 10 h 25"/>
                  <a:gd name="T60" fmla="*/ 7 w 20"/>
                  <a:gd name="T61" fmla="*/ 12 h 25"/>
                  <a:gd name="T62" fmla="*/ 6 w 20"/>
                  <a:gd name="T63" fmla="*/ 14 h 25"/>
                  <a:gd name="T64" fmla="*/ 5 w 20"/>
                  <a:gd name="T65" fmla="*/ 16 h 25"/>
                  <a:gd name="T66" fmla="*/ 1 w 20"/>
                  <a:gd name="T67" fmla="*/ 18 h 25"/>
                  <a:gd name="T68" fmla="*/ 0 w 20"/>
                  <a:gd name="T69" fmla="*/ 18 h 25"/>
                  <a:gd name="T70" fmla="*/ 0 w 20"/>
                  <a:gd name="T71" fmla="*/ 18 h 25"/>
                  <a:gd name="T72" fmla="*/ 1 w 20"/>
                  <a:gd name="T73" fmla="*/ 20 h 25"/>
                  <a:gd name="T74" fmla="*/ 2 w 20"/>
                  <a:gd name="T75" fmla="*/ 22 h 25"/>
                  <a:gd name="T76" fmla="*/ 4 w 20"/>
                  <a:gd name="T77" fmla="*/ 25 h 25"/>
                  <a:gd name="T78" fmla="*/ 5 w 20"/>
                  <a:gd name="T79" fmla="*/ 25 h 25"/>
                  <a:gd name="T80" fmla="*/ 6 w 20"/>
                  <a:gd name="T81" fmla="*/ 24 h 25"/>
                  <a:gd name="T82" fmla="*/ 7 w 20"/>
                  <a:gd name="T83" fmla="*/ 24 h 25"/>
                  <a:gd name="T84" fmla="*/ 8 w 20"/>
                  <a:gd name="T85" fmla="*/ 24 h 25"/>
                  <a:gd name="T86" fmla="*/ 9 w 20"/>
                  <a:gd name="T87" fmla="*/ 24 h 25"/>
                  <a:gd name="T88" fmla="*/ 10 w 20"/>
                  <a:gd name="T89" fmla="*/ 24 h 25"/>
                  <a:gd name="T90" fmla="*/ 11 w 20"/>
                  <a:gd name="T91" fmla="*/ 23 h 25"/>
                  <a:gd name="T92" fmla="*/ 10 w 20"/>
                  <a:gd name="T93" fmla="*/ 23 h 25"/>
                  <a:gd name="T94" fmla="*/ 10 w 20"/>
                  <a:gd name="T95" fmla="*/ 22 h 25"/>
                  <a:gd name="T96" fmla="*/ 11 w 20"/>
                  <a:gd name="T97" fmla="*/ 21 h 25"/>
                  <a:gd name="T98" fmla="*/ 13 w 20"/>
                  <a:gd name="T99" fmla="*/ 21 h 25"/>
                  <a:gd name="T100" fmla="*/ 13 w 20"/>
                  <a:gd name="T101" fmla="*/ 21 h 25"/>
                  <a:gd name="T102" fmla="*/ 13 w 20"/>
                  <a:gd name="T103" fmla="*/ 20 h 25"/>
                  <a:gd name="T104" fmla="*/ 14 w 20"/>
                  <a:gd name="T105" fmla="*/ 19 h 25"/>
                  <a:gd name="T106" fmla="*/ 15 w 20"/>
                  <a:gd name="T107" fmla="*/ 18 h 25"/>
                  <a:gd name="T108" fmla="*/ 15 w 20"/>
                  <a:gd name="T109" fmla="*/ 17 h 25"/>
                  <a:gd name="T110" fmla="*/ 16 w 20"/>
                  <a:gd name="T111" fmla="*/ 16 h 25"/>
                  <a:gd name="T112" fmla="*/ 16 w 20"/>
                  <a:gd name="T113" fmla="*/ 15 h 25"/>
                  <a:gd name="T114" fmla="*/ 16 w 20"/>
                  <a:gd name="T115" fmla="*/ 14 h 25"/>
                  <a:gd name="T116" fmla="*/ 17 w 20"/>
                  <a:gd name="T1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 h="25">
                    <a:moveTo>
                      <a:pt x="17" y="14"/>
                    </a:moveTo>
                    <a:cubicBezTo>
                      <a:pt x="17" y="14"/>
                      <a:pt x="18" y="14"/>
                      <a:pt x="18" y="13"/>
                    </a:cubicBezTo>
                    <a:cubicBezTo>
                      <a:pt x="18" y="13"/>
                      <a:pt x="18" y="13"/>
                      <a:pt x="18" y="12"/>
                    </a:cubicBezTo>
                    <a:cubicBezTo>
                      <a:pt x="18" y="12"/>
                      <a:pt x="18" y="12"/>
                      <a:pt x="19" y="12"/>
                    </a:cubicBezTo>
                    <a:cubicBezTo>
                      <a:pt x="19" y="12"/>
                      <a:pt x="19" y="11"/>
                      <a:pt x="19" y="11"/>
                    </a:cubicBezTo>
                    <a:cubicBezTo>
                      <a:pt x="20" y="11"/>
                      <a:pt x="20" y="11"/>
                      <a:pt x="20" y="10"/>
                    </a:cubicBezTo>
                    <a:cubicBezTo>
                      <a:pt x="20" y="10"/>
                      <a:pt x="20" y="9"/>
                      <a:pt x="20" y="9"/>
                    </a:cubicBezTo>
                    <a:cubicBezTo>
                      <a:pt x="20" y="9"/>
                      <a:pt x="20" y="8"/>
                      <a:pt x="20" y="8"/>
                    </a:cubicBezTo>
                    <a:cubicBezTo>
                      <a:pt x="20" y="8"/>
                      <a:pt x="19" y="8"/>
                      <a:pt x="19" y="8"/>
                    </a:cubicBezTo>
                    <a:cubicBezTo>
                      <a:pt x="19" y="8"/>
                      <a:pt x="19" y="7"/>
                      <a:pt x="19" y="7"/>
                    </a:cubicBezTo>
                    <a:cubicBezTo>
                      <a:pt x="18" y="7"/>
                      <a:pt x="18" y="7"/>
                      <a:pt x="18" y="7"/>
                    </a:cubicBezTo>
                    <a:cubicBezTo>
                      <a:pt x="18" y="6"/>
                      <a:pt x="18" y="6"/>
                      <a:pt x="18" y="6"/>
                    </a:cubicBezTo>
                    <a:cubicBezTo>
                      <a:pt x="18" y="5"/>
                      <a:pt x="17" y="5"/>
                      <a:pt x="17" y="5"/>
                    </a:cubicBezTo>
                    <a:cubicBezTo>
                      <a:pt x="17" y="5"/>
                      <a:pt x="17" y="5"/>
                      <a:pt x="16" y="5"/>
                    </a:cubicBezTo>
                    <a:cubicBezTo>
                      <a:pt x="16" y="5"/>
                      <a:pt x="16" y="5"/>
                      <a:pt x="15" y="5"/>
                    </a:cubicBezTo>
                    <a:cubicBezTo>
                      <a:pt x="15" y="5"/>
                      <a:pt x="15" y="5"/>
                      <a:pt x="14" y="5"/>
                    </a:cubicBezTo>
                    <a:cubicBezTo>
                      <a:pt x="14" y="5"/>
                      <a:pt x="14" y="5"/>
                      <a:pt x="14" y="4"/>
                    </a:cubicBezTo>
                    <a:cubicBezTo>
                      <a:pt x="13" y="4"/>
                      <a:pt x="13" y="4"/>
                      <a:pt x="13" y="3"/>
                    </a:cubicBezTo>
                    <a:cubicBezTo>
                      <a:pt x="12" y="3"/>
                      <a:pt x="12" y="3"/>
                      <a:pt x="12" y="3"/>
                    </a:cubicBezTo>
                    <a:cubicBezTo>
                      <a:pt x="12" y="3"/>
                      <a:pt x="12" y="3"/>
                      <a:pt x="11" y="2"/>
                    </a:cubicBezTo>
                    <a:cubicBezTo>
                      <a:pt x="11" y="2"/>
                      <a:pt x="11" y="2"/>
                      <a:pt x="11" y="2"/>
                    </a:cubicBezTo>
                    <a:cubicBezTo>
                      <a:pt x="11" y="1"/>
                      <a:pt x="11" y="1"/>
                      <a:pt x="11" y="1"/>
                    </a:cubicBezTo>
                    <a:cubicBezTo>
                      <a:pt x="11" y="0"/>
                      <a:pt x="11" y="0"/>
                      <a:pt x="11" y="0"/>
                    </a:cubicBezTo>
                    <a:cubicBezTo>
                      <a:pt x="10" y="0"/>
                      <a:pt x="10" y="0"/>
                      <a:pt x="10" y="0"/>
                    </a:cubicBezTo>
                    <a:cubicBezTo>
                      <a:pt x="10" y="1"/>
                      <a:pt x="10" y="1"/>
                      <a:pt x="9" y="1"/>
                    </a:cubicBezTo>
                    <a:cubicBezTo>
                      <a:pt x="9" y="2"/>
                      <a:pt x="9" y="3"/>
                      <a:pt x="9" y="3"/>
                    </a:cubicBezTo>
                    <a:cubicBezTo>
                      <a:pt x="9" y="4"/>
                      <a:pt x="9" y="5"/>
                      <a:pt x="8" y="5"/>
                    </a:cubicBezTo>
                    <a:cubicBezTo>
                      <a:pt x="8" y="6"/>
                      <a:pt x="8" y="7"/>
                      <a:pt x="8" y="7"/>
                    </a:cubicBezTo>
                    <a:cubicBezTo>
                      <a:pt x="8" y="8"/>
                      <a:pt x="8" y="8"/>
                      <a:pt x="8" y="8"/>
                    </a:cubicBezTo>
                    <a:cubicBezTo>
                      <a:pt x="8" y="9"/>
                      <a:pt x="8" y="9"/>
                      <a:pt x="8" y="10"/>
                    </a:cubicBezTo>
                    <a:cubicBezTo>
                      <a:pt x="8" y="11"/>
                      <a:pt x="8" y="11"/>
                      <a:pt x="7" y="12"/>
                    </a:cubicBezTo>
                    <a:cubicBezTo>
                      <a:pt x="7" y="13"/>
                      <a:pt x="7" y="13"/>
                      <a:pt x="6" y="14"/>
                    </a:cubicBezTo>
                    <a:cubicBezTo>
                      <a:pt x="6" y="15"/>
                      <a:pt x="6" y="16"/>
                      <a:pt x="5" y="16"/>
                    </a:cubicBezTo>
                    <a:cubicBezTo>
                      <a:pt x="3" y="17"/>
                      <a:pt x="3" y="17"/>
                      <a:pt x="1" y="18"/>
                    </a:cubicBezTo>
                    <a:cubicBezTo>
                      <a:pt x="1" y="18"/>
                      <a:pt x="1" y="18"/>
                      <a:pt x="0" y="18"/>
                    </a:cubicBezTo>
                    <a:cubicBezTo>
                      <a:pt x="0" y="18"/>
                      <a:pt x="0" y="18"/>
                      <a:pt x="0" y="18"/>
                    </a:cubicBezTo>
                    <a:cubicBezTo>
                      <a:pt x="0" y="19"/>
                      <a:pt x="1" y="19"/>
                      <a:pt x="1" y="20"/>
                    </a:cubicBezTo>
                    <a:cubicBezTo>
                      <a:pt x="2" y="21"/>
                      <a:pt x="2" y="21"/>
                      <a:pt x="2" y="22"/>
                    </a:cubicBezTo>
                    <a:cubicBezTo>
                      <a:pt x="3" y="23"/>
                      <a:pt x="4" y="24"/>
                      <a:pt x="4" y="25"/>
                    </a:cubicBezTo>
                    <a:cubicBezTo>
                      <a:pt x="5" y="25"/>
                      <a:pt x="5" y="25"/>
                      <a:pt x="5" y="25"/>
                    </a:cubicBezTo>
                    <a:cubicBezTo>
                      <a:pt x="6" y="25"/>
                      <a:pt x="6" y="25"/>
                      <a:pt x="6" y="24"/>
                    </a:cubicBezTo>
                    <a:cubicBezTo>
                      <a:pt x="7" y="24"/>
                      <a:pt x="7" y="24"/>
                      <a:pt x="7" y="24"/>
                    </a:cubicBezTo>
                    <a:cubicBezTo>
                      <a:pt x="8" y="24"/>
                      <a:pt x="8" y="24"/>
                      <a:pt x="8" y="24"/>
                    </a:cubicBezTo>
                    <a:cubicBezTo>
                      <a:pt x="9" y="24"/>
                      <a:pt x="9" y="24"/>
                      <a:pt x="9" y="24"/>
                    </a:cubicBezTo>
                    <a:cubicBezTo>
                      <a:pt x="10" y="24"/>
                      <a:pt x="10" y="24"/>
                      <a:pt x="10" y="24"/>
                    </a:cubicBezTo>
                    <a:cubicBezTo>
                      <a:pt x="11" y="24"/>
                      <a:pt x="11" y="24"/>
                      <a:pt x="11" y="23"/>
                    </a:cubicBezTo>
                    <a:cubicBezTo>
                      <a:pt x="11" y="23"/>
                      <a:pt x="10" y="23"/>
                      <a:pt x="10" y="23"/>
                    </a:cubicBezTo>
                    <a:cubicBezTo>
                      <a:pt x="10" y="23"/>
                      <a:pt x="10" y="22"/>
                      <a:pt x="10" y="22"/>
                    </a:cubicBezTo>
                    <a:cubicBezTo>
                      <a:pt x="10" y="21"/>
                      <a:pt x="11" y="22"/>
                      <a:pt x="11" y="21"/>
                    </a:cubicBezTo>
                    <a:cubicBezTo>
                      <a:pt x="12" y="21"/>
                      <a:pt x="12" y="21"/>
                      <a:pt x="13" y="21"/>
                    </a:cubicBezTo>
                    <a:cubicBezTo>
                      <a:pt x="13" y="21"/>
                      <a:pt x="13" y="21"/>
                      <a:pt x="13" y="21"/>
                    </a:cubicBezTo>
                    <a:cubicBezTo>
                      <a:pt x="13" y="20"/>
                      <a:pt x="13" y="20"/>
                      <a:pt x="13" y="20"/>
                    </a:cubicBezTo>
                    <a:cubicBezTo>
                      <a:pt x="13" y="19"/>
                      <a:pt x="13" y="19"/>
                      <a:pt x="14" y="19"/>
                    </a:cubicBezTo>
                    <a:cubicBezTo>
                      <a:pt x="14" y="18"/>
                      <a:pt x="14" y="18"/>
                      <a:pt x="15" y="18"/>
                    </a:cubicBezTo>
                    <a:cubicBezTo>
                      <a:pt x="15" y="18"/>
                      <a:pt x="15" y="17"/>
                      <a:pt x="15" y="17"/>
                    </a:cubicBezTo>
                    <a:cubicBezTo>
                      <a:pt x="16" y="17"/>
                      <a:pt x="16" y="16"/>
                      <a:pt x="16" y="16"/>
                    </a:cubicBezTo>
                    <a:cubicBezTo>
                      <a:pt x="16" y="16"/>
                      <a:pt x="16" y="15"/>
                      <a:pt x="16" y="15"/>
                    </a:cubicBezTo>
                    <a:cubicBezTo>
                      <a:pt x="16" y="15"/>
                      <a:pt x="16" y="14"/>
                      <a:pt x="16" y="14"/>
                    </a:cubicBezTo>
                    <a:cubicBezTo>
                      <a:pt x="16" y="14"/>
                      <a:pt x="17" y="14"/>
                      <a:pt x="17" y="14"/>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59" name="Freeform 454">
                <a:extLst>
                  <a:ext uri="{FF2B5EF4-FFF2-40B4-BE49-F238E27FC236}">
                    <a16:creationId xmlns:a16="http://schemas.microsoft.com/office/drawing/2014/main" id="{54F90F87-E6E2-6474-AE70-ACC8DC3D5E36}"/>
                  </a:ext>
                </a:extLst>
              </p:cNvPr>
              <p:cNvSpPr>
                <a:spLocks/>
              </p:cNvSpPr>
              <p:nvPr/>
            </p:nvSpPr>
            <p:spPr bwMode="auto">
              <a:xfrm>
                <a:off x="5629276" y="2568576"/>
                <a:ext cx="11113"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0" y="0"/>
                      <a:pt x="0" y="0"/>
                      <a:pt x="0" y="0"/>
                    </a:cubicBezTo>
                    <a:cubicBezTo>
                      <a:pt x="1" y="0"/>
                      <a:pt x="1" y="0"/>
                      <a:pt x="1"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60" name="Freeform 455">
                <a:extLst>
                  <a:ext uri="{FF2B5EF4-FFF2-40B4-BE49-F238E27FC236}">
                    <a16:creationId xmlns:a16="http://schemas.microsoft.com/office/drawing/2014/main" id="{935EF39E-A945-D5A4-10AD-1D0ED8A1F7A7}"/>
                  </a:ext>
                </a:extLst>
              </p:cNvPr>
              <p:cNvSpPr>
                <a:spLocks/>
              </p:cNvSpPr>
              <p:nvPr/>
            </p:nvSpPr>
            <p:spPr bwMode="auto">
              <a:xfrm>
                <a:off x="6202364" y="1984376"/>
                <a:ext cx="11113"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0" y="0"/>
                      <a:pt x="0" y="0"/>
                      <a:pt x="1"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61" name="Freeform 456">
                <a:extLst>
                  <a:ext uri="{FF2B5EF4-FFF2-40B4-BE49-F238E27FC236}">
                    <a16:creationId xmlns:a16="http://schemas.microsoft.com/office/drawing/2014/main" id="{642DF417-013D-9549-EB8F-B93694E18E2A}"/>
                  </a:ext>
                </a:extLst>
              </p:cNvPr>
              <p:cNvSpPr>
                <a:spLocks/>
              </p:cNvSpPr>
              <p:nvPr/>
            </p:nvSpPr>
            <p:spPr bwMode="auto">
              <a:xfrm>
                <a:off x="6018214" y="1984376"/>
                <a:ext cx="766763" cy="854075"/>
              </a:xfrm>
              <a:custGeom>
                <a:avLst/>
                <a:gdLst>
                  <a:gd name="T0" fmla="*/ 11 w 71"/>
                  <a:gd name="T1" fmla="*/ 2 h 79"/>
                  <a:gd name="T2" fmla="*/ 13 w 71"/>
                  <a:gd name="T3" fmla="*/ 8 h 79"/>
                  <a:gd name="T4" fmla="*/ 13 w 71"/>
                  <a:gd name="T5" fmla="*/ 11 h 79"/>
                  <a:gd name="T6" fmla="*/ 12 w 71"/>
                  <a:gd name="T7" fmla="*/ 15 h 79"/>
                  <a:gd name="T8" fmla="*/ 9 w 71"/>
                  <a:gd name="T9" fmla="*/ 19 h 79"/>
                  <a:gd name="T10" fmla="*/ 7 w 71"/>
                  <a:gd name="T11" fmla="*/ 21 h 79"/>
                  <a:gd name="T12" fmla="*/ 4 w 71"/>
                  <a:gd name="T13" fmla="*/ 22 h 79"/>
                  <a:gd name="T14" fmla="*/ 4 w 71"/>
                  <a:gd name="T15" fmla="*/ 25 h 79"/>
                  <a:gd name="T16" fmla="*/ 7 w 71"/>
                  <a:gd name="T17" fmla="*/ 29 h 79"/>
                  <a:gd name="T18" fmla="*/ 6 w 71"/>
                  <a:gd name="T19" fmla="*/ 31 h 79"/>
                  <a:gd name="T20" fmla="*/ 2 w 71"/>
                  <a:gd name="T21" fmla="*/ 33 h 79"/>
                  <a:gd name="T22" fmla="*/ 3 w 71"/>
                  <a:gd name="T23" fmla="*/ 36 h 79"/>
                  <a:gd name="T24" fmla="*/ 6 w 71"/>
                  <a:gd name="T25" fmla="*/ 37 h 79"/>
                  <a:gd name="T26" fmla="*/ 4 w 71"/>
                  <a:gd name="T27" fmla="*/ 39 h 79"/>
                  <a:gd name="T28" fmla="*/ 8 w 71"/>
                  <a:gd name="T29" fmla="*/ 42 h 79"/>
                  <a:gd name="T30" fmla="*/ 11 w 71"/>
                  <a:gd name="T31" fmla="*/ 40 h 79"/>
                  <a:gd name="T32" fmla="*/ 12 w 71"/>
                  <a:gd name="T33" fmla="*/ 39 h 79"/>
                  <a:gd name="T34" fmla="*/ 13 w 71"/>
                  <a:gd name="T35" fmla="*/ 44 h 79"/>
                  <a:gd name="T36" fmla="*/ 15 w 71"/>
                  <a:gd name="T37" fmla="*/ 51 h 79"/>
                  <a:gd name="T38" fmla="*/ 17 w 71"/>
                  <a:gd name="T39" fmla="*/ 57 h 79"/>
                  <a:gd name="T40" fmla="*/ 20 w 71"/>
                  <a:gd name="T41" fmla="*/ 63 h 79"/>
                  <a:gd name="T42" fmla="*/ 23 w 71"/>
                  <a:gd name="T43" fmla="*/ 69 h 79"/>
                  <a:gd name="T44" fmla="*/ 26 w 71"/>
                  <a:gd name="T45" fmla="*/ 77 h 79"/>
                  <a:gd name="T46" fmla="*/ 30 w 71"/>
                  <a:gd name="T47" fmla="*/ 76 h 79"/>
                  <a:gd name="T48" fmla="*/ 31 w 71"/>
                  <a:gd name="T49" fmla="*/ 73 h 79"/>
                  <a:gd name="T50" fmla="*/ 33 w 71"/>
                  <a:gd name="T51" fmla="*/ 68 h 79"/>
                  <a:gd name="T52" fmla="*/ 33 w 71"/>
                  <a:gd name="T53" fmla="*/ 63 h 79"/>
                  <a:gd name="T54" fmla="*/ 34 w 71"/>
                  <a:gd name="T55" fmla="*/ 57 h 79"/>
                  <a:gd name="T56" fmla="*/ 37 w 71"/>
                  <a:gd name="T57" fmla="*/ 55 h 79"/>
                  <a:gd name="T58" fmla="*/ 40 w 71"/>
                  <a:gd name="T59" fmla="*/ 52 h 79"/>
                  <a:gd name="T60" fmla="*/ 42 w 71"/>
                  <a:gd name="T61" fmla="*/ 49 h 79"/>
                  <a:gd name="T62" fmla="*/ 45 w 71"/>
                  <a:gd name="T63" fmla="*/ 46 h 79"/>
                  <a:gd name="T64" fmla="*/ 48 w 71"/>
                  <a:gd name="T65" fmla="*/ 41 h 79"/>
                  <a:gd name="T66" fmla="*/ 51 w 71"/>
                  <a:gd name="T67" fmla="*/ 39 h 79"/>
                  <a:gd name="T68" fmla="*/ 53 w 71"/>
                  <a:gd name="T69" fmla="*/ 39 h 79"/>
                  <a:gd name="T70" fmla="*/ 51 w 71"/>
                  <a:gd name="T71" fmla="*/ 34 h 79"/>
                  <a:gd name="T72" fmla="*/ 50 w 71"/>
                  <a:gd name="T73" fmla="*/ 30 h 79"/>
                  <a:gd name="T74" fmla="*/ 50 w 71"/>
                  <a:gd name="T75" fmla="*/ 28 h 79"/>
                  <a:gd name="T76" fmla="*/ 52 w 71"/>
                  <a:gd name="T77" fmla="*/ 27 h 79"/>
                  <a:gd name="T78" fmla="*/ 53 w 71"/>
                  <a:gd name="T79" fmla="*/ 29 h 79"/>
                  <a:gd name="T80" fmla="*/ 60 w 71"/>
                  <a:gd name="T81" fmla="*/ 30 h 79"/>
                  <a:gd name="T82" fmla="*/ 58 w 71"/>
                  <a:gd name="T83" fmla="*/ 33 h 79"/>
                  <a:gd name="T84" fmla="*/ 60 w 71"/>
                  <a:gd name="T85" fmla="*/ 34 h 79"/>
                  <a:gd name="T86" fmla="*/ 62 w 71"/>
                  <a:gd name="T87" fmla="*/ 38 h 79"/>
                  <a:gd name="T88" fmla="*/ 63 w 71"/>
                  <a:gd name="T89" fmla="*/ 37 h 79"/>
                  <a:gd name="T90" fmla="*/ 64 w 71"/>
                  <a:gd name="T91" fmla="*/ 33 h 79"/>
                  <a:gd name="T92" fmla="*/ 66 w 71"/>
                  <a:gd name="T93" fmla="*/ 29 h 79"/>
                  <a:gd name="T94" fmla="*/ 67 w 71"/>
                  <a:gd name="T95" fmla="*/ 25 h 79"/>
                  <a:gd name="T96" fmla="*/ 70 w 71"/>
                  <a:gd name="T97" fmla="*/ 20 h 79"/>
                  <a:gd name="T98" fmla="*/ 64 w 71"/>
                  <a:gd name="T99" fmla="*/ 18 h 79"/>
                  <a:gd name="T100" fmla="*/ 58 w 71"/>
                  <a:gd name="T101" fmla="*/ 19 h 79"/>
                  <a:gd name="T102" fmla="*/ 53 w 71"/>
                  <a:gd name="T103" fmla="*/ 20 h 79"/>
                  <a:gd name="T104" fmla="*/ 48 w 71"/>
                  <a:gd name="T105" fmla="*/ 20 h 79"/>
                  <a:gd name="T106" fmla="*/ 48 w 71"/>
                  <a:gd name="T107" fmla="*/ 24 h 79"/>
                  <a:gd name="T108" fmla="*/ 44 w 71"/>
                  <a:gd name="T109" fmla="*/ 25 h 79"/>
                  <a:gd name="T110" fmla="*/ 39 w 71"/>
                  <a:gd name="T111" fmla="*/ 23 h 79"/>
                  <a:gd name="T112" fmla="*/ 34 w 71"/>
                  <a:gd name="T113" fmla="*/ 22 h 79"/>
                  <a:gd name="T114" fmla="*/ 30 w 71"/>
                  <a:gd name="T115" fmla="*/ 20 h 79"/>
                  <a:gd name="T116" fmla="*/ 26 w 71"/>
                  <a:gd name="T117" fmla="*/ 17 h 79"/>
                  <a:gd name="T118" fmla="*/ 21 w 71"/>
                  <a:gd name="T119" fmla="*/ 15 h 79"/>
                  <a:gd name="T120" fmla="*/ 23 w 71"/>
                  <a:gd name="T121" fmla="*/ 11 h 79"/>
                  <a:gd name="T122" fmla="*/ 22 w 71"/>
                  <a:gd name="T123" fmla="*/ 4 h 79"/>
                  <a:gd name="T124" fmla="*/ 17 w 71"/>
                  <a:gd name="T125" fmla="*/ 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 h="79">
                    <a:moveTo>
                      <a:pt x="16" y="1"/>
                    </a:moveTo>
                    <a:cubicBezTo>
                      <a:pt x="16" y="2"/>
                      <a:pt x="16" y="2"/>
                      <a:pt x="15" y="2"/>
                    </a:cubicBezTo>
                    <a:cubicBezTo>
                      <a:pt x="15" y="2"/>
                      <a:pt x="15" y="2"/>
                      <a:pt x="15" y="3"/>
                    </a:cubicBezTo>
                    <a:cubicBezTo>
                      <a:pt x="14" y="3"/>
                      <a:pt x="14" y="3"/>
                      <a:pt x="13" y="2"/>
                    </a:cubicBezTo>
                    <a:cubicBezTo>
                      <a:pt x="12" y="2"/>
                      <a:pt x="12" y="2"/>
                      <a:pt x="11" y="2"/>
                    </a:cubicBezTo>
                    <a:cubicBezTo>
                      <a:pt x="11" y="2"/>
                      <a:pt x="11" y="3"/>
                      <a:pt x="11" y="3"/>
                    </a:cubicBezTo>
                    <a:cubicBezTo>
                      <a:pt x="11" y="4"/>
                      <a:pt x="11" y="4"/>
                      <a:pt x="11" y="5"/>
                    </a:cubicBezTo>
                    <a:cubicBezTo>
                      <a:pt x="11" y="5"/>
                      <a:pt x="11" y="6"/>
                      <a:pt x="11" y="6"/>
                    </a:cubicBezTo>
                    <a:cubicBezTo>
                      <a:pt x="11" y="7"/>
                      <a:pt x="11" y="7"/>
                      <a:pt x="12" y="7"/>
                    </a:cubicBezTo>
                    <a:cubicBezTo>
                      <a:pt x="12" y="8"/>
                      <a:pt x="12" y="8"/>
                      <a:pt x="13" y="8"/>
                    </a:cubicBezTo>
                    <a:cubicBezTo>
                      <a:pt x="13" y="8"/>
                      <a:pt x="13" y="8"/>
                      <a:pt x="14" y="8"/>
                    </a:cubicBezTo>
                    <a:cubicBezTo>
                      <a:pt x="14" y="9"/>
                      <a:pt x="14" y="8"/>
                      <a:pt x="14" y="9"/>
                    </a:cubicBezTo>
                    <a:cubicBezTo>
                      <a:pt x="15" y="9"/>
                      <a:pt x="14" y="10"/>
                      <a:pt x="14" y="10"/>
                    </a:cubicBezTo>
                    <a:cubicBezTo>
                      <a:pt x="13" y="10"/>
                      <a:pt x="13" y="10"/>
                      <a:pt x="13" y="10"/>
                    </a:cubicBezTo>
                    <a:cubicBezTo>
                      <a:pt x="13" y="10"/>
                      <a:pt x="13" y="11"/>
                      <a:pt x="13" y="11"/>
                    </a:cubicBezTo>
                    <a:cubicBezTo>
                      <a:pt x="13" y="11"/>
                      <a:pt x="13" y="12"/>
                      <a:pt x="13" y="12"/>
                    </a:cubicBezTo>
                    <a:cubicBezTo>
                      <a:pt x="13" y="12"/>
                      <a:pt x="14" y="12"/>
                      <a:pt x="13" y="13"/>
                    </a:cubicBezTo>
                    <a:cubicBezTo>
                      <a:pt x="13" y="13"/>
                      <a:pt x="13" y="13"/>
                      <a:pt x="13" y="13"/>
                    </a:cubicBezTo>
                    <a:cubicBezTo>
                      <a:pt x="13" y="14"/>
                      <a:pt x="13" y="14"/>
                      <a:pt x="12" y="14"/>
                    </a:cubicBezTo>
                    <a:cubicBezTo>
                      <a:pt x="12" y="14"/>
                      <a:pt x="13" y="15"/>
                      <a:pt x="12" y="15"/>
                    </a:cubicBezTo>
                    <a:cubicBezTo>
                      <a:pt x="12" y="15"/>
                      <a:pt x="12" y="15"/>
                      <a:pt x="12" y="15"/>
                    </a:cubicBezTo>
                    <a:cubicBezTo>
                      <a:pt x="11" y="15"/>
                      <a:pt x="11" y="16"/>
                      <a:pt x="11" y="16"/>
                    </a:cubicBezTo>
                    <a:cubicBezTo>
                      <a:pt x="11" y="17"/>
                      <a:pt x="11" y="17"/>
                      <a:pt x="11" y="17"/>
                    </a:cubicBezTo>
                    <a:cubicBezTo>
                      <a:pt x="11" y="18"/>
                      <a:pt x="11" y="18"/>
                      <a:pt x="10" y="18"/>
                    </a:cubicBezTo>
                    <a:cubicBezTo>
                      <a:pt x="10" y="18"/>
                      <a:pt x="10" y="18"/>
                      <a:pt x="9" y="19"/>
                    </a:cubicBezTo>
                    <a:cubicBezTo>
                      <a:pt x="9" y="19"/>
                      <a:pt x="9" y="19"/>
                      <a:pt x="9" y="20"/>
                    </a:cubicBezTo>
                    <a:cubicBezTo>
                      <a:pt x="9" y="20"/>
                      <a:pt x="9" y="20"/>
                      <a:pt x="9" y="20"/>
                    </a:cubicBezTo>
                    <a:cubicBezTo>
                      <a:pt x="9" y="20"/>
                      <a:pt x="9" y="21"/>
                      <a:pt x="8" y="21"/>
                    </a:cubicBezTo>
                    <a:cubicBezTo>
                      <a:pt x="8" y="21"/>
                      <a:pt x="8" y="21"/>
                      <a:pt x="8" y="21"/>
                    </a:cubicBezTo>
                    <a:cubicBezTo>
                      <a:pt x="7" y="21"/>
                      <a:pt x="7" y="21"/>
                      <a:pt x="7" y="21"/>
                    </a:cubicBezTo>
                    <a:cubicBezTo>
                      <a:pt x="6" y="22"/>
                      <a:pt x="6" y="22"/>
                      <a:pt x="6" y="22"/>
                    </a:cubicBezTo>
                    <a:cubicBezTo>
                      <a:pt x="6" y="22"/>
                      <a:pt x="5" y="22"/>
                      <a:pt x="5" y="22"/>
                    </a:cubicBezTo>
                    <a:cubicBezTo>
                      <a:pt x="5" y="22"/>
                      <a:pt x="5" y="21"/>
                      <a:pt x="5" y="21"/>
                    </a:cubicBezTo>
                    <a:cubicBezTo>
                      <a:pt x="5" y="21"/>
                      <a:pt x="5" y="21"/>
                      <a:pt x="5" y="21"/>
                    </a:cubicBezTo>
                    <a:cubicBezTo>
                      <a:pt x="4" y="21"/>
                      <a:pt x="4" y="21"/>
                      <a:pt x="4" y="22"/>
                    </a:cubicBezTo>
                    <a:cubicBezTo>
                      <a:pt x="4" y="22"/>
                      <a:pt x="5" y="22"/>
                      <a:pt x="4" y="23"/>
                    </a:cubicBezTo>
                    <a:cubicBezTo>
                      <a:pt x="4" y="23"/>
                      <a:pt x="4" y="23"/>
                      <a:pt x="3" y="23"/>
                    </a:cubicBezTo>
                    <a:cubicBezTo>
                      <a:pt x="3" y="23"/>
                      <a:pt x="3" y="24"/>
                      <a:pt x="3" y="24"/>
                    </a:cubicBezTo>
                    <a:cubicBezTo>
                      <a:pt x="3" y="25"/>
                      <a:pt x="3" y="25"/>
                      <a:pt x="3" y="26"/>
                    </a:cubicBezTo>
                    <a:cubicBezTo>
                      <a:pt x="4" y="26"/>
                      <a:pt x="4" y="25"/>
                      <a:pt x="4" y="25"/>
                    </a:cubicBezTo>
                    <a:cubicBezTo>
                      <a:pt x="5" y="25"/>
                      <a:pt x="5" y="25"/>
                      <a:pt x="5" y="26"/>
                    </a:cubicBezTo>
                    <a:cubicBezTo>
                      <a:pt x="5" y="26"/>
                      <a:pt x="5" y="26"/>
                      <a:pt x="5" y="27"/>
                    </a:cubicBezTo>
                    <a:cubicBezTo>
                      <a:pt x="5" y="27"/>
                      <a:pt x="5" y="27"/>
                      <a:pt x="5" y="27"/>
                    </a:cubicBezTo>
                    <a:cubicBezTo>
                      <a:pt x="6" y="28"/>
                      <a:pt x="6" y="28"/>
                      <a:pt x="6" y="28"/>
                    </a:cubicBezTo>
                    <a:cubicBezTo>
                      <a:pt x="7" y="28"/>
                      <a:pt x="7" y="29"/>
                      <a:pt x="7" y="29"/>
                    </a:cubicBezTo>
                    <a:cubicBezTo>
                      <a:pt x="7" y="29"/>
                      <a:pt x="7" y="29"/>
                      <a:pt x="7" y="29"/>
                    </a:cubicBezTo>
                    <a:cubicBezTo>
                      <a:pt x="7" y="30"/>
                      <a:pt x="7" y="30"/>
                      <a:pt x="7" y="30"/>
                    </a:cubicBezTo>
                    <a:cubicBezTo>
                      <a:pt x="8" y="31"/>
                      <a:pt x="8" y="31"/>
                      <a:pt x="8" y="31"/>
                    </a:cubicBezTo>
                    <a:cubicBezTo>
                      <a:pt x="8" y="32"/>
                      <a:pt x="7" y="32"/>
                      <a:pt x="7" y="32"/>
                    </a:cubicBezTo>
                    <a:cubicBezTo>
                      <a:pt x="7" y="32"/>
                      <a:pt x="7" y="31"/>
                      <a:pt x="6" y="31"/>
                    </a:cubicBezTo>
                    <a:cubicBezTo>
                      <a:pt x="6" y="31"/>
                      <a:pt x="6" y="32"/>
                      <a:pt x="5" y="32"/>
                    </a:cubicBezTo>
                    <a:cubicBezTo>
                      <a:pt x="5" y="32"/>
                      <a:pt x="5" y="32"/>
                      <a:pt x="4" y="32"/>
                    </a:cubicBezTo>
                    <a:cubicBezTo>
                      <a:pt x="4" y="32"/>
                      <a:pt x="4" y="32"/>
                      <a:pt x="3" y="32"/>
                    </a:cubicBezTo>
                    <a:cubicBezTo>
                      <a:pt x="3" y="32"/>
                      <a:pt x="3" y="32"/>
                      <a:pt x="3" y="32"/>
                    </a:cubicBezTo>
                    <a:cubicBezTo>
                      <a:pt x="2" y="32"/>
                      <a:pt x="2" y="32"/>
                      <a:pt x="2" y="33"/>
                    </a:cubicBezTo>
                    <a:cubicBezTo>
                      <a:pt x="2" y="33"/>
                      <a:pt x="1" y="33"/>
                      <a:pt x="1" y="34"/>
                    </a:cubicBezTo>
                    <a:cubicBezTo>
                      <a:pt x="0" y="34"/>
                      <a:pt x="0" y="34"/>
                      <a:pt x="0" y="34"/>
                    </a:cubicBezTo>
                    <a:cubicBezTo>
                      <a:pt x="1" y="34"/>
                      <a:pt x="1" y="34"/>
                      <a:pt x="1" y="34"/>
                    </a:cubicBezTo>
                    <a:cubicBezTo>
                      <a:pt x="2" y="35"/>
                      <a:pt x="2" y="35"/>
                      <a:pt x="2" y="35"/>
                    </a:cubicBezTo>
                    <a:cubicBezTo>
                      <a:pt x="2" y="35"/>
                      <a:pt x="2" y="36"/>
                      <a:pt x="3" y="36"/>
                    </a:cubicBezTo>
                    <a:cubicBezTo>
                      <a:pt x="3" y="36"/>
                      <a:pt x="3" y="36"/>
                      <a:pt x="3" y="36"/>
                    </a:cubicBezTo>
                    <a:cubicBezTo>
                      <a:pt x="3" y="36"/>
                      <a:pt x="4" y="36"/>
                      <a:pt x="4" y="36"/>
                    </a:cubicBezTo>
                    <a:cubicBezTo>
                      <a:pt x="4" y="36"/>
                      <a:pt x="5" y="36"/>
                      <a:pt x="5" y="36"/>
                    </a:cubicBezTo>
                    <a:cubicBezTo>
                      <a:pt x="6" y="36"/>
                      <a:pt x="6" y="36"/>
                      <a:pt x="6" y="36"/>
                    </a:cubicBezTo>
                    <a:cubicBezTo>
                      <a:pt x="6" y="37"/>
                      <a:pt x="6" y="37"/>
                      <a:pt x="6" y="37"/>
                    </a:cubicBezTo>
                    <a:cubicBezTo>
                      <a:pt x="6" y="37"/>
                      <a:pt x="5" y="37"/>
                      <a:pt x="5" y="37"/>
                    </a:cubicBezTo>
                    <a:cubicBezTo>
                      <a:pt x="4" y="37"/>
                      <a:pt x="4" y="37"/>
                      <a:pt x="4" y="37"/>
                    </a:cubicBezTo>
                    <a:cubicBezTo>
                      <a:pt x="3" y="37"/>
                      <a:pt x="3" y="37"/>
                      <a:pt x="3" y="38"/>
                    </a:cubicBezTo>
                    <a:cubicBezTo>
                      <a:pt x="3" y="38"/>
                      <a:pt x="3" y="38"/>
                      <a:pt x="4" y="38"/>
                    </a:cubicBezTo>
                    <a:cubicBezTo>
                      <a:pt x="4" y="39"/>
                      <a:pt x="4" y="39"/>
                      <a:pt x="4" y="39"/>
                    </a:cubicBezTo>
                    <a:cubicBezTo>
                      <a:pt x="4" y="39"/>
                      <a:pt x="4" y="39"/>
                      <a:pt x="4" y="39"/>
                    </a:cubicBezTo>
                    <a:cubicBezTo>
                      <a:pt x="4" y="39"/>
                      <a:pt x="5" y="40"/>
                      <a:pt x="5" y="40"/>
                    </a:cubicBezTo>
                    <a:cubicBezTo>
                      <a:pt x="5" y="40"/>
                      <a:pt x="5" y="40"/>
                      <a:pt x="6" y="41"/>
                    </a:cubicBezTo>
                    <a:cubicBezTo>
                      <a:pt x="6" y="41"/>
                      <a:pt x="7" y="41"/>
                      <a:pt x="7" y="42"/>
                    </a:cubicBezTo>
                    <a:cubicBezTo>
                      <a:pt x="7" y="42"/>
                      <a:pt x="7" y="42"/>
                      <a:pt x="8" y="42"/>
                    </a:cubicBezTo>
                    <a:cubicBezTo>
                      <a:pt x="8" y="43"/>
                      <a:pt x="8" y="42"/>
                      <a:pt x="9" y="42"/>
                    </a:cubicBezTo>
                    <a:cubicBezTo>
                      <a:pt x="9" y="42"/>
                      <a:pt x="9" y="42"/>
                      <a:pt x="10" y="42"/>
                    </a:cubicBezTo>
                    <a:cubicBezTo>
                      <a:pt x="10" y="42"/>
                      <a:pt x="11" y="42"/>
                      <a:pt x="11" y="41"/>
                    </a:cubicBezTo>
                    <a:cubicBezTo>
                      <a:pt x="11" y="41"/>
                      <a:pt x="11" y="41"/>
                      <a:pt x="11" y="41"/>
                    </a:cubicBezTo>
                    <a:cubicBezTo>
                      <a:pt x="11" y="40"/>
                      <a:pt x="11" y="40"/>
                      <a:pt x="11" y="40"/>
                    </a:cubicBezTo>
                    <a:cubicBezTo>
                      <a:pt x="11" y="40"/>
                      <a:pt x="11" y="40"/>
                      <a:pt x="11" y="39"/>
                    </a:cubicBezTo>
                    <a:cubicBezTo>
                      <a:pt x="11" y="39"/>
                      <a:pt x="11" y="38"/>
                      <a:pt x="11" y="38"/>
                    </a:cubicBezTo>
                    <a:cubicBezTo>
                      <a:pt x="11" y="38"/>
                      <a:pt x="11" y="38"/>
                      <a:pt x="12" y="38"/>
                    </a:cubicBezTo>
                    <a:cubicBezTo>
                      <a:pt x="12" y="38"/>
                      <a:pt x="12" y="38"/>
                      <a:pt x="12" y="39"/>
                    </a:cubicBezTo>
                    <a:cubicBezTo>
                      <a:pt x="12" y="39"/>
                      <a:pt x="12" y="39"/>
                      <a:pt x="12" y="39"/>
                    </a:cubicBezTo>
                    <a:cubicBezTo>
                      <a:pt x="12" y="39"/>
                      <a:pt x="12" y="39"/>
                      <a:pt x="12" y="39"/>
                    </a:cubicBezTo>
                    <a:cubicBezTo>
                      <a:pt x="13" y="40"/>
                      <a:pt x="12" y="40"/>
                      <a:pt x="12" y="41"/>
                    </a:cubicBezTo>
                    <a:cubicBezTo>
                      <a:pt x="13" y="41"/>
                      <a:pt x="13" y="41"/>
                      <a:pt x="13" y="42"/>
                    </a:cubicBezTo>
                    <a:cubicBezTo>
                      <a:pt x="13" y="42"/>
                      <a:pt x="14" y="43"/>
                      <a:pt x="13" y="43"/>
                    </a:cubicBezTo>
                    <a:cubicBezTo>
                      <a:pt x="13" y="44"/>
                      <a:pt x="13" y="44"/>
                      <a:pt x="13" y="44"/>
                    </a:cubicBezTo>
                    <a:cubicBezTo>
                      <a:pt x="13" y="44"/>
                      <a:pt x="13" y="45"/>
                      <a:pt x="13" y="45"/>
                    </a:cubicBezTo>
                    <a:cubicBezTo>
                      <a:pt x="13" y="46"/>
                      <a:pt x="13" y="46"/>
                      <a:pt x="13" y="47"/>
                    </a:cubicBezTo>
                    <a:cubicBezTo>
                      <a:pt x="13" y="47"/>
                      <a:pt x="14" y="47"/>
                      <a:pt x="14" y="48"/>
                    </a:cubicBezTo>
                    <a:cubicBezTo>
                      <a:pt x="14" y="49"/>
                      <a:pt x="14" y="49"/>
                      <a:pt x="14" y="50"/>
                    </a:cubicBezTo>
                    <a:cubicBezTo>
                      <a:pt x="14" y="50"/>
                      <a:pt x="14" y="50"/>
                      <a:pt x="15" y="51"/>
                    </a:cubicBezTo>
                    <a:cubicBezTo>
                      <a:pt x="15" y="51"/>
                      <a:pt x="15" y="52"/>
                      <a:pt x="15" y="53"/>
                    </a:cubicBezTo>
                    <a:cubicBezTo>
                      <a:pt x="15" y="53"/>
                      <a:pt x="15" y="54"/>
                      <a:pt x="15" y="54"/>
                    </a:cubicBezTo>
                    <a:cubicBezTo>
                      <a:pt x="15" y="55"/>
                      <a:pt x="16" y="55"/>
                      <a:pt x="16" y="56"/>
                    </a:cubicBezTo>
                    <a:cubicBezTo>
                      <a:pt x="16" y="56"/>
                      <a:pt x="16" y="56"/>
                      <a:pt x="16" y="56"/>
                    </a:cubicBezTo>
                    <a:cubicBezTo>
                      <a:pt x="16" y="56"/>
                      <a:pt x="17" y="57"/>
                      <a:pt x="17" y="57"/>
                    </a:cubicBezTo>
                    <a:cubicBezTo>
                      <a:pt x="17" y="58"/>
                      <a:pt x="17" y="58"/>
                      <a:pt x="18" y="59"/>
                    </a:cubicBezTo>
                    <a:cubicBezTo>
                      <a:pt x="18" y="59"/>
                      <a:pt x="18" y="59"/>
                      <a:pt x="18" y="60"/>
                    </a:cubicBezTo>
                    <a:cubicBezTo>
                      <a:pt x="19" y="60"/>
                      <a:pt x="19" y="60"/>
                      <a:pt x="19" y="61"/>
                    </a:cubicBezTo>
                    <a:cubicBezTo>
                      <a:pt x="20" y="61"/>
                      <a:pt x="20" y="62"/>
                      <a:pt x="20" y="62"/>
                    </a:cubicBezTo>
                    <a:cubicBezTo>
                      <a:pt x="20" y="63"/>
                      <a:pt x="20" y="63"/>
                      <a:pt x="20" y="63"/>
                    </a:cubicBezTo>
                    <a:cubicBezTo>
                      <a:pt x="20" y="64"/>
                      <a:pt x="20" y="64"/>
                      <a:pt x="20" y="64"/>
                    </a:cubicBezTo>
                    <a:cubicBezTo>
                      <a:pt x="20" y="65"/>
                      <a:pt x="20" y="65"/>
                      <a:pt x="20" y="65"/>
                    </a:cubicBezTo>
                    <a:cubicBezTo>
                      <a:pt x="20" y="66"/>
                      <a:pt x="20" y="67"/>
                      <a:pt x="21" y="67"/>
                    </a:cubicBezTo>
                    <a:cubicBezTo>
                      <a:pt x="21" y="67"/>
                      <a:pt x="21" y="67"/>
                      <a:pt x="22" y="68"/>
                    </a:cubicBezTo>
                    <a:cubicBezTo>
                      <a:pt x="22" y="68"/>
                      <a:pt x="22" y="69"/>
                      <a:pt x="23" y="69"/>
                    </a:cubicBezTo>
                    <a:cubicBezTo>
                      <a:pt x="23" y="70"/>
                      <a:pt x="23" y="70"/>
                      <a:pt x="23" y="71"/>
                    </a:cubicBezTo>
                    <a:cubicBezTo>
                      <a:pt x="23" y="71"/>
                      <a:pt x="24" y="72"/>
                      <a:pt x="24" y="72"/>
                    </a:cubicBezTo>
                    <a:cubicBezTo>
                      <a:pt x="24" y="73"/>
                      <a:pt x="24" y="73"/>
                      <a:pt x="24" y="74"/>
                    </a:cubicBezTo>
                    <a:cubicBezTo>
                      <a:pt x="25" y="75"/>
                      <a:pt x="24" y="76"/>
                      <a:pt x="25" y="76"/>
                    </a:cubicBezTo>
                    <a:cubicBezTo>
                      <a:pt x="25" y="77"/>
                      <a:pt x="25" y="77"/>
                      <a:pt x="26" y="77"/>
                    </a:cubicBezTo>
                    <a:cubicBezTo>
                      <a:pt x="26" y="77"/>
                      <a:pt x="26" y="78"/>
                      <a:pt x="26" y="78"/>
                    </a:cubicBezTo>
                    <a:cubicBezTo>
                      <a:pt x="26" y="79"/>
                      <a:pt x="27" y="78"/>
                      <a:pt x="27" y="79"/>
                    </a:cubicBezTo>
                    <a:cubicBezTo>
                      <a:pt x="28" y="79"/>
                      <a:pt x="28" y="79"/>
                      <a:pt x="28" y="79"/>
                    </a:cubicBezTo>
                    <a:cubicBezTo>
                      <a:pt x="29" y="78"/>
                      <a:pt x="29" y="78"/>
                      <a:pt x="29" y="77"/>
                    </a:cubicBezTo>
                    <a:cubicBezTo>
                      <a:pt x="29" y="76"/>
                      <a:pt x="30" y="76"/>
                      <a:pt x="30" y="76"/>
                    </a:cubicBezTo>
                    <a:cubicBezTo>
                      <a:pt x="30" y="76"/>
                      <a:pt x="30" y="75"/>
                      <a:pt x="31" y="75"/>
                    </a:cubicBezTo>
                    <a:cubicBezTo>
                      <a:pt x="31" y="75"/>
                      <a:pt x="31" y="75"/>
                      <a:pt x="31" y="75"/>
                    </a:cubicBezTo>
                    <a:cubicBezTo>
                      <a:pt x="31" y="74"/>
                      <a:pt x="31" y="74"/>
                      <a:pt x="31" y="74"/>
                    </a:cubicBezTo>
                    <a:cubicBezTo>
                      <a:pt x="31" y="74"/>
                      <a:pt x="32" y="74"/>
                      <a:pt x="32" y="73"/>
                    </a:cubicBezTo>
                    <a:cubicBezTo>
                      <a:pt x="32" y="73"/>
                      <a:pt x="31" y="73"/>
                      <a:pt x="31" y="73"/>
                    </a:cubicBezTo>
                    <a:cubicBezTo>
                      <a:pt x="32" y="72"/>
                      <a:pt x="32" y="73"/>
                      <a:pt x="32" y="72"/>
                    </a:cubicBezTo>
                    <a:cubicBezTo>
                      <a:pt x="33" y="72"/>
                      <a:pt x="33" y="72"/>
                      <a:pt x="33" y="72"/>
                    </a:cubicBezTo>
                    <a:cubicBezTo>
                      <a:pt x="33" y="72"/>
                      <a:pt x="33" y="72"/>
                      <a:pt x="33" y="71"/>
                    </a:cubicBezTo>
                    <a:cubicBezTo>
                      <a:pt x="33" y="71"/>
                      <a:pt x="33" y="70"/>
                      <a:pt x="33" y="70"/>
                    </a:cubicBezTo>
                    <a:cubicBezTo>
                      <a:pt x="33" y="69"/>
                      <a:pt x="33" y="69"/>
                      <a:pt x="33" y="68"/>
                    </a:cubicBezTo>
                    <a:cubicBezTo>
                      <a:pt x="33" y="68"/>
                      <a:pt x="33" y="67"/>
                      <a:pt x="33" y="67"/>
                    </a:cubicBezTo>
                    <a:cubicBezTo>
                      <a:pt x="33" y="66"/>
                      <a:pt x="33" y="66"/>
                      <a:pt x="33" y="66"/>
                    </a:cubicBezTo>
                    <a:cubicBezTo>
                      <a:pt x="34" y="65"/>
                      <a:pt x="34" y="65"/>
                      <a:pt x="34" y="64"/>
                    </a:cubicBezTo>
                    <a:cubicBezTo>
                      <a:pt x="34" y="64"/>
                      <a:pt x="33" y="64"/>
                      <a:pt x="33" y="63"/>
                    </a:cubicBezTo>
                    <a:cubicBezTo>
                      <a:pt x="33" y="63"/>
                      <a:pt x="33" y="63"/>
                      <a:pt x="33" y="63"/>
                    </a:cubicBezTo>
                    <a:cubicBezTo>
                      <a:pt x="33" y="62"/>
                      <a:pt x="33" y="62"/>
                      <a:pt x="33" y="61"/>
                    </a:cubicBezTo>
                    <a:cubicBezTo>
                      <a:pt x="33" y="61"/>
                      <a:pt x="33" y="60"/>
                      <a:pt x="33" y="60"/>
                    </a:cubicBezTo>
                    <a:cubicBezTo>
                      <a:pt x="33" y="59"/>
                      <a:pt x="33" y="59"/>
                      <a:pt x="33" y="58"/>
                    </a:cubicBezTo>
                    <a:cubicBezTo>
                      <a:pt x="33" y="58"/>
                      <a:pt x="33" y="57"/>
                      <a:pt x="33" y="57"/>
                    </a:cubicBezTo>
                    <a:cubicBezTo>
                      <a:pt x="34" y="57"/>
                      <a:pt x="34" y="57"/>
                      <a:pt x="34" y="57"/>
                    </a:cubicBezTo>
                    <a:cubicBezTo>
                      <a:pt x="35" y="57"/>
                      <a:pt x="35" y="57"/>
                      <a:pt x="35" y="57"/>
                    </a:cubicBezTo>
                    <a:cubicBezTo>
                      <a:pt x="35" y="56"/>
                      <a:pt x="35" y="56"/>
                      <a:pt x="35" y="56"/>
                    </a:cubicBezTo>
                    <a:cubicBezTo>
                      <a:pt x="35" y="55"/>
                      <a:pt x="35" y="55"/>
                      <a:pt x="36" y="55"/>
                    </a:cubicBezTo>
                    <a:cubicBezTo>
                      <a:pt x="36" y="55"/>
                      <a:pt x="36" y="55"/>
                      <a:pt x="37" y="55"/>
                    </a:cubicBezTo>
                    <a:cubicBezTo>
                      <a:pt x="37" y="55"/>
                      <a:pt x="37" y="55"/>
                      <a:pt x="37" y="55"/>
                    </a:cubicBezTo>
                    <a:cubicBezTo>
                      <a:pt x="38" y="55"/>
                      <a:pt x="38" y="55"/>
                      <a:pt x="38" y="54"/>
                    </a:cubicBezTo>
                    <a:cubicBezTo>
                      <a:pt x="38" y="54"/>
                      <a:pt x="38" y="53"/>
                      <a:pt x="38" y="53"/>
                    </a:cubicBezTo>
                    <a:cubicBezTo>
                      <a:pt x="39" y="53"/>
                      <a:pt x="39" y="53"/>
                      <a:pt x="39" y="52"/>
                    </a:cubicBezTo>
                    <a:cubicBezTo>
                      <a:pt x="39" y="52"/>
                      <a:pt x="39" y="52"/>
                      <a:pt x="40" y="52"/>
                    </a:cubicBezTo>
                    <a:cubicBezTo>
                      <a:pt x="40" y="52"/>
                      <a:pt x="40" y="52"/>
                      <a:pt x="40" y="52"/>
                    </a:cubicBezTo>
                    <a:cubicBezTo>
                      <a:pt x="40" y="51"/>
                      <a:pt x="40" y="51"/>
                      <a:pt x="40" y="51"/>
                    </a:cubicBezTo>
                    <a:cubicBezTo>
                      <a:pt x="40" y="51"/>
                      <a:pt x="40" y="50"/>
                      <a:pt x="41" y="50"/>
                    </a:cubicBezTo>
                    <a:cubicBezTo>
                      <a:pt x="41" y="50"/>
                      <a:pt x="41" y="50"/>
                      <a:pt x="42" y="50"/>
                    </a:cubicBezTo>
                    <a:cubicBezTo>
                      <a:pt x="42" y="50"/>
                      <a:pt x="42" y="50"/>
                      <a:pt x="42" y="50"/>
                    </a:cubicBezTo>
                    <a:cubicBezTo>
                      <a:pt x="42" y="49"/>
                      <a:pt x="42" y="49"/>
                      <a:pt x="42" y="49"/>
                    </a:cubicBezTo>
                    <a:cubicBezTo>
                      <a:pt x="42" y="49"/>
                      <a:pt x="42" y="49"/>
                      <a:pt x="42" y="49"/>
                    </a:cubicBezTo>
                    <a:cubicBezTo>
                      <a:pt x="43" y="48"/>
                      <a:pt x="43" y="48"/>
                      <a:pt x="43" y="48"/>
                    </a:cubicBezTo>
                    <a:cubicBezTo>
                      <a:pt x="43" y="47"/>
                      <a:pt x="43" y="47"/>
                      <a:pt x="44" y="47"/>
                    </a:cubicBezTo>
                    <a:cubicBezTo>
                      <a:pt x="44" y="47"/>
                      <a:pt x="44" y="47"/>
                      <a:pt x="44" y="46"/>
                    </a:cubicBezTo>
                    <a:cubicBezTo>
                      <a:pt x="45" y="46"/>
                      <a:pt x="45" y="46"/>
                      <a:pt x="45" y="46"/>
                    </a:cubicBezTo>
                    <a:cubicBezTo>
                      <a:pt x="45" y="46"/>
                      <a:pt x="46" y="45"/>
                      <a:pt x="46" y="45"/>
                    </a:cubicBezTo>
                    <a:cubicBezTo>
                      <a:pt x="46" y="45"/>
                      <a:pt x="47" y="45"/>
                      <a:pt x="47" y="44"/>
                    </a:cubicBezTo>
                    <a:cubicBezTo>
                      <a:pt x="48" y="44"/>
                      <a:pt x="48" y="44"/>
                      <a:pt x="48" y="43"/>
                    </a:cubicBezTo>
                    <a:cubicBezTo>
                      <a:pt x="48" y="43"/>
                      <a:pt x="48" y="43"/>
                      <a:pt x="48" y="42"/>
                    </a:cubicBezTo>
                    <a:cubicBezTo>
                      <a:pt x="48" y="42"/>
                      <a:pt x="48" y="41"/>
                      <a:pt x="48" y="41"/>
                    </a:cubicBezTo>
                    <a:cubicBezTo>
                      <a:pt x="48" y="40"/>
                      <a:pt x="49" y="40"/>
                      <a:pt x="49" y="40"/>
                    </a:cubicBezTo>
                    <a:cubicBezTo>
                      <a:pt x="49" y="40"/>
                      <a:pt x="49" y="40"/>
                      <a:pt x="50" y="40"/>
                    </a:cubicBezTo>
                    <a:cubicBezTo>
                      <a:pt x="50" y="40"/>
                      <a:pt x="50" y="39"/>
                      <a:pt x="50" y="39"/>
                    </a:cubicBezTo>
                    <a:cubicBezTo>
                      <a:pt x="51" y="39"/>
                      <a:pt x="51" y="40"/>
                      <a:pt x="51" y="40"/>
                    </a:cubicBezTo>
                    <a:cubicBezTo>
                      <a:pt x="51" y="40"/>
                      <a:pt x="51" y="40"/>
                      <a:pt x="51" y="39"/>
                    </a:cubicBezTo>
                    <a:cubicBezTo>
                      <a:pt x="52" y="39"/>
                      <a:pt x="52" y="39"/>
                      <a:pt x="52" y="39"/>
                    </a:cubicBezTo>
                    <a:cubicBezTo>
                      <a:pt x="52" y="39"/>
                      <a:pt x="52" y="39"/>
                      <a:pt x="52" y="39"/>
                    </a:cubicBezTo>
                    <a:cubicBezTo>
                      <a:pt x="52" y="39"/>
                      <a:pt x="52" y="40"/>
                      <a:pt x="52" y="40"/>
                    </a:cubicBezTo>
                    <a:cubicBezTo>
                      <a:pt x="52" y="40"/>
                      <a:pt x="53" y="39"/>
                      <a:pt x="53" y="39"/>
                    </a:cubicBezTo>
                    <a:cubicBezTo>
                      <a:pt x="53" y="39"/>
                      <a:pt x="53" y="39"/>
                      <a:pt x="53" y="39"/>
                    </a:cubicBezTo>
                    <a:cubicBezTo>
                      <a:pt x="53" y="39"/>
                      <a:pt x="53" y="38"/>
                      <a:pt x="53" y="38"/>
                    </a:cubicBezTo>
                    <a:cubicBezTo>
                      <a:pt x="53" y="37"/>
                      <a:pt x="53" y="37"/>
                      <a:pt x="53" y="37"/>
                    </a:cubicBezTo>
                    <a:cubicBezTo>
                      <a:pt x="53" y="36"/>
                      <a:pt x="53" y="36"/>
                      <a:pt x="52" y="35"/>
                    </a:cubicBezTo>
                    <a:cubicBezTo>
                      <a:pt x="52" y="35"/>
                      <a:pt x="52" y="35"/>
                      <a:pt x="52" y="34"/>
                    </a:cubicBezTo>
                    <a:cubicBezTo>
                      <a:pt x="51" y="34"/>
                      <a:pt x="51" y="34"/>
                      <a:pt x="51" y="34"/>
                    </a:cubicBezTo>
                    <a:cubicBezTo>
                      <a:pt x="51" y="33"/>
                      <a:pt x="52" y="33"/>
                      <a:pt x="52" y="33"/>
                    </a:cubicBezTo>
                    <a:cubicBezTo>
                      <a:pt x="52" y="33"/>
                      <a:pt x="51" y="32"/>
                      <a:pt x="51" y="32"/>
                    </a:cubicBezTo>
                    <a:cubicBezTo>
                      <a:pt x="51" y="32"/>
                      <a:pt x="50" y="32"/>
                      <a:pt x="50" y="32"/>
                    </a:cubicBezTo>
                    <a:cubicBezTo>
                      <a:pt x="50" y="32"/>
                      <a:pt x="50" y="31"/>
                      <a:pt x="50" y="31"/>
                    </a:cubicBezTo>
                    <a:cubicBezTo>
                      <a:pt x="50" y="31"/>
                      <a:pt x="50" y="30"/>
                      <a:pt x="50" y="30"/>
                    </a:cubicBezTo>
                    <a:cubicBezTo>
                      <a:pt x="51" y="30"/>
                      <a:pt x="51" y="30"/>
                      <a:pt x="51" y="30"/>
                    </a:cubicBezTo>
                    <a:cubicBezTo>
                      <a:pt x="52" y="30"/>
                      <a:pt x="52" y="30"/>
                      <a:pt x="52" y="29"/>
                    </a:cubicBezTo>
                    <a:cubicBezTo>
                      <a:pt x="52" y="29"/>
                      <a:pt x="52" y="29"/>
                      <a:pt x="52" y="29"/>
                    </a:cubicBezTo>
                    <a:cubicBezTo>
                      <a:pt x="52" y="29"/>
                      <a:pt x="51" y="29"/>
                      <a:pt x="51" y="29"/>
                    </a:cubicBezTo>
                    <a:cubicBezTo>
                      <a:pt x="51" y="29"/>
                      <a:pt x="51" y="28"/>
                      <a:pt x="50" y="28"/>
                    </a:cubicBezTo>
                    <a:cubicBezTo>
                      <a:pt x="50" y="28"/>
                      <a:pt x="50" y="28"/>
                      <a:pt x="50" y="28"/>
                    </a:cubicBezTo>
                    <a:cubicBezTo>
                      <a:pt x="50" y="28"/>
                      <a:pt x="49" y="27"/>
                      <a:pt x="49" y="27"/>
                    </a:cubicBezTo>
                    <a:cubicBezTo>
                      <a:pt x="49" y="27"/>
                      <a:pt x="50" y="26"/>
                      <a:pt x="50" y="26"/>
                    </a:cubicBezTo>
                    <a:cubicBezTo>
                      <a:pt x="50" y="26"/>
                      <a:pt x="50" y="26"/>
                      <a:pt x="51" y="26"/>
                    </a:cubicBezTo>
                    <a:cubicBezTo>
                      <a:pt x="51" y="26"/>
                      <a:pt x="51" y="26"/>
                      <a:pt x="52" y="27"/>
                    </a:cubicBezTo>
                    <a:cubicBezTo>
                      <a:pt x="52" y="27"/>
                      <a:pt x="52" y="27"/>
                      <a:pt x="52" y="27"/>
                    </a:cubicBezTo>
                    <a:cubicBezTo>
                      <a:pt x="52" y="27"/>
                      <a:pt x="52" y="27"/>
                      <a:pt x="53" y="27"/>
                    </a:cubicBezTo>
                    <a:cubicBezTo>
                      <a:pt x="53" y="27"/>
                      <a:pt x="53" y="27"/>
                      <a:pt x="53" y="27"/>
                    </a:cubicBezTo>
                    <a:cubicBezTo>
                      <a:pt x="54" y="28"/>
                      <a:pt x="53" y="28"/>
                      <a:pt x="53" y="29"/>
                    </a:cubicBezTo>
                    <a:cubicBezTo>
                      <a:pt x="53" y="29"/>
                      <a:pt x="53" y="29"/>
                      <a:pt x="53" y="29"/>
                    </a:cubicBezTo>
                    <a:cubicBezTo>
                      <a:pt x="54" y="29"/>
                      <a:pt x="54" y="30"/>
                      <a:pt x="54" y="30"/>
                    </a:cubicBezTo>
                    <a:cubicBezTo>
                      <a:pt x="54" y="30"/>
                      <a:pt x="54" y="30"/>
                      <a:pt x="55" y="30"/>
                    </a:cubicBezTo>
                    <a:cubicBezTo>
                      <a:pt x="56" y="30"/>
                      <a:pt x="56" y="30"/>
                      <a:pt x="57" y="30"/>
                    </a:cubicBezTo>
                    <a:cubicBezTo>
                      <a:pt x="58" y="30"/>
                      <a:pt x="58" y="30"/>
                      <a:pt x="59" y="30"/>
                    </a:cubicBezTo>
                    <a:cubicBezTo>
                      <a:pt x="59" y="30"/>
                      <a:pt x="60" y="29"/>
                      <a:pt x="60" y="30"/>
                    </a:cubicBezTo>
                    <a:cubicBezTo>
                      <a:pt x="60" y="30"/>
                      <a:pt x="60" y="30"/>
                      <a:pt x="60" y="31"/>
                    </a:cubicBezTo>
                    <a:cubicBezTo>
                      <a:pt x="60" y="31"/>
                      <a:pt x="60" y="31"/>
                      <a:pt x="60" y="31"/>
                    </a:cubicBezTo>
                    <a:cubicBezTo>
                      <a:pt x="59" y="31"/>
                      <a:pt x="60" y="32"/>
                      <a:pt x="60" y="32"/>
                    </a:cubicBezTo>
                    <a:cubicBezTo>
                      <a:pt x="59" y="32"/>
                      <a:pt x="59" y="32"/>
                      <a:pt x="59" y="32"/>
                    </a:cubicBezTo>
                    <a:cubicBezTo>
                      <a:pt x="58" y="33"/>
                      <a:pt x="58" y="33"/>
                      <a:pt x="58" y="33"/>
                    </a:cubicBezTo>
                    <a:cubicBezTo>
                      <a:pt x="58" y="33"/>
                      <a:pt x="58" y="33"/>
                      <a:pt x="58" y="34"/>
                    </a:cubicBezTo>
                    <a:cubicBezTo>
                      <a:pt x="58" y="34"/>
                      <a:pt x="58" y="34"/>
                      <a:pt x="58" y="34"/>
                    </a:cubicBezTo>
                    <a:cubicBezTo>
                      <a:pt x="58" y="35"/>
                      <a:pt x="58" y="35"/>
                      <a:pt x="59" y="35"/>
                    </a:cubicBezTo>
                    <a:cubicBezTo>
                      <a:pt x="59" y="36"/>
                      <a:pt x="59" y="36"/>
                      <a:pt x="59" y="35"/>
                    </a:cubicBezTo>
                    <a:cubicBezTo>
                      <a:pt x="60" y="35"/>
                      <a:pt x="59" y="34"/>
                      <a:pt x="60" y="34"/>
                    </a:cubicBezTo>
                    <a:cubicBezTo>
                      <a:pt x="60" y="34"/>
                      <a:pt x="60" y="34"/>
                      <a:pt x="60" y="34"/>
                    </a:cubicBezTo>
                    <a:cubicBezTo>
                      <a:pt x="61" y="34"/>
                      <a:pt x="61" y="35"/>
                      <a:pt x="61" y="35"/>
                    </a:cubicBezTo>
                    <a:cubicBezTo>
                      <a:pt x="61" y="36"/>
                      <a:pt x="60" y="36"/>
                      <a:pt x="61" y="36"/>
                    </a:cubicBezTo>
                    <a:cubicBezTo>
                      <a:pt x="61" y="37"/>
                      <a:pt x="61" y="36"/>
                      <a:pt x="62" y="37"/>
                    </a:cubicBezTo>
                    <a:cubicBezTo>
                      <a:pt x="62" y="37"/>
                      <a:pt x="62" y="37"/>
                      <a:pt x="62" y="38"/>
                    </a:cubicBezTo>
                    <a:cubicBezTo>
                      <a:pt x="62" y="38"/>
                      <a:pt x="62" y="38"/>
                      <a:pt x="62" y="39"/>
                    </a:cubicBezTo>
                    <a:cubicBezTo>
                      <a:pt x="62" y="38"/>
                      <a:pt x="62" y="38"/>
                      <a:pt x="62" y="38"/>
                    </a:cubicBezTo>
                    <a:cubicBezTo>
                      <a:pt x="63" y="38"/>
                      <a:pt x="63" y="39"/>
                      <a:pt x="63" y="38"/>
                    </a:cubicBezTo>
                    <a:cubicBezTo>
                      <a:pt x="63" y="38"/>
                      <a:pt x="64" y="38"/>
                      <a:pt x="64" y="38"/>
                    </a:cubicBezTo>
                    <a:cubicBezTo>
                      <a:pt x="64" y="37"/>
                      <a:pt x="63" y="37"/>
                      <a:pt x="63" y="37"/>
                    </a:cubicBezTo>
                    <a:cubicBezTo>
                      <a:pt x="63" y="37"/>
                      <a:pt x="63" y="37"/>
                      <a:pt x="63" y="36"/>
                    </a:cubicBezTo>
                    <a:cubicBezTo>
                      <a:pt x="63" y="36"/>
                      <a:pt x="64" y="36"/>
                      <a:pt x="64" y="36"/>
                    </a:cubicBezTo>
                    <a:cubicBezTo>
                      <a:pt x="64" y="35"/>
                      <a:pt x="64" y="35"/>
                      <a:pt x="64" y="35"/>
                    </a:cubicBezTo>
                    <a:cubicBezTo>
                      <a:pt x="63" y="34"/>
                      <a:pt x="63" y="33"/>
                      <a:pt x="64" y="33"/>
                    </a:cubicBezTo>
                    <a:cubicBezTo>
                      <a:pt x="64" y="33"/>
                      <a:pt x="64" y="33"/>
                      <a:pt x="64" y="33"/>
                    </a:cubicBezTo>
                    <a:cubicBezTo>
                      <a:pt x="65" y="33"/>
                      <a:pt x="65" y="34"/>
                      <a:pt x="65" y="34"/>
                    </a:cubicBezTo>
                    <a:cubicBezTo>
                      <a:pt x="66" y="33"/>
                      <a:pt x="65" y="33"/>
                      <a:pt x="65" y="32"/>
                    </a:cubicBezTo>
                    <a:cubicBezTo>
                      <a:pt x="66" y="32"/>
                      <a:pt x="66" y="32"/>
                      <a:pt x="66" y="31"/>
                    </a:cubicBezTo>
                    <a:cubicBezTo>
                      <a:pt x="66" y="31"/>
                      <a:pt x="66" y="31"/>
                      <a:pt x="66" y="30"/>
                    </a:cubicBezTo>
                    <a:cubicBezTo>
                      <a:pt x="66" y="30"/>
                      <a:pt x="66" y="30"/>
                      <a:pt x="66" y="29"/>
                    </a:cubicBezTo>
                    <a:cubicBezTo>
                      <a:pt x="65" y="29"/>
                      <a:pt x="65" y="29"/>
                      <a:pt x="65" y="29"/>
                    </a:cubicBezTo>
                    <a:cubicBezTo>
                      <a:pt x="66" y="29"/>
                      <a:pt x="66" y="29"/>
                      <a:pt x="66" y="28"/>
                    </a:cubicBezTo>
                    <a:cubicBezTo>
                      <a:pt x="66" y="28"/>
                      <a:pt x="66" y="28"/>
                      <a:pt x="66" y="27"/>
                    </a:cubicBezTo>
                    <a:cubicBezTo>
                      <a:pt x="66" y="27"/>
                      <a:pt x="66" y="27"/>
                      <a:pt x="66" y="26"/>
                    </a:cubicBezTo>
                    <a:cubicBezTo>
                      <a:pt x="66" y="26"/>
                      <a:pt x="66" y="25"/>
                      <a:pt x="67" y="25"/>
                    </a:cubicBezTo>
                    <a:cubicBezTo>
                      <a:pt x="67" y="24"/>
                      <a:pt x="68" y="25"/>
                      <a:pt x="68" y="24"/>
                    </a:cubicBezTo>
                    <a:cubicBezTo>
                      <a:pt x="68" y="24"/>
                      <a:pt x="69" y="24"/>
                      <a:pt x="69" y="23"/>
                    </a:cubicBezTo>
                    <a:cubicBezTo>
                      <a:pt x="70" y="23"/>
                      <a:pt x="70" y="23"/>
                      <a:pt x="71" y="22"/>
                    </a:cubicBezTo>
                    <a:cubicBezTo>
                      <a:pt x="71" y="21"/>
                      <a:pt x="70" y="21"/>
                      <a:pt x="70" y="20"/>
                    </a:cubicBezTo>
                    <a:cubicBezTo>
                      <a:pt x="70" y="20"/>
                      <a:pt x="70" y="20"/>
                      <a:pt x="70" y="20"/>
                    </a:cubicBezTo>
                    <a:cubicBezTo>
                      <a:pt x="70" y="19"/>
                      <a:pt x="69" y="19"/>
                      <a:pt x="69" y="19"/>
                    </a:cubicBezTo>
                    <a:cubicBezTo>
                      <a:pt x="69" y="19"/>
                      <a:pt x="69" y="18"/>
                      <a:pt x="68" y="18"/>
                    </a:cubicBezTo>
                    <a:cubicBezTo>
                      <a:pt x="68" y="18"/>
                      <a:pt x="68" y="18"/>
                      <a:pt x="67" y="18"/>
                    </a:cubicBezTo>
                    <a:cubicBezTo>
                      <a:pt x="66" y="18"/>
                      <a:pt x="66" y="19"/>
                      <a:pt x="65" y="19"/>
                    </a:cubicBezTo>
                    <a:cubicBezTo>
                      <a:pt x="65" y="19"/>
                      <a:pt x="64" y="18"/>
                      <a:pt x="64" y="18"/>
                    </a:cubicBezTo>
                    <a:cubicBezTo>
                      <a:pt x="64" y="18"/>
                      <a:pt x="63" y="19"/>
                      <a:pt x="63" y="19"/>
                    </a:cubicBezTo>
                    <a:cubicBezTo>
                      <a:pt x="62" y="19"/>
                      <a:pt x="62" y="19"/>
                      <a:pt x="61" y="19"/>
                    </a:cubicBezTo>
                    <a:cubicBezTo>
                      <a:pt x="61" y="19"/>
                      <a:pt x="60" y="19"/>
                      <a:pt x="60" y="19"/>
                    </a:cubicBezTo>
                    <a:cubicBezTo>
                      <a:pt x="59" y="19"/>
                      <a:pt x="59" y="19"/>
                      <a:pt x="59" y="19"/>
                    </a:cubicBezTo>
                    <a:cubicBezTo>
                      <a:pt x="58" y="19"/>
                      <a:pt x="58" y="19"/>
                      <a:pt x="58" y="19"/>
                    </a:cubicBezTo>
                    <a:cubicBezTo>
                      <a:pt x="58" y="19"/>
                      <a:pt x="57" y="19"/>
                      <a:pt x="57" y="19"/>
                    </a:cubicBezTo>
                    <a:cubicBezTo>
                      <a:pt x="56" y="19"/>
                      <a:pt x="56" y="19"/>
                      <a:pt x="55" y="20"/>
                    </a:cubicBezTo>
                    <a:cubicBezTo>
                      <a:pt x="55" y="20"/>
                      <a:pt x="55" y="20"/>
                      <a:pt x="55" y="20"/>
                    </a:cubicBezTo>
                    <a:cubicBezTo>
                      <a:pt x="54" y="21"/>
                      <a:pt x="54" y="21"/>
                      <a:pt x="54" y="21"/>
                    </a:cubicBezTo>
                    <a:cubicBezTo>
                      <a:pt x="53" y="21"/>
                      <a:pt x="53" y="20"/>
                      <a:pt x="53" y="20"/>
                    </a:cubicBezTo>
                    <a:cubicBezTo>
                      <a:pt x="53" y="20"/>
                      <a:pt x="53" y="20"/>
                      <a:pt x="53" y="20"/>
                    </a:cubicBezTo>
                    <a:cubicBezTo>
                      <a:pt x="52" y="21"/>
                      <a:pt x="52" y="21"/>
                      <a:pt x="51" y="21"/>
                    </a:cubicBezTo>
                    <a:cubicBezTo>
                      <a:pt x="51" y="21"/>
                      <a:pt x="51" y="22"/>
                      <a:pt x="50" y="21"/>
                    </a:cubicBezTo>
                    <a:cubicBezTo>
                      <a:pt x="50" y="21"/>
                      <a:pt x="50" y="21"/>
                      <a:pt x="50" y="20"/>
                    </a:cubicBezTo>
                    <a:cubicBezTo>
                      <a:pt x="49" y="20"/>
                      <a:pt x="49" y="20"/>
                      <a:pt x="48" y="20"/>
                    </a:cubicBezTo>
                    <a:cubicBezTo>
                      <a:pt x="48" y="20"/>
                      <a:pt x="47" y="20"/>
                      <a:pt x="47" y="21"/>
                    </a:cubicBezTo>
                    <a:cubicBezTo>
                      <a:pt x="47" y="21"/>
                      <a:pt x="47" y="21"/>
                      <a:pt x="47" y="21"/>
                    </a:cubicBezTo>
                    <a:cubicBezTo>
                      <a:pt x="47" y="22"/>
                      <a:pt x="47" y="22"/>
                      <a:pt x="47" y="23"/>
                    </a:cubicBezTo>
                    <a:cubicBezTo>
                      <a:pt x="47" y="23"/>
                      <a:pt x="47" y="23"/>
                      <a:pt x="48" y="24"/>
                    </a:cubicBezTo>
                    <a:cubicBezTo>
                      <a:pt x="48" y="24"/>
                      <a:pt x="48" y="24"/>
                      <a:pt x="48" y="24"/>
                    </a:cubicBezTo>
                    <a:cubicBezTo>
                      <a:pt x="48" y="25"/>
                      <a:pt x="49" y="25"/>
                      <a:pt x="48" y="26"/>
                    </a:cubicBezTo>
                    <a:cubicBezTo>
                      <a:pt x="48" y="26"/>
                      <a:pt x="48" y="26"/>
                      <a:pt x="47" y="26"/>
                    </a:cubicBezTo>
                    <a:cubicBezTo>
                      <a:pt x="47" y="26"/>
                      <a:pt x="46" y="26"/>
                      <a:pt x="46" y="26"/>
                    </a:cubicBezTo>
                    <a:cubicBezTo>
                      <a:pt x="46" y="25"/>
                      <a:pt x="45" y="25"/>
                      <a:pt x="45" y="25"/>
                    </a:cubicBezTo>
                    <a:cubicBezTo>
                      <a:pt x="44" y="25"/>
                      <a:pt x="44" y="25"/>
                      <a:pt x="44" y="25"/>
                    </a:cubicBezTo>
                    <a:cubicBezTo>
                      <a:pt x="43" y="25"/>
                      <a:pt x="43" y="25"/>
                      <a:pt x="43" y="25"/>
                    </a:cubicBezTo>
                    <a:cubicBezTo>
                      <a:pt x="42" y="25"/>
                      <a:pt x="42" y="25"/>
                      <a:pt x="42" y="25"/>
                    </a:cubicBezTo>
                    <a:cubicBezTo>
                      <a:pt x="41" y="25"/>
                      <a:pt x="41" y="25"/>
                      <a:pt x="41" y="24"/>
                    </a:cubicBezTo>
                    <a:cubicBezTo>
                      <a:pt x="40" y="24"/>
                      <a:pt x="40" y="24"/>
                      <a:pt x="40" y="23"/>
                    </a:cubicBezTo>
                    <a:cubicBezTo>
                      <a:pt x="40" y="23"/>
                      <a:pt x="39" y="23"/>
                      <a:pt x="39" y="23"/>
                    </a:cubicBezTo>
                    <a:cubicBezTo>
                      <a:pt x="39" y="23"/>
                      <a:pt x="38" y="24"/>
                      <a:pt x="38" y="24"/>
                    </a:cubicBezTo>
                    <a:cubicBezTo>
                      <a:pt x="38" y="24"/>
                      <a:pt x="37" y="24"/>
                      <a:pt x="37" y="24"/>
                    </a:cubicBezTo>
                    <a:cubicBezTo>
                      <a:pt x="36" y="24"/>
                      <a:pt x="36" y="24"/>
                      <a:pt x="35" y="24"/>
                    </a:cubicBezTo>
                    <a:cubicBezTo>
                      <a:pt x="35" y="23"/>
                      <a:pt x="35" y="23"/>
                      <a:pt x="35" y="22"/>
                    </a:cubicBezTo>
                    <a:cubicBezTo>
                      <a:pt x="34" y="22"/>
                      <a:pt x="34" y="22"/>
                      <a:pt x="34" y="22"/>
                    </a:cubicBezTo>
                    <a:cubicBezTo>
                      <a:pt x="33" y="22"/>
                      <a:pt x="33" y="22"/>
                      <a:pt x="33" y="22"/>
                    </a:cubicBezTo>
                    <a:cubicBezTo>
                      <a:pt x="32" y="22"/>
                      <a:pt x="32" y="22"/>
                      <a:pt x="32" y="22"/>
                    </a:cubicBezTo>
                    <a:cubicBezTo>
                      <a:pt x="32" y="22"/>
                      <a:pt x="32" y="21"/>
                      <a:pt x="32" y="21"/>
                    </a:cubicBezTo>
                    <a:cubicBezTo>
                      <a:pt x="31" y="21"/>
                      <a:pt x="31" y="21"/>
                      <a:pt x="31" y="20"/>
                    </a:cubicBezTo>
                    <a:cubicBezTo>
                      <a:pt x="30" y="20"/>
                      <a:pt x="30" y="20"/>
                      <a:pt x="30" y="20"/>
                    </a:cubicBezTo>
                    <a:cubicBezTo>
                      <a:pt x="29" y="20"/>
                      <a:pt x="29" y="20"/>
                      <a:pt x="29" y="20"/>
                    </a:cubicBezTo>
                    <a:cubicBezTo>
                      <a:pt x="29" y="20"/>
                      <a:pt x="28" y="20"/>
                      <a:pt x="28" y="20"/>
                    </a:cubicBezTo>
                    <a:cubicBezTo>
                      <a:pt x="28" y="20"/>
                      <a:pt x="28" y="19"/>
                      <a:pt x="28" y="19"/>
                    </a:cubicBezTo>
                    <a:cubicBezTo>
                      <a:pt x="28" y="19"/>
                      <a:pt x="28" y="18"/>
                      <a:pt x="27" y="18"/>
                    </a:cubicBezTo>
                    <a:cubicBezTo>
                      <a:pt x="27" y="18"/>
                      <a:pt x="26" y="17"/>
                      <a:pt x="26" y="17"/>
                    </a:cubicBezTo>
                    <a:cubicBezTo>
                      <a:pt x="25" y="17"/>
                      <a:pt x="25" y="17"/>
                      <a:pt x="25" y="17"/>
                    </a:cubicBezTo>
                    <a:cubicBezTo>
                      <a:pt x="24" y="17"/>
                      <a:pt x="24" y="17"/>
                      <a:pt x="24" y="17"/>
                    </a:cubicBezTo>
                    <a:cubicBezTo>
                      <a:pt x="23" y="16"/>
                      <a:pt x="23" y="16"/>
                      <a:pt x="23" y="16"/>
                    </a:cubicBezTo>
                    <a:cubicBezTo>
                      <a:pt x="23" y="15"/>
                      <a:pt x="23" y="15"/>
                      <a:pt x="22" y="15"/>
                    </a:cubicBezTo>
                    <a:cubicBezTo>
                      <a:pt x="22" y="15"/>
                      <a:pt x="21" y="15"/>
                      <a:pt x="21" y="15"/>
                    </a:cubicBezTo>
                    <a:cubicBezTo>
                      <a:pt x="21" y="15"/>
                      <a:pt x="21" y="14"/>
                      <a:pt x="21" y="14"/>
                    </a:cubicBezTo>
                    <a:cubicBezTo>
                      <a:pt x="20" y="14"/>
                      <a:pt x="21" y="13"/>
                      <a:pt x="22" y="13"/>
                    </a:cubicBezTo>
                    <a:cubicBezTo>
                      <a:pt x="22" y="13"/>
                      <a:pt x="22" y="12"/>
                      <a:pt x="23" y="12"/>
                    </a:cubicBezTo>
                    <a:cubicBezTo>
                      <a:pt x="23" y="12"/>
                      <a:pt x="23" y="12"/>
                      <a:pt x="23" y="11"/>
                    </a:cubicBezTo>
                    <a:cubicBezTo>
                      <a:pt x="23" y="11"/>
                      <a:pt x="23" y="11"/>
                      <a:pt x="23" y="11"/>
                    </a:cubicBezTo>
                    <a:cubicBezTo>
                      <a:pt x="22" y="11"/>
                      <a:pt x="22" y="10"/>
                      <a:pt x="23" y="9"/>
                    </a:cubicBezTo>
                    <a:cubicBezTo>
                      <a:pt x="23" y="9"/>
                      <a:pt x="24" y="9"/>
                      <a:pt x="24" y="8"/>
                    </a:cubicBezTo>
                    <a:cubicBezTo>
                      <a:pt x="24" y="8"/>
                      <a:pt x="24" y="7"/>
                      <a:pt x="24" y="7"/>
                    </a:cubicBezTo>
                    <a:cubicBezTo>
                      <a:pt x="24" y="6"/>
                      <a:pt x="23" y="6"/>
                      <a:pt x="23" y="6"/>
                    </a:cubicBezTo>
                    <a:cubicBezTo>
                      <a:pt x="23" y="5"/>
                      <a:pt x="23" y="5"/>
                      <a:pt x="22" y="4"/>
                    </a:cubicBezTo>
                    <a:cubicBezTo>
                      <a:pt x="22" y="4"/>
                      <a:pt x="22" y="3"/>
                      <a:pt x="22" y="3"/>
                    </a:cubicBezTo>
                    <a:cubicBezTo>
                      <a:pt x="21" y="2"/>
                      <a:pt x="21" y="2"/>
                      <a:pt x="20" y="2"/>
                    </a:cubicBezTo>
                    <a:cubicBezTo>
                      <a:pt x="20" y="1"/>
                      <a:pt x="19" y="1"/>
                      <a:pt x="19" y="1"/>
                    </a:cubicBezTo>
                    <a:cubicBezTo>
                      <a:pt x="18" y="0"/>
                      <a:pt x="18" y="1"/>
                      <a:pt x="17" y="0"/>
                    </a:cubicBezTo>
                    <a:cubicBezTo>
                      <a:pt x="17" y="1"/>
                      <a:pt x="17" y="1"/>
                      <a:pt x="17" y="1"/>
                    </a:cubicBezTo>
                    <a:cubicBezTo>
                      <a:pt x="17" y="1"/>
                      <a:pt x="17" y="1"/>
                      <a:pt x="16"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62" name="Freeform 457">
                <a:extLst>
                  <a:ext uri="{FF2B5EF4-FFF2-40B4-BE49-F238E27FC236}">
                    <a16:creationId xmlns:a16="http://schemas.microsoft.com/office/drawing/2014/main" id="{4BC011B0-A4A4-F062-70D3-DF0192C311F8}"/>
                  </a:ext>
                </a:extLst>
              </p:cNvPr>
              <p:cNvSpPr>
                <a:spLocks/>
              </p:cNvSpPr>
              <p:nvPr/>
            </p:nvSpPr>
            <p:spPr bwMode="auto">
              <a:xfrm>
                <a:off x="3870326" y="2308226"/>
                <a:ext cx="442913" cy="454025"/>
              </a:xfrm>
              <a:custGeom>
                <a:avLst/>
                <a:gdLst>
                  <a:gd name="T0" fmla="*/ 34 w 41"/>
                  <a:gd name="T1" fmla="*/ 12 h 42"/>
                  <a:gd name="T2" fmla="*/ 19 w 41"/>
                  <a:gd name="T3" fmla="*/ 0 h 42"/>
                  <a:gd name="T4" fmla="*/ 15 w 41"/>
                  <a:gd name="T5" fmla="*/ 0 h 42"/>
                  <a:gd name="T6" fmla="*/ 16 w 41"/>
                  <a:gd name="T7" fmla="*/ 16 h 42"/>
                  <a:gd name="T8" fmla="*/ 16 w 41"/>
                  <a:gd name="T9" fmla="*/ 24 h 42"/>
                  <a:gd name="T10" fmla="*/ 18 w 41"/>
                  <a:gd name="T11" fmla="*/ 25 h 42"/>
                  <a:gd name="T12" fmla="*/ 17 w 41"/>
                  <a:gd name="T13" fmla="*/ 27 h 42"/>
                  <a:gd name="T14" fmla="*/ 16 w 41"/>
                  <a:gd name="T15" fmla="*/ 27 h 42"/>
                  <a:gd name="T16" fmla="*/ 7 w 41"/>
                  <a:gd name="T17" fmla="*/ 26 h 42"/>
                  <a:gd name="T18" fmla="*/ 6 w 41"/>
                  <a:gd name="T19" fmla="*/ 27 h 42"/>
                  <a:gd name="T20" fmla="*/ 4 w 41"/>
                  <a:gd name="T21" fmla="*/ 27 h 42"/>
                  <a:gd name="T22" fmla="*/ 3 w 41"/>
                  <a:gd name="T23" fmla="*/ 28 h 42"/>
                  <a:gd name="T24" fmla="*/ 1 w 41"/>
                  <a:gd name="T25" fmla="*/ 27 h 42"/>
                  <a:gd name="T26" fmla="*/ 1 w 41"/>
                  <a:gd name="T27" fmla="*/ 28 h 42"/>
                  <a:gd name="T28" fmla="*/ 0 w 41"/>
                  <a:gd name="T29" fmla="*/ 29 h 42"/>
                  <a:gd name="T30" fmla="*/ 0 w 41"/>
                  <a:gd name="T31" fmla="*/ 30 h 42"/>
                  <a:gd name="T32" fmla="*/ 0 w 41"/>
                  <a:gd name="T33" fmla="*/ 32 h 42"/>
                  <a:gd name="T34" fmla="*/ 1 w 41"/>
                  <a:gd name="T35" fmla="*/ 33 h 42"/>
                  <a:gd name="T36" fmla="*/ 2 w 41"/>
                  <a:gd name="T37" fmla="*/ 35 h 42"/>
                  <a:gd name="T38" fmla="*/ 0 w 41"/>
                  <a:gd name="T39" fmla="*/ 36 h 42"/>
                  <a:gd name="T40" fmla="*/ 2 w 41"/>
                  <a:gd name="T41" fmla="*/ 36 h 42"/>
                  <a:gd name="T42" fmla="*/ 3 w 41"/>
                  <a:gd name="T43" fmla="*/ 37 h 42"/>
                  <a:gd name="T44" fmla="*/ 5 w 41"/>
                  <a:gd name="T45" fmla="*/ 37 h 42"/>
                  <a:gd name="T46" fmla="*/ 7 w 41"/>
                  <a:gd name="T47" fmla="*/ 36 h 42"/>
                  <a:gd name="T48" fmla="*/ 8 w 41"/>
                  <a:gd name="T49" fmla="*/ 37 h 42"/>
                  <a:gd name="T50" fmla="*/ 9 w 41"/>
                  <a:gd name="T51" fmla="*/ 39 h 42"/>
                  <a:gd name="T52" fmla="*/ 9 w 41"/>
                  <a:gd name="T53" fmla="*/ 41 h 42"/>
                  <a:gd name="T54" fmla="*/ 10 w 41"/>
                  <a:gd name="T55" fmla="*/ 42 h 42"/>
                  <a:gd name="T56" fmla="*/ 12 w 41"/>
                  <a:gd name="T57" fmla="*/ 42 h 42"/>
                  <a:gd name="T58" fmla="*/ 13 w 41"/>
                  <a:gd name="T59" fmla="*/ 41 h 42"/>
                  <a:gd name="T60" fmla="*/ 14 w 41"/>
                  <a:gd name="T61" fmla="*/ 41 h 42"/>
                  <a:gd name="T62" fmla="*/ 15 w 41"/>
                  <a:gd name="T63" fmla="*/ 42 h 42"/>
                  <a:gd name="T64" fmla="*/ 16 w 41"/>
                  <a:gd name="T65" fmla="*/ 42 h 42"/>
                  <a:gd name="T66" fmla="*/ 17 w 41"/>
                  <a:gd name="T67" fmla="*/ 39 h 42"/>
                  <a:gd name="T68" fmla="*/ 18 w 41"/>
                  <a:gd name="T69" fmla="*/ 37 h 42"/>
                  <a:gd name="T70" fmla="*/ 19 w 41"/>
                  <a:gd name="T71" fmla="*/ 36 h 42"/>
                  <a:gd name="T72" fmla="*/ 20 w 41"/>
                  <a:gd name="T73" fmla="*/ 33 h 42"/>
                  <a:gd name="T74" fmla="*/ 23 w 41"/>
                  <a:gd name="T75" fmla="*/ 32 h 42"/>
                  <a:gd name="T76" fmla="*/ 25 w 41"/>
                  <a:gd name="T77" fmla="*/ 31 h 42"/>
                  <a:gd name="T78" fmla="*/ 27 w 41"/>
                  <a:gd name="T79" fmla="*/ 30 h 42"/>
                  <a:gd name="T80" fmla="*/ 28 w 41"/>
                  <a:gd name="T81" fmla="*/ 29 h 42"/>
                  <a:gd name="T82" fmla="*/ 30 w 41"/>
                  <a:gd name="T83" fmla="*/ 28 h 42"/>
                  <a:gd name="T84" fmla="*/ 31 w 41"/>
                  <a:gd name="T85" fmla="*/ 29 h 42"/>
                  <a:gd name="T86" fmla="*/ 33 w 41"/>
                  <a:gd name="T87" fmla="*/ 28 h 42"/>
                  <a:gd name="T88" fmla="*/ 35 w 41"/>
                  <a:gd name="T89" fmla="*/ 28 h 42"/>
                  <a:gd name="T90" fmla="*/ 38 w 41"/>
                  <a:gd name="T91" fmla="*/ 27 h 42"/>
                  <a:gd name="T92" fmla="*/ 40 w 41"/>
                  <a:gd name="T93" fmla="*/ 27 h 42"/>
                  <a:gd name="T94" fmla="*/ 41 w 41"/>
                  <a:gd name="T95" fmla="*/ 25 h 42"/>
                  <a:gd name="T96" fmla="*/ 41 w 41"/>
                  <a:gd name="T97" fmla="*/ 21 h 42"/>
                  <a:gd name="T98" fmla="*/ 41 w 41"/>
                  <a:gd name="T99" fmla="*/ 18 h 42"/>
                  <a:gd name="T100" fmla="*/ 41 w 41"/>
                  <a:gd name="T101" fmla="*/ 17 h 42"/>
                  <a:gd name="T102" fmla="*/ 39 w 41"/>
                  <a:gd name="T103" fmla="*/ 17 h 42"/>
                  <a:gd name="T104" fmla="*/ 38 w 41"/>
                  <a:gd name="T105" fmla="*/ 15 h 42"/>
                  <a:gd name="T106" fmla="*/ 37 w 41"/>
                  <a:gd name="T107" fmla="*/ 14 h 42"/>
                  <a:gd name="T108" fmla="*/ 35 w 41"/>
                  <a:gd name="T109" fmla="*/ 1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1" h="42">
                    <a:moveTo>
                      <a:pt x="34" y="12"/>
                    </a:moveTo>
                    <a:cubicBezTo>
                      <a:pt x="34" y="12"/>
                      <a:pt x="34" y="12"/>
                      <a:pt x="34" y="12"/>
                    </a:cubicBezTo>
                    <a:cubicBezTo>
                      <a:pt x="34" y="12"/>
                      <a:pt x="34" y="11"/>
                      <a:pt x="34" y="11"/>
                    </a:cubicBezTo>
                    <a:cubicBezTo>
                      <a:pt x="19" y="0"/>
                      <a:pt x="19" y="0"/>
                      <a:pt x="19" y="0"/>
                    </a:cubicBezTo>
                    <a:cubicBezTo>
                      <a:pt x="19" y="0"/>
                      <a:pt x="19" y="0"/>
                      <a:pt x="19" y="0"/>
                    </a:cubicBezTo>
                    <a:cubicBezTo>
                      <a:pt x="15" y="0"/>
                      <a:pt x="15" y="0"/>
                      <a:pt x="15" y="0"/>
                    </a:cubicBezTo>
                    <a:cubicBezTo>
                      <a:pt x="15" y="7"/>
                      <a:pt x="15" y="7"/>
                      <a:pt x="15" y="7"/>
                    </a:cubicBezTo>
                    <a:cubicBezTo>
                      <a:pt x="16" y="16"/>
                      <a:pt x="16" y="16"/>
                      <a:pt x="16" y="16"/>
                    </a:cubicBezTo>
                    <a:cubicBezTo>
                      <a:pt x="16" y="16"/>
                      <a:pt x="16" y="19"/>
                      <a:pt x="16" y="21"/>
                    </a:cubicBezTo>
                    <a:cubicBezTo>
                      <a:pt x="16" y="23"/>
                      <a:pt x="16" y="24"/>
                      <a:pt x="16" y="24"/>
                    </a:cubicBezTo>
                    <a:cubicBezTo>
                      <a:pt x="17" y="24"/>
                      <a:pt x="17" y="24"/>
                      <a:pt x="17" y="24"/>
                    </a:cubicBezTo>
                    <a:cubicBezTo>
                      <a:pt x="17" y="25"/>
                      <a:pt x="18" y="25"/>
                      <a:pt x="18" y="25"/>
                    </a:cubicBezTo>
                    <a:cubicBezTo>
                      <a:pt x="18" y="26"/>
                      <a:pt x="17" y="26"/>
                      <a:pt x="17" y="26"/>
                    </a:cubicBezTo>
                    <a:cubicBezTo>
                      <a:pt x="17" y="26"/>
                      <a:pt x="17" y="27"/>
                      <a:pt x="17" y="27"/>
                    </a:cubicBezTo>
                    <a:cubicBezTo>
                      <a:pt x="17" y="27"/>
                      <a:pt x="17" y="27"/>
                      <a:pt x="17" y="27"/>
                    </a:cubicBezTo>
                    <a:cubicBezTo>
                      <a:pt x="16" y="27"/>
                      <a:pt x="16" y="27"/>
                      <a:pt x="16" y="27"/>
                    </a:cubicBezTo>
                    <a:cubicBezTo>
                      <a:pt x="8" y="27"/>
                      <a:pt x="8" y="27"/>
                      <a:pt x="8" y="27"/>
                    </a:cubicBezTo>
                    <a:cubicBezTo>
                      <a:pt x="8" y="27"/>
                      <a:pt x="7" y="26"/>
                      <a:pt x="7" y="26"/>
                    </a:cubicBezTo>
                    <a:cubicBezTo>
                      <a:pt x="7" y="26"/>
                      <a:pt x="7" y="27"/>
                      <a:pt x="6" y="27"/>
                    </a:cubicBezTo>
                    <a:cubicBezTo>
                      <a:pt x="6" y="27"/>
                      <a:pt x="6" y="27"/>
                      <a:pt x="6" y="27"/>
                    </a:cubicBezTo>
                    <a:cubicBezTo>
                      <a:pt x="5" y="27"/>
                      <a:pt x="5" y="27"/>
                      <a:pt x="5" y="27"/>
                    </a:cubicBezTo>
                    <a:cubicBezTo>
                      <a:pt x="5" y="27"/>
                      <a:pt x="4" y="27"/>
                      <a:pt x="4" y="27"/>
                    </a:cubicBezTo>
                    <a:cubicBezTo>
                      <a:pt x="4" y="27"/>
                      <a:pt x="4" y="27"/>
                      <a:pt x="3" y="27"/>
                    </a:cubicBezTo>
                    <a:cubicBezTo>
                      <a:pt x="3" y="28"/>
                      <a:pt x="3" y="28"/>
                      <a:pt x="3" y="28"/>
                    </a:cubicBezTo>
                    <a:cubicBezTo>
                      <a:pt x="2" y="28"/>
                      <a:pt x="3" y="27"/>
                      <a:pt x="2" y="27"/>
                    </a:cubicBezTo>
                    <a:cubicBezTo>
                      <a:pt x="2" y="27"/>
                      <a:pt x="2" y="27"/>
                      <a:pt x="1" y="27"/>
                    </a:cubicBezTo>
                    <a:cubicBezTo>
                      <a:pt x="1" y="27"/>
                      <a:pt x="1" y="27"/>
                      <a:pt x="1" y="27"/>
                    </a:cubicBezTo>
                    <a:cubicBezTo>
                      <a:pt x="1" y="27"/>
                      <a:pt x="1" y="27"/>
                      <a:pt x="1" y="28"/>
                    </a:cubicBezTo>
                    <a:cubicBezTo>
                      <a:pt x="1" y="28"/>
                      <a:pt x="1" y="28"/>
                      <a:pt x="1" y="29"/>
                    </a:cubicBezTo>
                    <a:cubicBezTo>
                      <a:pt x="1" y="29"/>
                      <a:pt x="0" y="29"/>
                      <a:pt x="0" y="29"/>
                    </a:cubicBezTo>
                    <a:cubicBezTo>
                      <a:pt x="0" y="29"/>
                      <a:pt x="0" y="29"/>
                      <a:pt x="0" y="29"/>
                    </a:cubicBezTo>
                    <a:cubicBezTo>
                      <a:pt x="0" y="29"/>
                      <a:pt x="0" y="29"/>
                      <a:pt x="0" y="30"/>
                    </a:cubicBezTo>
                    <a:cubicBezTo>
                      <a:pt x="0" y="30"/>
                      <a:pt x="0" y="30"/>
                      <a:pt x="0" y="31"/>
                    </a:cubicBezTo>
                    <a:cubicBezTo>
                      <a:pt x="0" y="31"/>
                      <a:pt x="0" y="31"/>
                      <a:pt x="0" y="32"/>
                    </a:cubicBezTo>
                    <a:cubicBezTo>
                      <a:pt x="0" y="32"/>
                      <a:pt x="0" y="32"/>
                      <a:pt x="0" y="33"/>
                    </a:cubicBezTo>
                    <a:cubicBezTo>
                      <a:pt x="1" y="33"/>
                      <a:pt x="1" y="33"/>
                      <a:pt x="1" y="33"/>
                    </a:cubicBezTo>
                    <a:cubicBezTo>
                      <a:pt x="2" y="34"/>
                      <a:pt x="2" y="34"/>
                      <a:pt x="2" y="34"/>
                    </a:cubicBezTo>
                    <a:cubicBezTo>
                      <a:pt x="2" y="35"/>
                      <a:pt x="2" y="35"/>
                      <a:pt x="2" y="35"/>
                    </a:cubicBezTo>
                    <a:cubicBezTo>
                      <a:pt x="1" y="36"/>
                      <a:pt x="1" y="36"/>
                      <a:pt x="1" y="36"/>
                    </a:cubicBezTo>
                    <a:cubicBezTo>
                      <a:pt x="0" y="36"/>
                      <a:pt x="0" y="36"/>
                      <a:pt x="0" y="36"/>
                    </a:cubicBezTo>
                    <a:cubicBezTo>
                      <a:pt x="1" y="36"/>
                      <a:pt x="1" y="36"/>
                      <a:pt x="1" y="36"/>
                    </a:cubicBezTo>
                    <a:cubicBezTo>
                      <a:pt x="2" y="36"/>
                      <a:pt x="2" y="36"/>
                      <a:pt x="2" y="36"/>
                    </a:cubicBezTo>
                    <a:cubicBezTo>
                      <a:pt x="2" y="36"/>
                      <a:pt x="3" y="36"/>
                      <a:pt x="3" y="37"/>
                    </a:cubicBezTo>
                    <a:cubicBezTo>
                      <a:pt x="3" y="37"/>
                      <a:pt x="3" y="37"/>
                      <a:pt x="3" y="37"/>
                    </a:cubicBezTo>
                    <a:cubicBezTo>
                      <a:pt x="4" y="37"/>
                      <a:pt x="4" y="37"/>
                      <a:pt x="4" y="36"/>
                    </a:cubicBezTo>
                    <a:cubicBezTo>
                      <a:pt x="4" y="36"/>
                      <a:pt x="5" y="37"/>
                      <a:pt x="5" y="37"/>
                    </a:cubicBezTo>
                    <a:cubicBezTo>
                      <a:pt x="6" y="37"/>
                      <a:pt x="6" y="36"/>
                      <a:pt x="6" y="36"/>
                    </a:cubicBezTo>
                    <a:cubicBezTo>
                      <a:pt x="7" y="36"/>
                      <a:pt x="7" y="35"/>
                      <a:pt x="7" y="36"/>
                    </a:cubicBezTo>
                    <a:cubicBezTo>
                      <a:pt x="7" y="36"/>
                      <a:pt x="8" y="36"/>
                      <a:pt x="8" y="36"/>
                    </a:cubicBezTo>
                    <a:cubicBezTo>
                      <a:pt x="8" y="37"/>
                      <a:pt x="8" y="37"/>
                      <a:pt x="8" y="37"/>
                    </a:cubicBezTo>
                    <a:cubicBezTo>
                      <a:pt x="8" y="38"/>
                      <a:pt x="8" y="38"/>
                      <a:pt x="9" y="38"/>
                    </a:cubicBezTo>
                    <a:cubicBezTo>
                      <a:pt x="9" y="39"/>
                      <a:pt x="8" y="39"/>
                      <a:pt x="9" y="39"/>
                    </a:cubicBezTo>
                    <a:cubicBezTo>
                      <a:pt x="9" y="40"/>
                      <a:pt x="9" y="40"/>
                      <a:pt x="9" y="40"/>
                    </a:cubicBezTo>
                    <a:cubicBezTo>
                      <a:pt x="10" y="40"/>
                      <a:pt x="9" y="40"/>
                      <a:pt x="9" y="41"/>
                    </a:cubicBezTo>
                    <a:cubicBezTo>
                      <a:pt x="9" y="41"/>
                      <a:pt x="10" y="41"/>
                      <a:pt x="10" y="42"/>
                    </a:cubicBezTo>
                    <a:cubicBezTo>
                      <a:pt x="10" y="42"/>
                      <a:pt x="10" y="42"/>
                      <a:pt x="10" y="42"/>
                    </a:cubicBezTo>
                    <a:cubicBezTo>
                      <a:pt x="10" y="42"/>
                      <a:pt x="11" y="41"/>
                      <a:pt x="11" y="41"/>
                    </a:cubicBezTo>
                    <a:cubicBezTo>
                      <a:pt x="11" y="41"/>
                      <a:pt x="11" y="42"/>
                      <a:pt x="12" y="42"/>
                    </a:cubicBezTo>
                    <a:cubicBezTo>
                      <a:pt x="12" y="42"/>
                      <a:pt x="12" y="42"/>
                      <a:pt x="13" y="42"/>
                    </a:cubicBezTo>
                    <a:cubicBezTo>
                      <a:pt x="13" y="42"/>
                      <a:pt x="13" y="41"/>
                      <a:pt x="13" y="41"/>
                    </a:cubicBezTo>
                    <a:cubicBezTo>
                      <a:pt x="14" y="41"/>
                      <a:pt x="14" y="41"/>
                      <a:pt x="14" y="41"/>
                    </a:cubicBezTo>
                    <a:cubicBezTo>
                      <a:pt x="14" y="41"/>
                      <a:pt x="14" y="41"/>
                      <a:pt x="14" y="41"/>
                    </a:cubicBezTo>
                    <a:cubicBezTo>
                      <a:pt x="15" y="41"/>
                      <a:pt x="14" y="41"/>
                      <a:pt x="14" y="42"/>
                    </a:cubicBezTo>
                    <a:cubicBezTo>
                      <a:pt x="15" y="42"/>
                      <a:pt x="15" y="42"/>
                      <a:pt x="15" y="42"/>
                    </a:cubicBezTo>
                    <a:cubicBezTo>
                      <a:pt x="16" y="42"/>
                      <a:pt x="16" y="42"/>
                      <a:pt x="16" y="41"/>
                    </a:cubicBezTo>
                    <a:cubicBezTo>
                      <a:pt x="16" y="42"/>
                      <a:pt x="16" y="42"/>
                      <a:pt x="16" y="42"/>
                    </a:cubicBezTo>
                    <a:cubicBezTo>
                      <a:pt x="16" y="41"/>
                      <a:pt x="16" y="40"/>
                      <a:pt x="17" y="40"/>
                    </a:cubicBezTo>
                    <a:cubicBezTo>
                      <a:pt x="17" y="39"/>
                      <a:pt x="17" y="39"/>
                      <a:pt x="17" y="39"/>
                    </a:cubicBezTo>
                    <a:cubicBezTo>
                      <a:pt x="17" y="39"/>
                      <a:pt x="17" y="38"/>
                      <a:pt x="17" y="38"/>
                    </a:cubicBezTo>
                    <a:cubicBezTo>
                      <a:pt x="17" y="37"/>
                      <a:pt x="17" y="37"/>
                      <a:pt x="18" y="37"/>
                    </a:cubicBezTo>
                    <a:cubicBezTo>
                      <a:pt x="18" y="37"/>
                      <a:pt x="18" y="37"/>
                      <a:pt x="19" y="37"/>
                    </a:cubicBezTo>
                    <a:cubicBezTo>
                      <a:pt x="19" y="37"/>
                      <a:pt x="19" y="36"/>
                      <a:pt x="19" y="36"/>
                    </a:cubicBezTo>
                    <a:cubicBezTo>
                      <a:pt x="19" y="35"/>
                      <a:pt x="19" y="35"/>
                      <a:pt x="19" y="34"/>
                    </a:cubicBezTo>
                    <a:cubicBezTo>
                      <a:pt x="19" y="34"/>
                      <a:pt x="20" y="34"/>
                      <a:pt x="20" y="33"/>
                    </a:cubicBezTo>
                    <a:cubicBezTo>
                      <a:pt x="20" y="33"/>
                      <a:pt x="20" y="32"/>
                      <a:pt x="21" y="32"/>
                    </a:cubicBezTo>
                    <a:cubicBezTo>
                      <a:pt x="22" y="32"/>
                      <a:pt x="22" y="32"/>
                      <a:pt x="23" y="32"/>
                    </a:cubicBezTo>
                    <a:cubicBezTo>
                      <a:pt x="23" y="32"/>
                      <a:pt x="24" y="32"/>
                      <a:pt x="24" y="32"/>
                    </a:cubicBezTo>
                    <a:cubicBezTo>
                      <a:pt x="24" y="32"/>
                      <a:pt x="24" y="32"/>
                      <a:pt x="25" y="31"/>
                    </a:cubicBezTo>
                    <a:cubicBezTo>
                      <a:pt x="26" y="30"/>
                      <a:pt x="26" y="30"/>
                      <a:pt x="26" y="30"/>
                    </a:cubicBezTo>
                    <a:cubicBezTo>
                      <a:pt x="26" y="30"/>
                      <a:pt x="26" y="30"/>
                      <a:pt x="27" y="30"/>
                    </a:cubicBezTo>
                    <a:cubicBezTo>
                      <a:pt x="27" y="29"/>
                      <a:pt x="27" y="29"/>
                      <a:pt x="27" y="29"/>
                    </a:cubicBezTo>
                    <a:cubicBezTo>
                      <a:pt x="28" y="29"/>
                      <a:pt x="28" y="29"/>
                      <a:pt x="28" y="29"/>
                    </a:cubicBezTo>
                    <a:cubicBezTo>
                      <a:pt x="28" y="29"/>
                      <a:pt x="28" y="28"/>
                      <a:pt x="29" y="28"/>
                    </a:cubicBezTo>
                    <a:cubicBezTo>
                      <a:pt x="29" y="28"/>
                      <a:pt x="29" y="28"/>
                      <a:pt x="30" y="28"/>
                    </a:cubicBezTo>
                    <a:cubicBezTo>
                      <a:pt x="30" y="29"/>
                      <a:pt x="31" y="29"/>
                      <a:pt x="31" y="29"/>
                    </a:cubicBezTo>
                    <a:cubicBezTo>
                      <a:pt x="31" y="29"/>
                      <a:pt x="31" y="29"/>
                      <a:pt x="31" y="29"/>
                    </a:cubicBezTo>
                    <a:cubicBezTo>
                      <a:pt x="32" y="29"/>
                      <a:pt x="32" y="29"/>
                      <a:pt x="32" y="29"/>
                    </a:cubicBezTo>
                    <a:cubicBezTo>
                      <a:pt x="33" y="29"/>
                      <a:pt x="33" y="29"/>
                      <a:pt x="33" y="28"/>
                    </a:cubicBezTo>
                    <a:cubicBezTo>
                      <a:pt x="34" y="28"/>
                      <a:pt x="34" y="28"/>
                      <a:pt x="34" y="28"/>
                    </a:cubicBezTo>
                    <a:cubicBezTo>
                      <a:pt x="34" y="28"/>
                      <a:pt x="35" y="28"/>
                      <a:pt x="35" y="28"/>
                    </a:cubicBezTo>
                    <a:cubicBezTo>
                      <a:pt x="36" y="28"/>
                      <a:pt x="36" y="28"/>
                      <a:pt x="37" y="28"/>
                    </a:cubicBezTo>
                    <a:cubicBezTo>
                      <a:pt x="37" y="28"/>
                      <a:pt x="37" y="27"/>
                      <a:pt x="38" y="27"/>
                    </a:cubicBezTo>
                    <a:cubicBezTo>
                      <a:pt x="38" y="27"/>
                      <a:pt x="39" y="28"/>
                      <a:pt x="39" y="28"/>
                    </a:cubicBezTo>
                    <a:cubicBezTo>
                      <a:pt x="39" y="27"/>
                      <a:pt x="40" y="27"/>
                      <a:pt x="40" y="27"/>
                    </a:cubicBezTo>
                    <a:cubicBezTo>
                      <a:pt x="40" y="27"/>
                      <a:pt x="40" y="27"/>
                      <a:pt x="40" y="26"/>
                    </a:cubicBezTo>
                    <a:cubicBezTo>
                      <a:pt x="41" y="26"/>
                      <a:pt x="41" y="26"/>
                      <a:pt x="41" y="25"/>
                    </a:cubicBezTo>
                    <a:cubicBezTo>
                      <a:pt x="41" y="25"/>
                      <a:pt x="41" y="24"/>
                      <a:pt x="41" y="24"/>
                    </a:cubicBezTo>
                    <a:cubicBezTo>
                      <a:pt x="41" y="23"/>
                      <a:pt x="41" y="22"/>
                      <a:pt x="41" y="21"/>
                    </a:cubicBezTo>
                    <a:cubicBezTo>
                      <a:pt x="41" y="21"/>
                      <a:pt x="41" y="21"/>
                      <a:pt x="41" y="21"/>
                    </a:cubicBezTo>
                    <a:cubicBezTo>
                      <a:pt x="41" y="20"/>
                      <a:pt x="41" y="19"/>
                      <a:pt x="41" y="18"/>
                    </a:cubicBezTo>
                    <a:cubicBezTo>
                      <a:pt x="41" y="18"/>
                      <a:pt x="41" y="18"/>
                      <a:pt x="41" y="17"/>
                    </a:cubicBezTo>
                    <a:cubicBezTo>
                      <a:pt x="41" y="17"/>
                      <a:pt x="41" y="17"/>
                      <a:pt x="41" y="17"/>
                    </a:cubicBezTo>
                    <a:cubicBezTo>
                      <a:pt x="40" y="17"/>
                      <a:pt x="40" y="17"/>
                      <a:pt x="39" y="17"/>
                    </a:cubicBezTo>
                    <a:cubicBezTo>
                      <a:pt x="39" y="17"/>
                      <a:pt x="39" y="17"/>
                      <a:pt x="39" y="17"/>
                    </a:cubicBezTo>
                    <a:cubicBezTo>
                      <a:pt x="38" y="17"/>
                      <a:pt x="39" y="16"/>
                      <a:pt x="39" y="16"/>
                    </a:cubicBezTo>
                    <a:cubicBezTo>
                      <a:pt x="39" y="16"/>
                      <a:pt x="39" y="15"/>
                      <a:pt x="38" y="15"/>
                    </a:cubicBezTo>
                    <a:cubicBezTo>
                      <a:pt x="38" y="14"/>
                      <a:pt x="38" y="14"/>
                      <a:pt x="37" y="14"/>
                    </a:cubicBezTo>
                    <a:cubicBezTo>
                      <a:pt x="37" y="14"/>
                      <a:pt x="37" y="15"/>
                      <a:pt x="37" y="14"/>
                    </a:cubicBezTo>
                    <a:cubicBezTo>
                      <a:pt x="36" y="14"/>
                      <a:pt x="36" y="14"/>
                      <a:pt x="36" y="13"/>
                    </a:cubicBezTo>
                    <a:cubicBezTo>
                      <a:pt x="35" y="13"/>
                      <a:pt x="35" y="13"/>
                      <a:pt x="35" y="13"/>
                    </a:cubicBezTo>
                    <a:cubicBezTo>
                      <a:pt x="35" y="13"/>
                      <a:pt x="35" y="13"/>
                      <a:pt x="34" y="1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63" name="Freeform 458">
                <a:extLst>
                  <a:ext uri="{FF2B5EF4-FFF2-40B4-BE49-F238E27FC236}">
                    <a16:creationId xmlns:a16="http://schemas.microsoft.com/office/drawing/2014/main" id="{6B594F96-3D01-1555-152E-33113061A329}"/>
                  </a:ext>
                </a:extLst>
              </p:cNvPr>
              <p:cNvSpPr>
                <a:spLocks/>
              </p:cNvSpPr>
              <p:nvPr/>
            </p:nvSpPr>
            <p:spPr bwMode="auto">
              <a:xfrm>
                <a:off x="3740151" y="2686051"/>
                <a:ext cx="87313" cy="53975"/>
              </a:xfrm>
              <a:custGeom>
                <a:avLst/>
                <a:gdLst>
                  <a:gd name="T0" fmla="*/ 1 w 8"/>
                  <a:gd name="T1" fmla="*/ 2 h 5"/>
                  <a:gd name="T2" fmla="*/ 2 w 8"/>
                  <a:gd name="T3" fmla="*/ 2 h 5"/>
                  <a:gd name="T4" fmla="*/ 3 w 8"/>
                  <a:gd name="T5" fmla="*/ 3 h 5"/>
                  <a:gd name="T6" fmla="*/ 4 w 8"/>
                  <a:gd name="T7" fmla="*/ 4 h 5"/>
                  <a:gd name="T8" fmla="*/ 4 w 8"/>
                  <a:gd name="T9" fmla="*/ 5 h 5"/>
                  <a:gd name="T10" fmla="*/ 4 w 8"/>
                  <a:gd name="T11" fmla="*/ 5 h 5"/>
                  <a:gd name="T12" fmla="*/ 5 w 8"/>
                  <a:gd name="T13" fmla="*/ 4 h 5"/>
                  <a:gd name="T14" fmla="*/ 6 w 8"/>
                  <a:gd name="T15" fmla="*/ 3 h 5"/>
                  <a:gd name="T16" fmla="*/ 6 w 8"/>
                  <a:gd name="T17" fmla="*/ 3 h 5"/>
                  <a:gd name="T18" fmla="*/ 7 w 8"/>
                  <a:gd name="T19" fmla="*/ 3 h 5"/>
                  <a:gd name="T20" fmla="*/ 8 w 8"/>
                  <a:gd name="T21" fmla="*/ 2 h 5"/>
                  <a:gd name="T22" fmla="*/ 8 w 8"/>
                  <a:gd name="T23" fmla="*/ 1 h 5"/>
                  <a:gd name="T24" fmla="*/ 8 w 8"/>
                  <a:gd name="T25" fmla="*/ 0 h 5"/>
                  <a:gd name="T26" fmla="*/ 8 w 8"/>
                  <a:gd name="T27" fmla="*/ 0 h 5"/>
                  <a:gd name="T28" fmla="*/ 8 w 8"/>
                  <a:gd name="T29" fmla="*/ 0 h 5"/>
                  <a:gd name="T30" fmla="*/ 6 w 8"/>
                  <a:gd name="T31" fmla="*/ 0 h 5"/>
                  <a:gd name="T32" fmla="*/ 4 w 8"/>
                  <a:gd name="T33" fmla="*/ 0 h 5"/>
                  <a:gd name="T34" fmla="*/ 4 w 8"/>
                  <a:gd name="T35" fmla="*/ 0 h 5"/>
                  <a:gd name="T36" fmla="*/ 3 w 8"/>
                  <a:gd name="T37" fmla="*/ 1 h 5"/>
                  <a:gd name="T38" fmla="*/ 2 w 8"/>
                  <a:gd name="T39" fmla="*/ 1 h 5"/>
                  <a:gd name="T40" fmla="*/ 0 w 8"/>
                  <a:gd name="T41" fmla="*/ 1 h 5"/>
                  <a:gd name="T42" fmla="*/ 0 w 8"/>
                  <a:gd name="T43" fmla="*/ 1 h 5"/>
                  <a:gd name="T44" fmla="*/ 1 w 8"/>
                  <a:gd name="T4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 h="5">
                    <a:moveTo>
                      <a:pt x="1" y="2"/>
                    </a:moveTo>
                    <a:cubicBezTo>
                      <a:pt x="2" y="2"/>
                      <a:pt x="2" y="2"/>
                      <a:pt x="2" y="2"/>
                    </a:cubicBezTo>
                    <a:cubicBezTo>
                      <a:pt x="3" y="2"/>
                      <a:pt x="3" y="2"/>
                      <a:pt x="3" y="3"/>
                    </a:cubicBezTo>
                    <a:cubicBezTo>
                      <a:pt x="4" y="4"/>
                      <a:pt x="4" y="4"/>
                      <a:pt x="4" y="4"/>
                    </a:cubicBezTo>
                    <a:cubicBezTo>
                      <a:pt x="4" y="5"/>
                      <a:pt x="4" y="5"/>
                      <a:pt x="4" y="5"/>
                    </a:cubicBezTo>
                    <a:cubicBezTo>
                      <a:pt x="4" y="5"/>
                      <a:pt x="4" y="5"/>
                      <a:pt x="4" y="5"/>
                    </a:cubicBezTo>
                    <a:cubicBezTo>
                      <a:pt x="4" y="4"/>
                      <a:pt x="4" y="4"/>
                      <a:pt x="5" y="4"/>
                    </a:cubicBezTo>
                    <a:cubicBezTo>
                      <a:pt x="5" y="3"/>
                      <a:pt x="5" y="3"/>
                      <a:pt x="6" y="3"/>
                    </a:cubicBezTo>
                    <a:cubicBezTo>
                      <a:pt x="6" y="3"/>
                      <a:pt x="6" y="3"/>
                      <a:pt x="6" y="3"/>
                    </a:cubicBezTo>
                    <a:cubicBezTo>
                      <a:pt x="7" y="3"/>
                      <a:pt x="7" y="3"/>
                      <a:pt x="7" y="3"/>
                    </a:cubicBezTo>
                    <a:cubicBezTo>
                      <a:pt x="8" y="2"/>
                      <a:pt x="8" y="2"/>
                      <a:pt x="8" y="2"/>
                    </a:cubicBezTo>
                    <a:cubicBezTo>
                      <a:pt x="8" y="2"/>
                      <a:pt x="7" y="1"/>
                      <a:pt x="8" y="1"/>
                    </a:cubicBezTo>
                    <a:cubicBezTo>
                      <a:pt x="8" y="1"/>
                      <a:pt x="8" y="1"/>
                      <a:pt x="8" y="0"/>
                    </a:cubicBezTo>
                    <a:cubicBezTo>
                      <a:pt x="8" y="0"/>
                      <a:pt x="8" y="0"/>
                      <a:pt x="8" y="0"/>
                    </a:cubicBezTo>
                    <a:cubicBezTo>
                      <a:pt x="8" y="0"/>
                      <a:pt x="8" y="0"/>
                      <a:pt x="8" y="0"/>
                    </a:cubicBezTo>
                    <a:cubicBezTo>
                      <a:pt x="7" y="0"/>
                      <a:pt x="7" y="0"/>
                      <a:pt x="6" y="0"/>
                    </a:cubicBezTo>
                    <a:cubicBezTo>
                      <a:pt x="6" y="0"/>
                      <a:pt x="5" y="0"/>
                      <a:pt x="4" y="0"/>
                    </a:cubicBezTo>
                    <a:cubicBezTo>
                      <a:pt x="4" y="0"/>
                      <a:pt x="4" y="0"/>
                      <a:pt x="4" y="0"/>
                    </a:cubicBezTo>
                    <a:cubicBezTo>
                      <a:pt x="3" y="0"/>
                      <a:pt x="3" y="1"/>
                      <a:pt x="3" y="1"/>
                    </a:cubicBezTo>
                    <a:cubicBezTo>
                      <a:pt x="2" y="1"/>
                      <a:pt x="2" y="1"/>
                      <a:pt x="2" y="1"/>
                    </a:cubicBezTo>
                    <a:cubicBezTo>
                      <a:pt x="1" y="1"/>
                      <a:pt x="1" y="1"/>
                      <a:pt x="0" y="1"/>
                    </a:cubicBezTo>
                    <a:cubicBezTo>
                      <a:pt x="0" y="1"/>
                      <a:pt x="0" y="1"/>
                      <a:pt x="0" y="1"/>
                    </a:cubicBezTo>
                    <a:cubicBezTo>
                      <a:pt x="1" y="1"/>
                      <a:pt x="1" y="2"/>
                      <a:pt x="1"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64" name="Freeform 459">
                <a:extLst>
                  <a:ext uri="{FF2B5EF4-FFF2-40B4-BE49-F238E27FC236}">
                    <a16:creationId xmlns:a16="http://schemas.microsoft.com/office/drawing/2014/main" id="{3C2159EF-6B25-33A7-75FA-5443B40D7272}"/>
                  </a:ext>
                </a:extLst>
              </p:cNvPr>
              <p:cNvSpPr>
                <a:spLocks/>
              </p:cNvSpPr>
              <p:nvPr/>
            </p:nvSpPr>
            <p:spPr bwMode="auto">
              <a:xfrm>
                <a:off x="4225926" y="2697164"/>
                <a:ext cx="76200" cy="184150"/>
              </a:xfrm>
              <a:custGeom>
                <a:avLst/>
                <a:gdLst>
                  <a:gd name="T0" fmla="*/ 6 w 7"/>
                  <a:gd name="T1" fmla="*/ 7 h 17"/>
                  <a:gd name="T2" fmla="*/ 6 w 7"/>
                  <a:gd name="T3" fmla="*/ 7 h 17"/>
                  <a:gd name="T4" fmla="*/ 6 w 7"/>
                  <a:gd name="T5" fmla="*/ 6 h 17"/>
                  <a:gd name="T6" fmla="*/ 7 w 7"/>
                  <a:gd name="T7" fmla="*/ 5 h 17"/>
                  <a:gd name="T8" fmla="*/ 6 w 7"/>
                  <a:gd name="T9" fmla="*/ 4 h 17"/>
                  <a:gd name="T10" fmla="*/ 6 w 7"/>
                  <a:gd name="T11" fmla="*/ 2 h 17"/>
                  <a:gd name="T12" fmla="*/ 6 w 7"/>
                  <a:gd name="T13" fmla="*/ 1 h 17"/>
                  <a:gd name="T14" fmla="*/ 6 w 7"/>
                  <a:gd name="T15" fmla="*/ 1 h 17"/>
                  <a:gd name="T16" fmla="*/ 5 w 7"/>
                  <a:gd name="T17" fmla="*/ 1 h 17"/>
                  <a:gd name="T18" fmla="*/ 5 w 7"/>
                  <a:gd name="T19" fmla="*/ 0 h 17"/>
                  <a:gd name="T20" fmla="*/ 4 w 7"/>
                  <a:gd name="T21" fmla="*/ 0 h 17"/>
                  <a:gd name="T22" fmla="*/ 3 w 7"/>
                  <a:gd name="T23" fmla="*/ 1 h 17"/>
                  <a:gd name="T24" fmla="*/ 3 w 7"/>
                  <a:gd name="T25" fmla="*/ 0 h 17"/>
                  <a:gd name="T26" fmla="*/ 3 w 7"/>
                  <a:gd name="T27" fmla="*/ 2 h 17"/>
                  <a:gd name="T28" fmla="*/ 2 w 7"/>
                  <a:gd name="T29" fmla="*/ 3 h 17"/>
                  <a:gd name="T30" fmla="*/ 1 w 7"/>
                  <a:gd name="T31" fmla="*/ 3 h 17"/>
                  <a:gd name="T32" fmla="*/ 0 w 7"/>
                  <a:gd name="T33" fmla="*/ 3 h 17"/>
                  <a:gd name="T34" fmla="*/ 0 w 7"/>
                  <a:gd name="T35" fmla="*/ 4 h 17"/>
                  <a:gd name="T36" fmla="*/ 0 w 7"/>
                  <a:gd name="T37" fmla="*/ 4 h 17"/>
                  <a:gd name="T38" fmla="*/ 0 w 7"/>
                  <a:gd name="T39" fmla="*/ 4 h 17"/>
                  <a:gd name="T40" fmla="*/ 0 w 7"/>
                  <a:gd name="T41" fmla="*/ 5 h 17"/>
                  <a:gd name="T42" fmla="*/ 1 w 7"/>
                  <a:gd name="T43" fmla="*/ 6 h 17"/>
                  <a:gd name="T44" fmla="*/ 2 w 7"/>
                  <a:gd name="T45" fmla="*/ 7 h 17"/>
                  <a:gd name="T46" fmla="*/ 2 w 7"/>
                  <a:gd name="T47" fmla="*/ 9 h 17"/>
                  <a:gd name="T48" fmla="*/ 2 w 7"/>
                  <a:gd name="T49" fmla="*/ 10 h 17"/>
                  <a:gd name="T50" fmla="*/ 2 w 7"/>
                  <a:gd name="T51" fmla="*/ 12 h 17"/>
                  <a:gd name="T52" fmla="*/ 2 w 7"/>
                  <a:gd name="T53" fmla="*/ 14 h 17"/>
                  <a:gd name="T54" fmla="*/ 2 w 7"/>
                  <a:gd name="T55" fmla="*/ 16 h 17"/>
                  <a:gd name="T56" fmla="*/ 2 w 7"/>
                  <a:gd name="T57" fmla="*/ 17 h 17"/>
                  <a:gd name="T58" fmla="*/ 2 w 7"/>
                  <a:gd name="T59" fmla="*/ 17 h 17"/>
                  <a:gd name="T60" fmla="*/ 3 w 7"/>
                  <a:gd name="T61" fmla="*/ 17 h 17"/>
                  <a:gd name="T62" fmla="*/ 4 w 7"/>
                  <a:gd name="T63" fmla="*/ 17 h 17"/>
                  <a:gd name="T64" fmla="*/ 4 w 7"/>
                  <a:gd name="T65" fmla="*/ 17 h 17"/>
                  <a:gd name="T66" fmla="*/ 4 w 7"/>
                  <a:gd name="T67" fmla="*/ 15 h 17"/>
                  <a:gd name="T68" fmla="*/ 4 w 7"/>
                  <a:gd name="T69" fmla="*/ 14 h 17"/>
                  <a:gd name="T70" fmla="*/ 4 w 7"/>
                  <a:gd name="T71" fmla="*/ 12 h 17"/>
                  <a:gd name="T72" fmla="*/ 4 w 7"/>
                  <a:gd name="T73" fmla="*/ 10 h 17"/>
                  <a:gd name="T74" fmla="*/ 5 w 7"/>
                  <a:gd name="T75" fmla="*/ 9 h 17"/>
                  <a:gd name="T76" fmla="*/ 5 w 7"/>
                  <a:gd name="T77" fmla="*/ 8 h 17"/>
                  <a:gd name="T78" fmla="*/ 6 w 7"/>
                  <a:gd name="T79"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 h="17">
                    <a:moveTo>
                      <a:pt x="6" y="7"/>
                    </a:moveTo>
                    <a:cubicBezTo>
                      <a:pt x="6" y="7"/>
                      <a:pt x="6" y="7"/>
                      <a:pt x="6" y="7"/>
                    </a:cubicBezTo>
                    <a:cubicBezTo>
                      <a:pt x="6" y="6"/>
                      <a:pt x="6" y="6"/>
                      <a:pt x="6" y="6"/>
                    </a:cubicBezTo>
                    <a:cubicBezTo>
                      <a:pt x="7" y="5"/>
                      <a:pt x="7" y="5"/>
                      <a:pt x="7" y="5"/>
                    </a:cubicBezTo>
                    <a:cubicBezTo>
                      <a:pt x="7" y="4"/>
                      <a:pt x="7" y="4"/>
                      <a:pt x="6" y="4"/>
                    </a:cubicBezTo>
                    <a:cubicBezTo>
                      <a:pt x="6" y="3"/>
                      <a:pt x="6" y="3"/>
                      <a:pt x="6" y="2"/>
                    </a:cubicBezTo>
                    <a:cubicBezTo>
                      <a:pt x="6" y="2"/>
                      <a:pt x="6" y="2"/>
                      <a:pt x="6" y="1"/>
                    </a:cubicBezTo>
                    <a:cubicBezTo>
                      <a:pt x="6" y="1"/>
                      <a:pt x="6" y="1"/>
                      <a:pt x="6" y="1"/>
                    </a:cubicBezTo>
                    <a:cubicBezTo>
                      <a:pt x="6" y="1"/>
                      <a:pt x="6" y="1"/>
                      <a:pt x="5" y="1"/>
                    </a:cubicBezTo>
                    <a:cubicBezTo>
                      <a:pt x="5" y="1"/>
                      <a:pt x="5" y="0"/>
                      <a:pt x="5" y="0"/>
                    </a:cubicBezTo>
                    <a:cubicBezTo>
                      <a:pt x="4" y="0"/>
                      <a:pt x="4" y="0"/>
                      <a:pt x="4" y="0"/>
                    </a:cubicBezTo>
                    <a:cubicBezTo>
                      <a:pt x="4" y="0"/>
                      <a:pt x="3" y="0"/>
                      <a:pt x="3" y="1"/>
                    </a:cubicBezTo>
                    <a:cubicBezTo>
                      <a:pt x="3" y="0"/>
                      <a:pt x="3" y="0"/>
                      <a:pt x="3" y="0"/>
                    </a:cubicBezTo>
                    <a:cubicBezTo>
                      <a:pt x="3" y="1"/>
                      <a:pt x="3" y="1"/>
                      <a:pt x="3" y="2"/>
                    </a:cubicBezTo>
                    <a:cubicBezTo>
                      <a:pt x="3" y="2"/>
                      <a:pt x="3" y="2"/>
                      <a:pt x="2" y="3"/>
                    </a:cubicBezTo>
                    <a:cubicBezTo>
                      <a:pt x="2" y="3"/>
                      <a:pt x="2" y="3"/>
                      <a:pt x="1" y="3"/>
                    </a:cubicBezTo>
                    <a:cubicBezTo>
                      <a:pt x="1" y="3"/>
                      <a:pt x="1" y="3"/>
                      <a:pt x="0" y="3"/>
                    </a:cubicBezTo>
                    <a:cubicBezTo>
                      <a:pt x="0" y="3"/>
                      <a:pt x="0" y="3"/>
                      <a:pt x="0" y="4"/>
                    </a:cubicBezTo>
                    <a:cubicBezTo>
                      <a:pt x="0" y="4"/>
                      <a:pt x="0" y="4"/>
                      <a:pt x="0" y="4"/>
                    </a:cubicBezTo>
                    <a:cubicBezTo>
                      <a:pt x="0" y="4"/>
                      <a:pt x="0" y="4"/>
                      <a:pt x="0" y="4"/>
                    </a:cubicBezTo>
                    <a:cubicBezTo>
                      <a:pt x="0" y="5"/>
                      <a:pt x="0" y="5"/>
                      <a:pt x="0" y="5"/>
                    </a:cubicBezTo>
                    <a:cubicBezTo>
                      <a:pt x="1" y="6"/>
                      <a:pt x="1" y="6"/>
                      <a:pt x="1" y="6"/>
                    </a:cubicBezTo>
                    <a:cubicBezTo>
                      <a:pt x="1" y="7"/>
                      <a:pt x="2" y="7"/>
                      <a:pt x="2" y="7"/>
                    </a:cubicBezTo>
                    <a:cubicBezTo>
                      <a:pt x="2" y="8"/>
                      <a:pt x="1" y="8"/>
                      <a:pt x="2" y="9"/>
                    </a:cubicBezTo>
                    <a:cubicBezTo>
                      <a:pt x="2" y="9"/>
                      <a:pt x="2" y="9"/>
                      <a:pt x="2" y="10"/>
                    </a:cubicBezTo>
                    <a:cubicBezTo>
                      <a:pt x="2" y="11"/>
                      <a:pt x="2" y="11"/>
                      <a:pt x="2" y="12"/>
                    </a:cubicBezTo>
                    <a:cubicBezTo>
                      <a:pt x="2" y="13"/>
                      <a:pt x="2" y="13"/>
                      <a:pt x="2" y="14"/>
                    </a:cubicBezTo>
                    <a:cubicBezTo>
                      <a:pt x="2" y="15"/>
                      <a:pt x="2" y="15"/>
                      <a:pt x="2" y="16"/>
                    </a:cubicBezTo>
                    <a:cubicBezTo>
                      <a:pt x="2" y="16"/>
                      <a:pt x="2" y="17"/>
                      <a:pt x="2" y="17"/>
                    </a:cubicBezTo>
                    <a:cubicBezTo>
                      <a:pt x="2" y="17"/>
                      <a:pt x="2" y="17"/>
                      <a:pt x="2" y="17"/>
                    </a:cubicBezTo>
                    <a:cubicBezTo>
                      <a:pt x="2" y="17"/>
                      <a:pt x="3" y="17"/>
                      <a:pt x="3" y="17"/>
                    </a:cubicBezTo>
                    <a:cubicBezTo>
                      <a:pt x="3" y="17"/>
                      <a:pt x="4" y="17"/>
                      <a:pt x="4" y="17"/>
                    </a:cubicBezTo>
                    <a:cubicBezTo>
                      <a:pt x="4" y="17"/>
                      <a:pt x="4" y="17"/>
                      <a:pt x="4" y="17"/>
                    </a:cubicBezTo>
                    <a:cubicBezTo>
                      <a:pt x="4" y="16"/>
                      <a:pt x="4" y="16"/>
                      <a:pt x="4" y="15"/>
                    </a:cubicBezTo>
                    <a:cubicBezTo>
                      <a:pt x="4" y="15"/>
                      <a:pt x="4" y="14"/>
                      <a:pt x="4" y="14"/>
                    </a:cubicBezTo>
                    <a:cubicBezTo>
                      <a:pt x="4" y="13"/>
                      <a:pt x="4" y="12"/>
                      <a:pt x="4" y="12"/>
                    </a:cubicBezTo>
                    <a:cubicBezTo>
                      <a:pt x="4" y="11"/>
                      <a:pt x="4" y="10"/>
                      <a:pt x="4" y="10"/>
                    </a:cubicBezTo>
                    <a:cubicBezTo>
                      <a:pt x="4" y="9"/>
                      <a:pt x="5" y="9"/>
                      <a:pt x="5" y="9"/>
                    </a:cubicBezTo>
                    <a:cubicBezTo>
                      <a:pt x="5" y="9"/>
                      <a:pt x="5" y="9"/>
                      <a:pt x="5" y="8"/>
                    </a:cubicBezTo>
                    <a:cubicBezTo>
                      <a:pt x="5" y="8"/>
                      <a:pt x="5" y="8"/>
                      <a:pt x="6" y="7"/>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65" name="Freeform 460">
                <a:extLst>
                  <a:ext uri="{FF2B5EF4-FFF2-40B4-BE49-F238E27FC236}">
                    <a16:creationId xmlns:a16="http://schemas.microsoft.com/office/drawing/2014/main" id="{88B83096-C039-B5AC-E7D5-07769D3E9338}"/>
                  </a:ext>
                </a:extLst>
              </p:cNvPr>
              <p:cNvSpPr>
                <a:spLocks/>
              </p:cNvSpPr>
              <p:nvPr/>
            </p:nvSpPr>
            <p:spPr bwMode="auto">
              <a:xfrm>
                <a:off x="4529139" y="2913064"/>
                <a:ext cx="517525" cy="573088"/>
              </a:xfrm>
              <a:custGeom>
                <a:avLst/>
                <a:gdLst>
                  <a:gd name="T0" fmla="*/ 1 w 48"/>
                  <a:gd name="T1" fmla="*/ 33 h 53"/>
                  <a:gd name="T2" fmla="*/ 3 w 48"/>
                  <a:gd name="T3" fmla="*/ 32 h 53"/>
                  <a:gd name="T4" fmla="*/ 8 w 48"/>
                  <a:gd name="T5" fmla="*/ 32 h 53"/>
                  <a:gd name="T6" fmla="*/ 11 w 48"/>
                  <a:gd name="T7" fmla="*/ 33 h 53"/>
                  <a:gd name="T8" fmla="*/ 12 w 48"/>
                  <a:gd name="T9" fmla="*/ 36 h 53"/>
                  <a:gd name="T10" fmla="*/ 14 w 48"/>
                  <a:gd name="T11" fmla="*/ 39 h 53"/>
                  <a:gd name="T12" fmla="*/ 17 w 48"/>
                  <a:gd name="T13" fmla="*/ 38 h 53"/>
                  <a:gd name="T14" fmla="*/ 18 w 48"/>
                  <a:gd name="T15" fmla="*/ 36 h 53"/>
                  <a:gd name="T16" fmla="*/ 21 w 48"/>
                  <a:gd name="T17" fmla="*/ 36 h 53"/>
                  <a:gd name="T18" fmla="*/ 24 w 48"/>
                  <a:gd name="T19" fmla="*/ 36 h 53"/>
                  <a:gd name="T20" fmla="*/ 24 w 48"/>
                  <a:gd name="T21" fmla="*/ 39 h 53"/>
                  <a:gd name="T22" fmla="*/ 24 w 48"/>
                  <a:gd name="T23" fmla="*/ 43 h 53"/>
                  <a:gd name="T24" fmla="*/ 25 w 48"/>
                  <a:gd name="T25" fmla="*/ 47 h 53"/>
                  <a:gd name="T26" fmla="*/ 27 w 48"/>
                  <a:gd name="T27" fmla="*/ 47 h 53"/>
                  <a:gd name="T28" fmla="*/ 30 w 48"/>
                  <a:gd name="T29" fmla="*/ 47 h 53"/>
                  <a:gd name="T30" fmla="*/ 32 w 48"/>
                  <a:gd name="T31" fmla="*/ 48 h 53"/>
                  <a:gd name="T32" fmla="*/ 34 w 48"/>
                  <a:gd name="T33" fmla="*/ 49 h 53"/>
                  <a:gd name="T34" fmla="*/ 37 w 48"/>
                  <a:gd name="T35" fmla="*/ 49 h 53"/>
                  <a:gd name="T36" fmla="*/ 39 w 48"/>
                  <a:gd name="T37" fmla="*/ 51 h 53"/>
                  <a:gd name="T38" fmla="*/ 42 w 48"/>
                  <a:gd name="T39" fmla="*/ 52 h 53"/>
                  <a:gd name="T40" fmla="*/ 40 w 48"/>
                  <a:gd name="T41" fmla="*/ 47 h 53"/>
                  <a:gd name="T42" fmla="*/ 41 w 48"/>
                  <a:gd name="T43" fmla="*/ 44 h 53"/>
                  <a:gd name="T44" fmla="*/ 41 w 48"/>
                  <a:gd name="T45" fmla="*/ 41 h 53"/>
                  <a:gd name="T46" fmla="*/ 43 w 48"/>
                  <a:gd name="T47" fmla="*/ 39 h 53"/>
                  <a:gd name="T48" fmla="*/ 46 w 48"/>
                  <a:gd name="T49" fmla="*/ 39 h 53"/>
                  <a:gd name="T50" fmla="*/ 45 w 48"/>
                  <a:gd name="T51" fmla="*/ 37 h 53"/>
                  <a:gd name="T52" fmla="*/ 44 w 48"/>
                  <a:gd name="T53" fmla="*/ 34 h 53"/>
                  <a:gd name="T54" fmla="*/ 43 w 48"/>
                  <a:gd name="T55" fmla="*/ 30 h 53"/>
                  <a:gd name="T56" fmla="*/ 43 w 48"/>
                  <a:gd name="T57" fmla="*/ 26 h 53"/>
                  <a:gd name="T58" fmla="*/ 43 w 48"/>
                  <a:gd name="T59" fmla="*/ 25 h 53"/>
                  <a:gd name="T60" fmla="*/ 42 w 48"/>
                  <a:gd name="T61" fmla="*/ 23 h 53"/>
                  <a:gd name="T62" fmla="*/ 43 w 48"/>
                  <a:gd name="T63" fmla="*/ 20 h 53"/>
                  <a:gd name="T64" fmla="*/ 44 w 48"/>
                  <a:gd name="T65" fmla="*/ 17 h 53"/>
                  <a:gd name="T66" fmla="*/ 46 w 48"/>
                  <a:gd name="T67" fmla="*/ 12 h 53"/>
                  <a:gd name="T68" fmla="*/ 47 w 48"/>
                  <a:gd name="T69" fmla="*/ 8 h 53"/>
                  <a:gd name="T70" fmla="*/ 47 w 48"/>
                  <a:gd name="T71" fmla="*/ 5 h 53"/>
                  <a:gd name="T72" fmla="*/ 45 w 48"/>
                  <a:gd name="T73" fmla="*/ 3 h 53"/>
                  <a:gd name="T74" fmla="*/ 43 w 48"/>
                  <a:gd name="T75" fmla="*/ 3 h 53"/>
                  <a:gd name="T76" fmla="*/ 40 w 48"/>
                  <a:gd name="T77" fmla="*/ 2 h 53"/>
                  <a:gd name="T78" fmla="*/ 38 w 48"/>
                  <a:gd name="T79" fmla="*/ 1 h 53"/>
                  <a:gd name="T80" fmla="*/ 36 w 48"/>
                  <a:gd name="T81" fmla="*/ 1 h 53"/>
                  <a:gd name="T82" fmla="*/ 33 w 48"/>
                  <a:gd name="T83" fmla="*/ 1 h 53"/>
                  <a:gd name="T84" fmla="*/ 31 w 48"/>
                  <a:gd name="T85" fmla="*/ 1 h 53"/>
                  <a:gd name="T86" fmla="*/ 28 w 48"/>
                  <a:gd name="T87" fmla="*/ 2 h 53"/>
                  <a:gd name="T88" fmla="*/ 27 w 48"/>
                  <a:gd name="T89" fmla="*/ 4 h 53"/>
                  <a:gd name="T90" fmla="*/ 23 w 48"/>
                  <a:gd name="T91" fmla="*/ 3 h 53"/>
                  <a:gd name="T92" fmla="*/ 21 w 48"/>
                  <a:gd name="T93" fmla="*/ 2 h 53"/>
                  <a:gd name="T94" fmla="*/ 18 w 48"/>
                  <a:gd name="T95" fmla="*/ 1 h 53"/>
                  <a:gd name="T96" fmla="*/ 17 w 48"/>
                  <a:gd name="T97" fmla="*/ 5 h 53"/>
                  <a:gd name="T98" fmla="*/ 16 w 48"/>
                  <a:gd name="T99" fmla="*/ 6 h 53"/>
                  <a:gd name="T100" fmla="*/ 14 w 48"/>
                  <a:gd name="T101" fmla="*/ 10 h 53"/>
                  <a:gd name="T102" fmla="*/ 14 w 48"/>
                  <a:gd name="T103" fmla="*/ 14 h 53"/>
                  <a:gd name="T104" fmla="*/ 13 w 48"/>
                  <a:gd name="T105" fmla="*/ 18 h 53"/>
                  <a:gd name="T106" fmla="*/ 11 w 48"/>
                  <a:gd name="T107" fmla="*/ 20 h 53"/>
                  <a:gd name="T108" fmla="*/ 10 w 48"/>
                  <a:gd name="T109" fmla="*/ 22 h 53"/>
                  <a:gd name="T110" fmla="*/ 10 w 48"/>
                  <a:gd name="T111" fmla="*/ 25 h 53"/>
                  <a:gd name="T112" fmla="*/ 8 w 48"/>
                  <a:gd name="T113" fmla="*/ 27 h 53"/>
                  <a:gd name="T114" fmla="*/ 6 w 48"/>
                  <a:gd name="T115" fmla="*/ 29 h 53"/>
                  <a:gd name="T116" fmla="*/ 4 w 48"/>
                  <a:gd name="T117" fmla="*/ 28 h 53"/>
                  <a:gd name="T118" fmla="*/ 2 w 48"/>
                  <a:gd name="T119" fmla="*/ 29 h 53"/>
                  <a:gd name="T120" fmla="*/ 0 w 48"/>
                  <a:gd name="T121" fmla="*/ 31 h 53"/>
                  <a:gd name="T122" fmla="*/ 0 w 48"/>
                  <a:gd name="T123" fmla="*/ 3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 h="53">
                    <a:moveTo>
                      <a:pt x="0" y="33"/>
                    </a:moveTo>
                    <a:cubicBezTo>
                      <a:pt x="1" y="33"/>
                      <a:pt x="0" y="33"/>
                      <a:pt x="0" y="33"/>
                    </a:cubicBezTo>
                    <a:cubicBezTo>
                      <a:pt x="1" y="33"/>
                      <a:pt x="1" y="33"/>
                      <a:pt x="1" y="33"/>
                    </a:cubicBezTo>
                    <a:cubicBezTo>
                      <a:pt x="1" y="33"/>
                      <a:pt x="1" y="33"/>
                      <a:pt x="1" y="33"/>
                    </a:cubicBezTo>
                    <a:cubicBezTo>
                      <a:pt x="2" y="33"/>
                      <a:pt x="2" y="32"/>
                      <a:pt x="2" y="32"/>
                    </a:cubicBezTo>
                    <a:cubicBezTo>
                      <a:pt x="2" y="32"/>
                      <a:pt x="3" y="32"/>
                      <a:pt x="3" y="32"/>
                    </a:cubicBezTo>
                    <a:cubicBezTo>
                      <a:pt x="4" y="32"/>
                      <a:pt x="4" y="32"/>
                      <a:pt x="5" y="32"/>
                    </a:cubicBezTo>
                    <a:cubicBezTo>
                      <a:pt x="6" y="32"/>
                      <a:pt x="6" y="32"/>
                      <a:pt x="6" y="32"/>
                    </a:cubicBezTo>
                    <a:cubicBezTo>
                      <a:pt x="7" y="32"/>
                      <a:pt x="7" y="32"/>
                      <a:pt x="8" y="32"/>
                    </a:cubicBezTo>
                    <a:cubicBezTo>
                      <a:pt x="9" y="32"/>
                      <a:pt x="9" y="32"/>
                      <a:pt x="10" y="32"/>
                    </a:cubicBezTo>
                    <a:cubicBezTo>
                      <a:pt x="10" y="32"/>
                      <a:pt x="11" y="32"/>
                      <a:pt x="11" y="32"/>
                    </a:cubicBezTo>
                    <a:cubicBezTo>
                      <a:pt x="11" y="33"/>
                      <a:pt x="11" y="33"/>
                      <a:pt x="11" y="33"/>
                    </a:cubicBezTo>
                    <a:cubicBezTo>
                      <a:pt x="11" y="33"/>
                      <a:pt x="11" y="33"/>
                      <a:pt x="11" y="34"/>
                    </a:cubicBezTo>
                    <a:cubicBezTo>
                      <a:pt x="11" y="34"/>
                      <a:pt x="11" y="34"/>
                      <a:pt x="11" y="35"/>
                    </a:cubicBezTo>
                    <a:cubicBezTo>
                      <a:pt x="11" y="35"/>
                      <a:pt x="11" y="36"/>
                      <a:pt x="12" y="36"/>
                    </a:cubicBezTo>
                    <a:cubicBezTo>
                      <a:pt x="12" y="36"/>
                      <a:pt x="12" y="37"/>
                      <a:pt x="12" y="37"/>
                    </a:cubicBezTo>
                    <a:cubicBezTo>
                      <a:pt x="12" y="37"/>
                      <a:pt x="12" y="38"/>
                      <a:pt x="13" y="38"/>
                    </a:cubicBezTo>
                    <a:cubicBezTo>
                      <a:pt x="13" y="38"/>
                      <a:pt x="13" y="39"/>
                      <a:pt x="14" y="39"/>
                    </a:cubicBezTo>
                    <a:cubicBezTo>
                      <a:pt x="14" y="39"/>
                      <a:pt x="14" y="38"/>
                      <a:pt x="15" y="38"/>
                    </a:cubicBezTo>
                    <a:cubicBezTo>
                      <a:pt x="15" y="38"/>
                      <a:pt x="15" y="38"/>
                      <a:pt x="16" y="38"/>
                    </a:cubicBezTo>
                    <a:cubicBezTo>
                      <a:pt x="16" y="38"/>
                      <a:pt x="17" y="38"/>
                      <a:pt x="17" y="38"/>
                    </a:cubicBezTo>
                    <a:cubicBezTo>
                      <a:pt x="17" y="38"/>
                      <a:pt x="18" y="38"/>
                      <a:pt x="18" y="38"/>
                    </a:cubicBezTo>
                    <a:cubicBezTo>
                      <a:pt x="18" y="38"/>
                      <a:pt x="18" y="38"/>
                      <a:pt x="18" y="37"/>
                    </a:cubicBezTo>
                    <a:cubicBezTo>
                      <a:pt x="18" y="37"/>
                      <a:pt x="18" y="37"/>
                      <a:pt x="18" y="36"/>
                    </a:cubicBezTo>
                    <a:cubicBezTo>
                      <a:pt x="18" y="36"/>
                      <a:pt x="18" y="36"/>
                      <a:pt x="19" y="36"/>
                    </a:cubicBezTo>
                    <a:cubicBezTo>
                      <a:pt x="19" y="35"/>
                      <a:pt x="19" y="35"/>
                      <a:pt x="20" y="35"/>
                    </a:cubicBezTo>
                    <a:cubicBezTo>
                      <a:pt x="20" y="36"/>
                      <a:pt x="21" y="35"/>
                      <a:pt x="21" y="36"/>
                    </a:cubicBezTo>
                    <a:cubicBezTo>
                      <a:pt x="21" y="36"/>
                      <a:pt x="21" y="36"/>
                      <a:pt x="21" y="36"/>
                    </a:cubicBezTo>
                    <a:cubicBezTo>
                      <a:pt x="21" y="37"/>
                      <a:pt x="22" y="36"/>
                      <a:pt x="23" y="36"/>
                    </a:cubicBezTo>
                    <a:cubicBezTo>
                      <a:pt x="23" y="36"/>
                      <a:pt x="24" y="36"/>
                      <a:pt x="24" y="36"/>
                    </a:cubicBezTo>
                    <a:cubicBezTo>
                      <a:pt x="24" y="37"/>
                      <a:pt x="24" y="37"/>
                      <a:pt x="24" y="37"/>
                    </a:cubicBezTo>
                    <a:cubicBezTo>
                      <a:pt x="24" y="38"/>
                      <a:pt x="24" y="38"/>
                      <a:pt x="24" y="38"/>
                    </a:cubicBezTo>
                    <a:cubicBezTo>
                      <a:pt x="24" y="39"/>
                      <a:pt x="24" y="39"/>
                      <a:pt x="24" y="39"/>
                    </a:cubicBezTo>
                    <a:cubicBezTo>
                      <a:pt x="24" y="39"/>
                      <a:pt x="24" y="39"/>
                      <a:pt x="24" y="40"/>
                    </a:cubicBezTo>
                    <a:cubicBezTo>
                      <a:pt x="24" y="40"/>
                      <a:pt x="24" y="41"/>
                      <a:pt x="24" y="41"/>
                    </a:cubicBezTo>
                    <a:cubicBezTo>
                      <a:pt x="24" y="42"/>
                      <a:pt x="24" y="42"/>
                      <a:pt x="24" y="43"/>
                    </a:cubicBezTo>
                    <a:cubicBezTo>
                      <a:pt x="24" y="43"/>
                      <a:pt x="25" y="44"/>
                      <a:pt x="25" y="44"/>
                    </a:cubicBezTo>
                    <a:cubicBezTo>
                      <a:pt x="25" y="45"/>
                      <a:pt x="25" y="45"/>
                      <a:pt x="25" y="46"/>
                    </a:cubicBezTo>
                    <a:cubicBezTo>
                      <a:pt x="25" y="46"/>
                      <a:pt x="25" y="46"/>
                      <a:pt x="25" y="47"/>
                    </a:cubicBezTo>
                    <a:cubicBezTo>
                      <a:pt x="25" y="47"/>
                      <a:pt x="25" y="47"/>
                      <a:pt x="25" y="47"/>
                    </a:cubicBezTo>
                    <a:cubicBezTo>
                      <a:pt x="25" y="48"/>
                      <a:pt x="26" y="47"/>
                      <a:pt x="26" y="47"/>
                    </a:cubicBezTo>
                    <a:cubicBezTo>
                      <a:pt x="26" y="47"/>
                      <a:pt x="27" y="47"/>
                      <a:pt x="27" y="47"/>
                    </a:cubicBezTo>
                    <a:cubicBezTo>
                      <a:pt x="27" y="47"/>
                      <a:pt x="28" y="47"/>
                      <a:pt x="28" y="47"/>
                    </a:cubicBezTo>
                    <a:cubicBezTo>
                      <a:pt x="29" y="47"/>
                      <a:pt x="29" y="47"/>
                      <a:pt x="29" y="47"/>
                    </a:cubicBezTo>
                    <a:cubicBezTo>
                      <a:pt x="30" y="47"/>
                      <a:pt x="30" y="47"/>
                      <a:pt x="30" y="47"/>
                    </a:cubicBezTo>
                    <a:cubicBezTo>
                      <a:pt x="30" y="47"/>
                      <a:pt x="30" y="47"/>
                      <a:pt x="30" y="48"/>
                    </a:cubicBezTo>
                    <a:cubicBezTo>
                      <a:pt x="30" y="48"/>
                      <a:pt x="30" y="48"/>
                      <a:pt x="31" y="48"/>
                    </a:cubicBezTo>
                    <a:cubicBezTo>
                      <a:pt x="31" y="48"/>
                      <a:pt x="31" y="48"/>
                      <a:pt x="32" y="48"/>
                    </a:cubicBezTo>
                    <a:cubicBezTo>
                      <a:pt x="32" y="48"/>
                      <a:pt x="32" y="48"/>
                      <a:pt x="32" y="48"/>
                    </a:cubicBezTo>
                    <a:cubicBezTo>
                      <a:pt x="33" y="48"/>
                      <a:pt x="32" y="49"/>
                      <a:pt x="33" y="49"/>
                    </a:cubicBezTo>
                    <a:cubicBezTo>
                      <a:pt x="33" y="50"/>
                      <a:pt x="34" y="49"/>
                      <a:pt x="34" y="49"/>
                    </a:cubicBezTo>
                    <a:cubicBezTo>
                      <a:pt x="35" y="49"/>
                      <a:pt x="35" y="50"/>
                      <a:pt x="35" y="50"/>
                    </a:cubicBezTo>
                    <a:cubicBezTo>
                      <a:pt x="36" y="50"/>
                      <a:pt x="36" y="50"/>
                      <a:pt x="36" y="50"/>
                    </a:cubicBezTo>
                    <a:cubicBezTo>
                      <a:pt x="37" y="50"/>
                      <a:pt x="36" y="49"/>
                      <a:pt x="37" y="49"/>
                    </a:cubicBezTo>
                    <a:cubicBezTo>
                      <a:pt x="37" y="49"/>
                      <a:pt x="37" y="49"/>
                      <a:pt x="37" y="49"/>
                    </a:cubicBezTo>
                    <a:cubicBezTo>
                      <a:pt x="38" y="50"/>
                      <a:pt x="38" y="50"/>
                      <a:pt x="38" y="50"/>
                    </a:cubicBezTo>
                    <a:cubicBezTo>
                      <a:pt x="38" y="51"/>
                      <a:pt x="39" y="51"/>
                      <a:pt x="39" y="51"/>
                    </a:cubicBezTo>
                    <a:cubicBezTo>
                      <a:pt x="40" y="52"/>
                      <a:pt x="40" y="52"/>
                      <a:pt x="40" y="53"/>
                    </a:cubicBezTo>
                    <a:cubicBezTo>
                      <a:pt x="41" y="53"/>
                      <a:pt x="41" y="53"/>
                      <a:pt x="42" y="53"/>
                    </a:cubicBezTo>
                    <a:cubicBezTo>
                      <a:pt x="42" y="53"/>
                      <a:pt x="42" y="52"/>
                      <a:pt x="42" y="52"/>
                    </a:cubicBezTo>
                    <a:cubicBezTo>
                      <a:pt x="42" y="51"/>
                      <a:pt x="43" y="50"/>
                      <a:pt x="42" y="50"/>
                    </a:cubicBezTo>
                    <a:cubicBezTo>
                      <a:pt x="41" y="50"/>
                      <a:pt x="41" y="50"/>
                      <a:pt x="41" y="50"/>
                    </a:cubicBezTo>
                    <a:cubicBezTo>
                      <a:pt x="40" y="49"/>
                      <a:pt x="40" y="48"/>
                      <a:pt x="40" y="47"/>
                    </a:cubicBezTo>
                    <a:cubicBezTo>
                      <a:pt x="40" y="47"/>
                      <a:pt x="41" y="47"/>
                      <a:pt x="41" y="46"/>
                    </a:cubicBezTo>
                    <a:cubicBezTo>
                      <a:pt x="41" y="45"/>
                      <a:pt x="41" y="45"/>
                      <a:pt x="41" y="45"/>
                    </a:cubicBezTo>
                    <a:cubicBezTo>
                      <a:pt x="41" y="44"/>
                      <a:pt x="41" y="44"/>
                      <a:pt x="41" y="44"/>
                    </a:cubicBezTo>
                    <a:cubicBezTo>
                      <a:pt x="41" y="43"/>
                      <a:pt x="40" y="44"/>
                      <a:pt x="40" y="43"/>
                    </a:cubicBezTo>
                    <a:cubicBezTo>
                      <a:pt x="40" y="43"/>
                      <a:pt x="40" y="43"/>
                      <a:pt x="40" y="42"/>
                    </a:cubicBezTo>
                    <a:cubicBezTo>
                      <a:pt x="41" y="42"/>
                      <a:pt x="41" y="42"/>
                      <a:pt x="41" y="41"/>
                    </a:cubicBezTo>
                    <a:cubicBezTo>
                      <a:pt x="42" y="41"/>
                      <a:pt x="42" y="41"/>
                      <a:pt x="42" y="40"/>
                    </a:cubicBezTo>
                    <a:cubicBezTo>
                      <a:pt x="42" y="40"/>
                      <a:pt x="43" y="40"/>
                      <a:pt x="43" y="40"/>
                    </a:cubicBezTo>
                    <a:cubicBezTo>
                      <a:pt x="43" y="40"/>
                      <a:pt x="43" y="39"/>
                      <a:pt x="43" y="39"/>
                    </a:cubicBezTo>
                    <a:cubicBezTo>
                      <a:pt x="44" y="39"/>
                      <a:pt x="44" y="40"/>
                      <a:pt x="45" y="39"/>
                    </a:cubicBezTo>
                    <a:cubicBezTo>
                      <a:pt x="45" y="39"/>
                      <a:pt x="45" y="39"/>
                      <a:pt x="45" y="39"/>
                    </a:cubicBezTo>
                    <a:cubicBezTo>
                      <a:pt x="46" y="39"/>
                      <a:pt x="46" y="39"/>
                      <a:pt x="46" y="39"/>
                    </a:cubicBezTo>
                    <a:cubicBezTo>
                      <a:pt x="46" y="39"/>
                      <a:pt x="46" y="39"/>
                      <a:pt x="46" y="39"/>
                    </a:cubicBezTo>
                    <a:cubicBezTo>
                      <a:pt x="46" y="39"/>
                      <a:pt x="46" y="39"/>
                      <a:pt x="46" y="38"/>
                    </a:cubicBezTo>
                    <a:cubicBezTo>
                      <a:pt x="46" y="38"/>
                      <a:pt x="45" y="38"/>
                      <a:pt x="45" y="37"/>
                    </a:cubicBezTo>
                    <a:cubicBezTo>
                      <a:pt x="45" y="37"/>
                      <a:pt x="45" y="36"/>
                      <a:pt x="45" y="36"/>
                    </a:cubicBezTo>
                    <a:cubicBezTo>
                      <a:pt x="45" y="35"/>
                      <a:pt x="44" y="36"/>
                      <a:pt x="44" y="35"/>
                    </a:cubicBezTo>
                    <a:cubicBezTo>
                      <a:pt x="44" y="35"/>
                      <a:pt x="44" y="35"/>
                      <a:pt x="44" y="34"/>
                    </a:cubicBezTo>
                    <a:cubicBezTo>
                      <a:pt x="44" y="34"/>
                      <a:pt x="44" y="34"/>
                      <a:pt x="44" y="33"/>
                    </a:cubicBezTo>
                    <a:cubicBezTo>
                      <a:pt x="43" y="33"/>
                      <a:pt x="44" y="32"/>
                      <a:pt x="44" y="32"/>
                    </a:cubicBezTo>
                    <a:cubicBezTo>
                      <a:pt x="43" y="31"/>
                      <a:pt x="43" y="31"/>
                      <a:pt x="43" y="30"/>
                    </a:cubicBezTo>
                    <a:cubicBezTo>
                      <a:pt x="43" y="29"/>
                      <a:pt x="43" y="29"/>
                      <a:pt x="43" y="29"/>
                    </a:cubicBezTo>
                    <a:cubicBezTo>
                      <a:pt x="43" y="28"/>
                      <a:pt x="43" y="28"/>
                      <a:pt x="43" y="28"/>
                    </a:cubicBezTo>
                    <a:cubicBezTo>
                      <a:pt x="43" y="27"/>
                      <a:pt x="42" y="27"/>
                      <a:pt x="43" y="26"/>
                    </a:cubicBezTo>
                    <a:cubicBezTo>
                      <a:pt x="43" y="26"/>
                      <a:pt x="43" y="26"/>
                      <a:pt x="43" y="26"/>
                    </a:cubicBezTo>
                    <a:cubicBezTo>
                      <a:pt x="43" y="26"/>
                      <a:pt x="43" y="26"/>
                      <a:pt x="43" y="26"/>
                    </a:cubicBezTo>
                    <a:cubicBezTo>
                      <a:pt x="43" y="25"/>
                      <a:pt x="43" y="25"/>
                      <a:pt x="43" y="25"/>
                    </a:cubicBezTo>
                    <a:cubicBezTo>
                      <a:pt x="43" y="24"/>
                      <a:pt x="43" y="24"/>
                      <a:pt x="43" y="24"/>
                    </a:cubicBezTo>
                    <a:cubicBezTo>
                      <a:pt x="43" y="24"/>
                      <a:pt x="43" y="24"/>
                      <a:pt x="43" y="24"/>
                    </a:cubicBezTo>
                    <a:cubicBezTo>
                      <a:pt x="43" y="23"/>
                      <a:pt x="42" y="23"/>
                      <a:pt x="42" y="23"/>
                    </a:cubicBezTo>
                    <a:cubicBezTo>
                      <a:pt x="42" y="23"/>
                      <a:pt x="42" y="22"/>
                      <a:pt x="42" y="22"/>
                    </a:cubicBezTo>
                    <a:cubicBezTo>
                      <a:pt x="43" y="22"/>
                      <a:pt x="43" y="22"/>
                      <a:pt x="43" y="21"/>
                    </a:cubicBezTo>
                    <a:cubicBezTo>
                      <a:pt x="43" y="21"/>
                      <a:pt x="43" y="21"/>
                      <a:pt x="43" y="20"/>
                    </a:cubicBezTo>
                    <a:cubicBezTo>
                      <a:pt x="43" y="20"/>
                      <a:pt x="43" y="20"/>
                      <a:pt x="44" y="20"/>
                    </a:cubicBezTo>
                    <a:cubicBezTo>
                      <a:pt x="44" y="19"/>
                      <a:pt x="44" y="19"/>
                      <a:pt x="44" y="19"/>
                    </a:cubicBezTo>
                    <a:cubicBezTo>
                      <a:pt x="44" y="18"/>
                      <a:pt x="44" y="18"/>
                      <a:pt x="44" y="17"/>
                    </a:cubicBezTo>
                    <a:cubicBezTo>
                      <a:pt x="45" y="16"/>
                      <a:pt x="44" y="16"/>
                      <a:pt x="45" y="15"/>
                    </a:cubicBezTo>
                    <a:cubicBezTo>
                      <a:pt x="45" y="14"/>
                      <a:pt x="45" y="13"/>
                      <a:pt x="45" y="13"/>
                    </a:cubicBezTo>
                    <a:cubicBezTo>
                      <a:pt x="46" y="12"/>
                      <a:pt x="46" y="12"/>
                      <a:pt x="46" y="12"/>
                    </a:cubicBezTo>
                    <a:cubicBezTo>
                      <a:pt x="48" y="10"/>
                      <a:pt x="48" y="10"/>
                      <a:pt x="48" y="10"/>
                    </a:cubicBezTo>
                    <a:cubicBezTo>
                      <a:pt x="48" y="10"/>
                      <a:pt x="48" y="9"/>
                      <a:pt x="48" y="9"/>
                    </a:cubicBezTo>
                    <a:cubicBezTo>
                      <a:pt x="48" y="9"/>
                      <a:pt x="48" y="9"/>
                      <a:pt x="47" y="8"/>
                    </a:cubicBezTo>
                    <a:cubicBezTo>
                      <a:pt x="47" y="8"/>
                      <a:pt x="47" y="7"/>
                      <a:pt x="47" y="7"/>
                    </a:cubicBezTo>
                    <a:cubicBezTo>
                      <a:pt x="47" y="6"/>
                      <a:pt x="47" y="6"/>
                      <a:pt x="47" y="5"/>
                    </a:cubicBezTo>
                    <a:cubicBezTo>
                      <a:pt x="47" y="5"/>
                      <a:pt x="47" y="5"/>
                      <a:pt x="47" y="5"/>
                    </a:cubicBezTo>
                    <a:cubicBezTo>
                      <a:pt x="46" y="5"/>
                      <a:pt x="46" y="5"/>
                      <a:pt x="46" y="4"/>
                    </a:cubicBezTo>
                    <a:cubicBezTo>
                      <a:pt x="46" y="4"/>
                      <a:pt x="46" y="4"/>
                      <a:pt x="45" y="4"/>
                    </a:cubicBezTo>
                    <a:cubicBezTo>
                      <a:pt x="45" y="4"/>
                      <a:pt x="45" y="3"/>
                      <a:pt x="45" y="3"/>
                    </a:cubicBezTo>
                    <a:cubicBezTo>
                      <a:pt x="45" y="3"/>
                      <a:pt x="45" y="3"/>
                      <a:pt x="44" y="2"/>
                    </a:cubicBezTo>
                    <a:cubicBezTo>
                      <a:pt x="44" y="2"/>
                      <a:pt x="44" y="3"/>
                      <a:pt x="43" y="3"/>
                    </a:cubicBezTo>
                    <a:cubicBezTo>
                      <a:pt x="43" y="3"/>
                      <a:pt x="43" y="3"/>
                      <a:pt x="43" y="3"/>
                    </a:cubicBezTo>
                    <a:cubicBezTo>
                      <a:pt x="42" y="3"/>
                      <a:pt x="42" y="3"/>
                      <a:pt x="41" y="3"/>
                    </a:cubicBezTo>
                    <a:cubicBezTo>
                      <a:pt x="41" y="3"/>
                      <a:pt x="41" y="3"/>
                      <a:pt x="41" y="3"/>
                    </a:cubicBezTo>
                    <a:cubicBezTo>
                      <a:pt x="40" y="3"/>
                      <a:pt x="40" y="3"/>
                      <a:pt x="40" y="2"/>
                    </a:cubicBezTo>
                    <a:cubicBezTo>
                      <a:pt x="39" y="2"/>
                      <a:pt x="39" y="2"/>
                      <a:pt x="39" y="1"/>
                    </a:cubicBezTo>
                    <a:cubicBezTo>
                      <a:pt x="39" y="1"/>
                      <a:pt x="38" y="1"/>
                      <a:pt x="38" y="1"/>
                    </a:cubicBezTo>
                    <a:cubicBezTo>
                      <a:pt x="38" y="1"/>
                      <a:pt x="38" y="1"/>
                      <a:pt x="38" y="1"/>
                    </a:cubicBezTo>
                    <a:cubicBezTo>
                      <a:pt x="38" y="1"/>
                      <a:pt x="38" y="1"/>
                      <a:pt x="38" y="1"/>
                    </a:cubicBezTo>
                    <a:cubicBezTo>
                      <a:pt x="37" y="1"/>
                      <a:pt x="37" y="1"/>
                      <a:pt x="36" y="1"/>
                    </a:cubicBezTo>
                    <a:cubicBezTo>
                      <a:pt x="36" y="1"/>
                      <a:pt x="36" y="1"/>
                      <a:pt x="36" y="1"/>
                    </a:cubicBezTo>
                    <a:cubicBezTo>
                      <a:pt x="35" y="1"/>
                      <a:pt x="35" y="1"/>
                      <a:pt x="35" y="1"/>
                    </a:cubicBezTo>
                    <a:cubicBezTo>
                      <a:pt x="34" y="0"/>
                      <a:pt x="34" y="0"/>
                      <a:pt x="34" y="0"/>
                    </a:cubicBezTo>
                    <a:cubicBezTo>
                      <a:pt x="34" y="0"/>
                      <a:pt x="34" y="0"/>
                      <a:pt x="33" y="1"/>
                    </a:cubicBezTo>
                    <a:cubicBezTo>
                      <a:pt x="33" y="1"/>
                      <a:pt x="33" y="1"/>
                      <a:pt x="32" y="1"/>
                    </a:cubicBezTo>
                    <a:cubicBezTo>
                      <a:pt x="32" y="1"/>
                      <a:pt x="32" y="1"/>
                      <a:pt x="32" y="1"/>
                    </a:cubicBezTo>
                    <a:cubicBezTo>
                      <a:pt x="31" y="1"/>
                      <a:pt x="31" y="1"/>
                      <a:pt x="31" y="1"/>
                    </a:cubicBezTo>
                    <a:cubicBezTo>
                      <a:pt x="31" y="1"/>
                      <a:pt x="30" y="1"/>
                      <a:pt x="30" y="2"/>
                    </a:cubicBezTo>
                    <a:cubicBezTo>
                      <a:pt x="30" y="2"/>
                      <a:pt x="30" y="2"/>
                      <a:pt x="29" y="2"/>
                    </a:cubicBezTo>
                    <a:cubicBezTo>
                      <a:pt x="29" y="2"/>
                      <a:pt x="29" y="2"/>
                      <a:pt x="28" y="2"/>
                    </a:cubicBezTo>
                    <a:cubicBezTo>
                      <a:pt x="28" y="2"/>
                      <a:pt x="28" y="2"/>
                      <a:pt x="27" y="2"/>
                    </a:cubicBezTo>
                    <a:cubicBezTo>
                      <a:pt x="27" y="2"/>
                      <a:pt x="27" y="2"/>
                      <a:pt x="27" y="2"/>
                    </a:cubicBezTo>
                    <a:cubicBezTo>
                      <a:pt x="27" y="4"/>
                      <a:pt x="27" y="4"/>
                      <a:pt x="27" y="4"/>
                    </a:cubicBezTo>
                    <a:cubicBezTo>
                      <a:pt x="26" y="4"/>
                      <a:pt x="26" y="3"/>
                      <a:pt x="25" y="3"/>
                    </a:cubicBezTo>
                    <a:cubicBezTo>
                      <a:pt x="25" y="3"/>
                      <a:pt x="25" y="3"/>
                      <a:pt x="24" y="3"/>
                    </a:cubicBezTo>
                    <a:cubicBezTo>
                      <a:pt x="24" y="3"/>
                      <a:pt x="24" y="3"/>
                      <a:pt x="23" y="3"/>
                    </a:cubicBezTo>
                    <a:cubicBezTo>
                      <a:pt x="23" y="3"/>
                      <a:pt x="22" y="3"/>
                      <a:pt x="22" y="3"/>
                    </a:cubicBezTo>
                    <a:cubicBezTo>
                      <a:pt x="22" y="3"/>
                      <a:pt x="22" y="3"/>
                      <a:pt x="21" y="3"/>
                    </a:cubicBezTo>
                    <a:cubicBezTo>
                      <a:pt x="21" y="2"/>
                      <a:pt x="21" y="2"/>
                      <a:pt x="21" y="2"/>
                    </a:cubicBezTo>
                    <a:cubicBezTo>
                      <a:pt x="20" y="1"/>
                      <a:pt x="20" y="1"/>
                      <a:pt x="20" y="1"/>
                    </a:cubicBezTo>
                    <a:cubicBezTo>
                      <a:pt x="19" y="1"/>
                      <a:pt x="19" y="1"/>
                      <a:pt x="19" y="1"/>
                    </a:cubicBezTo>
                    <a:cubicBezTo>
                      <a:pt x="18" y="1"/>
                      <a:pt x="18" y="1"/>
                      <a:pt x="18" y="1"/>
                    </a:cubicBezTo>
                    <a:cubicBezTo>
                      <a:pt x="17" y="2"/>
                      <a:pt x="17" y="2"/>
                      <a:pt x="17" y="2"/>
                    </a:cubicBezTo>
                    <a:cubicBezTo>
                      <a:pt x="17" y="3"/>
                      <a:pt x="17" y="3"/>
                      <a:pt x="17" y="4"/>
                    </a:cubicBezTo>
                    <a:cubicBezTo>
                      <a:pt x="16" y="4"/>
                      <a:pt x="17" y="4"/>
                      <a:pt x="17" y="5"/>
                    </a:cubicBezTo>
                    <a:cubicBezTo>
                      <a:pt x="16" y="5"/>
                      <a:pt x="16" y="5"/>
                      <a:pt x="16" y="5"/>
                    </a:cubicBezTo>
                    <a:cubicBezTo>
                      <a:pt x="16" y="5"/>
                      <a:pt x="16" y="5"/>
                      <a:pt x="16" y="5"/>
                    </a:cubicBezTo>
                    <a:cubicBezTo>
                      <a:pt x="16" y="6"/>
                      <a:pt x="16" y="6"/>
                      <a:pt x="16" y="6"/>
                    </a:cubicBezTo>
                    <a:cubicBezTo>
                      <a:pt x="16" y="7"/>
                      <a:pt x="16" y="7"/>
                      <a:pt x="16" y="8"/>
                    </a:cubicBezTo>
                    <a:cubicBezTo>
                      <a:pt x="15" y="8"/>
                      <a:pt x="15" y="8"/>
                      <a:pt x="15" y="9"/>
                    </a:cubicBezTo>
                    <a:cubicBezTo>
                      <a:pt x="14" y="9"/>
                      <a:pt x="15" y="10"/>
                      <a:pt x="14" y="10"/>
                    </a:cubicBezTo>
                    <a:cubicBezTo>
                      <a:pt x="14" y="10"/>
                      <a:pt x="14" y="11"/>
                      <a:pt x="14" y="11"/>
                    </a:cubicBezTo>
                    <a:cubicBezTo>
                      <a:pt x="14" y="12"/>
                      <a:pt x="14" y="12"/>
                      <a:pt x="14" y="13"/>
                    </a:cubicBezTo>
                    <a:cubicBezTo>
                      <a:pt x="14" y="13"/>
                      <a:pt x="15" y="13"/>
                      <a:pt x="14" y="14"/>
                    </a:cubicBezTo>
                    <a:cubicBezTo>
                      <a:pt x="14" y="14"/>
                      <a:pt x="14" y="14"/>
                      <a:pt x="14" y="15"/>
                    </a:cubicBezTo>
                    <a:cubicBezTo>
                      <a:pt x="13" y="15"/>
                      <a:pt x="14" y="16"/>
                      <a:pt x="14" y="17"/>
                    </a:cubicBezTo>
                    <a:cubicBezTo>
                      <a:pt x="13" y="17"/>
                      <a:pt x="13" y="17"/>
                      <a:pt x="13" y="18"/>
                    </a:cubicBezTo>
                    <a:cubicBezTo>
                      <a:pt x="13" y="18"/>
                      <a:pt x="12" y="18"/>
                      <a:pt x="12" y="18"/>
                    </a:cubicBezTo>
                    <a:cubicBezTo>
                      <a:pt x="12" y="19"/>
                      <a:pt x="12" y="19"/>
                      <a:pt x="12" y="20"/>
                    </a:cubicBezTo>
                    <a:cubicBezTo>
                      <a:pt x="11" y="20"/>
                      <a:pt x="11" y="20"/>
                      <a:pt x="11" y="20"/>
                    </a:cubicBezTo>
                    <a:cubicBezTo>
                      <a:pt x="11" y="20"/>
                      <a:pt x="11" y="20"/>
                      <a:pt x="10" y="21"/>
                    </a:cubicBezTo>
                    <a:cubicBezTo>
                      <a:pt x="10" y="21"/>
                      <a:pt x="10" y="21"/>
                      <a:pt x="10" y="21"/>
                    </a:cubicBezTo>
                    <a:cubicBezTo>
                      <a:pt x="10" y="22"/>
                      <a:pt x="10" y="22"/>
                      <a:pt x="10" y="22"/>
                    </a:cubicBezTo>
                    <a:cubicBezTo>
                      <a:pt x="10" y="23"/>
                      <a:pt x="10" y="23"/>
                      <a:pt x="10" y="23"/>
                    </a:cubicBezTo>
                    <a:cubicBezTo>
                      <a:pt x="11" y="24"/>
                      <a:pt x="11" y="24"/>
                      <a:pt x="10" y="25"/>
                    </a:cubicBezTo>
                    <a:cubicBezTo>
                      <a:pt x="10" y="25"/>
                      <a:pt x="10" y="25"/>
                      <a:pt x="10" y="25"/>
                    </a:cubicBezTo>
                    <a:cubicBezTo>
                      <a:pt x="10" y="26"/>
                      <a:pt x="10" y="26"/>
                      <a:pt x="10" y="26"/>
                    </a:cubicBezTo>
                    <a:cubicBezTo>
                      <a:pt x="9" y="26"/>
                      <a:pt x="9" y="26"/>
                      <a:pt x="9" y="26"/>
                    </a:cubicBezTo>
                    <a:cubicBezTo>
                      <a:pt x="9" y="27"/>
                      <a:pt x="9" y="27"/>
                      <a:pt x="8" y="27"/>
                    </a:cubicBezTo>
                    <a:cubicBezTo>
                      <a:pt x="8" y="27"/>
                      <a:pt x="8" y="28"/>
                      <a:pt x="7" y="28"/>
                    </a:cubicBezTo>
                    <a:cubicBezTo>
                      <a:pt x="7" y="29"/>
                      <a:pt x="7" y="29"/>
                      <a:pt x="6" y="29"/>
                    </a:cubicBezTo>
                    <a:cubicBezTo>
                      <a:pt x="6" y="29"/>
                      <a:pt x="6" y="29"/>
                      <a:pt x="6" y="29"/>
                    </a:cubicBezTo>
                    <a:cubicBezTo>
                      <a:pt x="5" y="29"/>
                      <a:pt x="6" y="29"/>
                      <a:pt x="6" y="28"/>
                    </a:cubicBezTo>
                    <a:cubicBezTo>
                      <a:pt x="5" y="28"/>
                      <a:pt x="5" y="28"/>
                      <a:pt x="5" y="28"/>
                    </a:cubicBezTo>
                    <a:cubicBezTo>
                      <a:pt x="5" y="28"/>
                      <a:pt x="5" y="28"/>
                      <a:pt x="4" y="28"/>
                    </a:cubicBezTo>
                    <a:cubicBezTo>
                      <a:pt x="4" y="29"/>
                      <a:pt x="4" y="29"/>
                      <a:pt x="4" y="29"/>
                    </a:cubicBezTo>
                    <a:cubicBezTo>
                      <a:pt x="3" y="29"/>
                      <a:pt x="3" y="29"/>
                      <a:pt x="3" y="29"/>
                    </a:cubicBezTo>
                    <a:cubicBezTo>
                      <a:pt x="3" y="29"/>
                      <a:pt x="3" y="29"/>
                      <a:pt x="2" y="29"/>
                    </a:cubicBezTo>
                    <a:cubicBezTo>
                      <a:pt x="2" y="29"/>
                      <a:pt x="2" y="29"/>
                      <a:pt x="1" y="29"/>
                    </a:cubicBezTo>
                    <a:cubicBezTo>
                      <a:pt x="1" y="29"/>
                      <a:pt x="1" y="30"/>
                      <a:pt x="1" y="30"/>
                    </a:cubicBezTo>
                    <a:cubicBezTo>
                      <a:pt x="0" y="31"/>
                      <a:pt x="1" y="31"/>
                      <a:pt x="0" y="31"/>
                    </a:cubicBezTo>
                    <a:cubicBezTo>
                      <a:pt x="0" y="32"/>
                      <a:pt x="0" y="32"/>
                      <a:pt x="0" y="32"/>
                    </a:cubicBezTo>
                    <a:cubicBezTo>
                      <a:pt x="0" y="32"/>
                      <a:pt x="0" y="32"/>
                      <a:pt x="0" y="32"/>
                    </a:cubicBezTo>
                    <a:cubicBezTo>
                      <a:pt x="0" y="32"/>
                      <a:pt x="0" y="32"/>
                      <a:pt x="0" y="32"/>
                    </a:cubicBezTo>
                    <a:cubicBezTo>
                      <a:pt x="0" y="32"/>
                      <a:pt x="0" y="32"/>
                      <a:pt x="0" y="3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66" name="Freeform 461">
                <a:extLst>
                  <a:ext uri="{FF2B5EF4-FFF2-40B4-BE49-F238E27FC236}">
                    <a16:creationId xmlns:a16="http://schemas.microsoft.com/office/drawing/2014/main" id="{F870F640-E298-25CF-B69A-77E42BE601C9}"/>
                  </a:ext>
                </a:extLst>
              </p:cNvPr>
              <p:cNvSpPr>
                <a:spLocks/>
              </p:cNvSpPr>
              <p:nvPr/>
            </p:nvSpPr>
            <p:spPr bwMode="auto">
              <a:xfrm>
                <a:off x="5143501" y="344328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67" name="Freeform 462">
                <a:extLst>
                  <a:ext uri="{FF2B5EF4-FFF2-40B4-BE49-F238E27FC236}">
                    <a16:creationId xmlns:a16="http://schemas.microsoft.com/office/drawing/2014/main" id="{7518E8A1-38F6-9A49-B57E-CAE673B1BD9F}"/>
                  </a:ext>
                </a:extLst>
              </p:cNvPr>
              <p:cNvSpPr>
                <a:spLocks/>
              </p:cNvSpPr>
              <p:nvPr/>
            </p:nvSpPr>
            <p:spPr bwMode="auto">
              <a:xfrm>
                <a:off x="5003801" y="3411539"/>
                <a:ext cx="301625" cy="508000"/>
              </a:xfrm>
              <a:custGeom>
                <a:avLst/>
                <a:gdLst>
                  <a:gd name="T0" fmla="*/ 1 w 28"/>
                  <a:gd name="T1" fmla="*/ 12 h 47"/>
                  <a:gd name="T2" fmla="*/ 1 w 28"/>
                  <a:gd name="T3" fmla="*/ 14 h 47"/>
                  <a:gd name="T4" fmla="*/ 2 w 28"/>
                  <a:gd name="T5" fmla="*/ 16 h 47"/>
                  <a:gd name="T6" fmla="*/ 6 w 28"/>
                  <a:gd name="T7" fmla="*/ 18 h 47"/>
                  <a:gd name="T8" fmla="*/ 7 w 28"/>
                  <a:gd name="T9" fmla="*/ 21 h 47"/>
                  <a:gd name="T10" fmla="*/ 7 w 28"/>
                  <a:gd name="T11" fmla="*/ 25 h 47"/>
                  <a:gd name="T12" fmla="*/ 6 w 28"/>
                  <a:gd name="T13" fmla="*/ 30 h 47"/>
                  <a:gd name="T14" fmla="*/ 4 w 28"/>
                  <a:gd name="T15" fmla="*/ 33 h 47"/>
                  <a:gd name="T16" fmla="*/ 2 w 28"/>
                  <a:gd name="T17" fmla="*/ 36 h 47"/>
                  <a:gd name="T18" fmla="*/ 4 w 28"/>
                  <a:gd name="T19" fmla="*/ 40 h 47"/>
                  <a:gd name="T20" fmla="*/ 3 w 28"/>
                  <a:gd name="T21" fmla="*/ 44 h 47"/>
                  <a:gd name="T22" fmla="*/ 6 w 28"/>
                  <a:gd name="T23" fmla="*/ 47 h 47"/>
                  <a:gd name="T24" fmla="*/ 6 w 28"/>
                  <a:gd name="T25" fmla="*/ 44 h 47"/>
                  <a:gd name="T26" fmla="*/ 9 w 28"/>
                  <a:gd name="T27" fmla="*/ 42 h 47"/>
                  <a:gd name="T28" fmla="*/ 12 w 28"/>
                  <a:gd name="T29" fmla="*/ 40 h 47"/>
                  <a:gd name="T30" fmla="*/ 13 w 28"/>
                  <a:gd name="T31" fmla="*/ 36 h 47"/>
                  <a:gd name="T32" fmla="*/ 13 w 28"/>
                  <a:gd name="T33" fmla="*/ 32 h 47"/>
                  <a:gd name="T34" fmla="*/ 11 w 28"/>
                  <a:gd name="T35" fmla="*/ 29 h 47"/>
                  <a:gd name="T36" fmla="*/ 13 w 28"/>
                  <a:gd name="T37" fmla="*/ 27 h 47"/>
                  <a:gd name="T38" fmla="*/ 16 w 28"/>
                  <a:gd name="T39" fmla="*/ 24 h 47"/>
                  <a:gd name="T40" fmla="*/ 18 w 28"/>
                  <a:gd name="T41" fmla="*/ 22 h 47"/>
                  <a:gd name="T42" fmla="*/ 22 w 28"/>
                  <a:gd name="T43" fmla="*/ 19 h 47"/>
                  <a:gd name="T44" fmla="*/ 25 w 28"/>
                  <a:gd name="T45" fmla="*/ 15 h 47"/>
                  <a:gd name="T46" fmla="*/ 28 w 28"/>
                  <a:gd name="T47" fmla="*/ 12 h 47"/>
                  <a:gd name="T48" fmla="*/ 28 w 28"/>
                  <a:gd name="T49" fmla="*/ 6 h 47"/>
                  <a:gd name="T50" fmla="*/ 28 w 28"/>
                  <a:gd name="T51" fmla="*/ 2 h 47"/>
                  <a:gd name="T52" fmla="*/ 27 w 28"/>
                  <a:gd name="T53" fmla="*/ 0 h 47"/>
                  <a:gd name="T54" fmla="*/ 26 w 28"/>
                  <a:gd name="T55" fmla="*/ 1 h 47"/>
                  <a:gd name="T56" fmla="*/ 24 w 28"/>
                  <a:gd name="T57" fmla="*/ 2 h 47"/>
                  <a:gd name="T58" fmla="*/ 22 w 28"/>
                  <a:gd name="T59" fmla="*/ 3 h 47"/>
                  <a:gd name="T60" fmla="*/ 20 w 28"/>
                  <a:gd name="T61" fmla="*/ 3 h 47"/>
                  <a:gd name="T62" fmla="*/ 18 w 28"/>
                  <a:gd name="T63" fmla="*/ 3 h 47"/>
                  <a:gd name="T64" fmla="*/ 16 w 28"/>
                  <a:gd name="T65" fmla="*/ 3 h 47"/>
                  <a:gd name="T66" fmla="*/ 13 w 28"/>
                  <a:gd name="T67" fmla="*/ 3 h 47"/>
                  <a:gd name="T68" fmla="*/ 12 w 28"/>
                  <a:gd name="T69" fmla="*/ 4 h 47"/>
                  <a:gd name="T70" fmla="*/ 13 w 28"/>
                  <a:gd name="T71" fmla="*/ 8 h 47"/>
                  <a:gd name="T72" fmla="*/ 14 w 28"/>
                  <a:gd name="T73" fmla="*/ 10 h 47"/>
                  <a:gd name="T74" fmla="*/ 15 w 28"/>
                  <a:gd name="T75" fmla="*/ 12 h 47"/>
                  <a:gd name="T76" fmla="*/ 13 w 28"/>
                  <a:gd name="T77" fmla="*/ 16 h 47"/>
                  <a:gd name="T78" fmla="*/ 12 w 28"/>
                  <a:gd name="T79" fmla="*/ 14 h 47"/>
                  <a:gd name="T80" fmla="*/ 10 w 28"/>
                  <a:gd name="T81" fmla="*/ 12 h 47"/>
                  <a:gd name="T82" fmla="*/ 8 w 28"/>
                  <a:gd name="T83" fmla="*/ 10 h 47"/>
                  <a:gd name="T84" fmla="*/ 7 w 28"/>
                  <a:gd name="T85" fmla="*/ 11 h 47"/>
                  <a:gd name="T86" fmla="*/ 4 w 28"/>
                  <a:gd name="T87"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 h="47">
                    <a:moveTo>
                      <a:pt x="3" y="12"/>
                    </a:moveTo>
                    <a:cubicBezTo>
                      <a:pt x="3" y="12"/>
                      <a:pt x="3" y="12"/>
                      <a:pt x="2" y="12"/>
                    </a:cubicBezTo>
                    <a:cubicBezTo>
                      <a:pt x="2" y="12"/>
                      <a:pt x="2" y="12"/>
                      <a:pt x="1" y="12"/>
                    </a:cubicBezTo>
                    <a:cubicBezTo>
                      <a:pt x="1" y="13"/>
                      <a:pt x="1" y="13"/>
                      <a:pt x="1" y="13"/>
                    </a:cubicBezTo>
                    <a:cubicBezTo>
                      <a:pt x="0" y="13"/>
                      <a:pt x="0" y="13"/>
                      <a:pt x="0" y="14"/>
                    </a:cubicBezTo>
                    <a:cubicBezTo>
                      <a:pt x="1" y="14"/>
                      <a:pt x="1" y="14"/>
                      <a:pt x="1" y="14"/>
                    </a:cubicBezTo>
                    <a:cubicBezTo>
                      <a:pt x="1" y="14"/>
                      <a:pt x="1" y="14"/>
                      <a:pt x="1" y="15"/>
                    </a:cubicBezTo>
                    <a:cubicBezTo>
                      <a:pt x="1" y="15"/>
                      <a:pt x="1" y="15"/>
                      <a:pt x="1" y="15"/>
                    </a:cubicBezTo>
                    <a:cubicBezTo>
                      <a:pt x="1" y="15"/>
                      <a:pt x="1" y="15"/>
                      <a:pt x="2" y="16"/>
                    </a:cubicBezTo>
                    <a:cubicBezTo>
                      <a:pt x="2" y="16"/>
                      <a:pt x="3" y="16"/>
                      <a:pt x="3" y="16"/>
                    </a:cubicBezTo>
                    <a:cubicBezTo>
                      <a:pt x="4" y="17"/>
                      <a:pt x="4" y="17"/>
                      <a:pt x="5" y="17"/>
                    </a:cubicBezTo>
                    <a:cubicBezTo>
                      <a:pt x="5" y="17"/>
                      <a:pt x="6" y="17"/>
                      <a:pt x="6" y="18"/>
                    </a:cubicBezTo>
                    <a:cubicBezTo>
                      <a:pt x="6" y="18"/>
                      <a:pt x="7" y="18"/>
                      <a:pt x="7" y="18"/>
                    </a:cubicBezTo>
                    <a:cubicBezTo>
                      <a:pt x="7" y="18"/>
                      <a:pt x="7" y="19"/>
                      <a:pt x="7" y="19"/>
                    </a:cubicBezTo>
                    <a:cubicBezTo>
                      <a:pt x="7" y="20"/>
                      <a:pt x="7" y="20"/>
                      <a:pt x="7" y="21"/>
                    </a:cubicBezTo>
                    <a:cubicBezTo>
                      <a:pt x="7" y="22"/>
                      <a:pt x="7" y="22"/>
                      <a:pt x="7" y="23"/>
                    </a:cubicBezTo>
                    <a:cubicBezTo>
                      <a:pt x="7" y="23"/>
                      <a:pt x="7" y="23"/>
                      <a:pt x="7" y="23"/>
                    </a:cubicBezTo>
                    <a:cubicBezTo>
                      <a:pt x="7" y="24"/>
                      <a:pt x="7" y="24"/>
                      <a:pt x="7" y="25"/>
                    </a:cubicBezTo>
                    <a:cubicBezTo>
                      <a:pt x="7" y="26"/>
                      <a:pt x="7" y="26"/>
                      <a:pt x="7" y="27"/>
                    </a:cubicBezTo>
                    <a:cubicBezTo>
                      <a:pt x="7" y="28"/>
                      <a:pt x="6" y="28"/>
                      <a:pt x="6" y="29"/>
                    </a:cubicBezTo>
                    <a:cubicBezTo>
                      <a:pt x="6" y="29"/>
                      <a:pt x="6" y="30"/>
                      <a:pt x="6" y="30"/>
                    </a:cubicBezTo>
                    <a:cubicBezTo>
                      <a:pt x="6" y="30"/>
                      <a:pt x="5" y="31"/>
                      <a:pt x="5" y="31"/>
                    </a:cubicBezTo>
                    <a:cubicBezTo>
                      <a:pt x="5" y="32"/>
                      <a:pt x="5" y="32"/>
                      <a:pt x="4" y="32"/>
                    </a:cubicBezTo>
                    <a:cubicBezTo>
                      <a:pt x="4" y="32"/>
                      <a:pt x="4" y="33"/>
                      <a:pt x="4" y="33"/>
                    </a:cubicBezTo>
                    <a:cubicBezTo>
                      <a:pt x="4" y="33"/>
                      <a:pt x="3" y="33"/>
                      <a:pt x="3" y="34"/>
                    </a:cubicBezTo>
                    <a:cubicBezTo>
                      <a:pt x="3" y="34"/>
                      <a:pt x="2" y="34"/>
                      <a:pt x="2" y="35"/>
                    </a:cubicBezTo>
                    <a:cubicBezTo>
                      <a:pt x="2" y="35"/>
                      <a:pt x="2" y="35"/>
                      <a:pt x="2" y="36"/>
                    </a:cubicBezTo>
                    <a:cubicBezTo>
                      <a:pt x="3" y="36"/>
                      <a:pt x="2" y="36"/>
                      <a:pt x="2" y="37"/>
                    </a:cubicBezTo>
                    <a:cubicBezTo>
                      <a:pt x="2" y="38"/>
                      <a:pt x="3" y="38"/>
                      <a:pt x="3" y="39"/>
                    </a:cubicBezTo>
                    <a:cubicBezTo>
                      <a:pt x="3" y="39"/>
                      <a:pt x="4" y="39"/>
                      <a:pt x="4" y="40"/>
                    </a:cubicBezTo>
                    <a:cubicBezTo>
                      <a:pt x="4" y="40"/>
                      <a:pt x="4" y="41"/>
                      <a:pt x="4" y="41"/>
                    </a:cubicBezTo>
                    <a:cubicBezTo>
                      <a:pt x="3" y="41"/>
                      <a:pt x="4" y="42"/>
                      <a:pt x="4" y="42"/>
                    </a:cubicBezTo>
                    <a:cubicBezTo>
                      <a:pt x="3" y="43"/>
                      <a:pt x="3" y="43"/>
                      <a:pt x="3" y="44"/>
                    </a:cubicBezTo>
                    <a:cubicBezTo>
                      <a:pt x="3" y="44"/>
                      <a:pt x="3" y="45"/>
                      <a:pt x="3" y="45"/>
                    </a:cubicBezTo>
                    <a:cubicBezTo>
                      <a:pt x="3" y="46"/>
                      <a:pt x="3" y="46"/>
                      <a:pt x="3" y="46"/>
                    </a:cubicBezTo>
                    <a:cubicBezTo>
                      <a:pt x="6" y="47"/>
                      <a:pt x="6" y="47"/>
                      <a:pt x="6" y="47"/>
                    </a:cubicBezTo>
                    <a:cubicBezTo>
                      <a:pt x="6" y="46"/>
                      <a:pt x="6" y="46"/>
                      <a:pt x="6" y="46"/>
                    </a:cubicBezTo>
                    <a:cubicBezTo>
                      <a:pt x="6" y="46"/>
                      <a:pt x="6" y="45"/>
                      <a:pt x="6" y="45"/>
                    </a:cubicBezTo>
                    <a:cubicBezTo>
                      <a:pt x="6" y="44"/>
                      <a:pt x="6" y="44"/>
                      <a:pt x="6" y="44"/>
                    </a:cubicBezTo>
                    <a:cubicBezTo>
                      <a:pt x="6" y="43"/>
                      <a:pt x="7" y="43"/>
                      <a:pt x="7" y="43"/>
                    </a:cubicBezTo>
                    <a:cubicBezTo>
                      <a:pt x="7" y="43"/>
                      <a:pt x="7" y="42"/>
                      <a:pt x="8" y="42"/>
                    </a:cubicBezTo>
                    <a:cubicBezTo>
                      <a:pt x="8" y="42"/>
                      <a:pt x="9" y="42"/>
                      <a:pt x="9" y="42"/>
                    </a:cubicBezTo>
                    <a:cubicBezTo>
                      <a:pt x="10" y="41"/>
                      <a:pt x="10" y="42"/>
                      <a:pt x="11" y="41"/>
                    </a:cubicBezTo>
                    <a:cubicBezTo>
                      <a:pt x="11" y="41"/>
                      <a:pt x="11" y="41"/>
                      <a:pt x="12" y="41"/>
                    </a:cubicBezTo>
                    <a:cubicBezTo>
                      <a:pt x="12" y="40"/>
                      <a:pt x="12" y="40"/>
                      <a:pt x="12" y="40"/>
                    </a:cubicBezTo>
                    <a:cubicBezTo>
                      <a:pt x="13" y="39"/>
                      <a:pt x="13" y="39"/>
                      <a:pt x="13" y="39"/>
                    </a:cubicBezTo>
                    <a:cubicBezTo>
                      <a:pt x="13" y="38"/>
                      <a:pt x="12" y="38"/>
                      <a:pt x="13" y="37"/>
                    </a:cubicBezTo>
                    <a:cubicBezTo>
                      <a:pt x="13" y="37"/>
                      <a:pt x="13" y="36"/>
                      <a:pt x="13" y="36"/>
                    </a:cubicBezTo>
                    <a:cubicBezTo>
                      <a:pt x="13" y="35"/>
                      <a:pt x="13" y="35"/>
                      <a:pt x="13" y="35"/>
                    </a:cubicBezTo>
                    <a:cubicBezTo>
                      <a:pt x="13" y="34"/>
                      <a:pt x="13" y="34"/>
                      <a:pt x="13" y="33"/>
                    </a:cubicBezTo>
                    <a:cubicBezTo>
                      <a:pt x="12" y="33"/>
                      <a:pt x="13" y="33"/>
                      <a:pt x="13" y="32"/>
                    </a:cubicBezTo>
                    <a:cubicBezTo>
                      <a:pt x="12" y="32"/>
                      <a:pt x="12" y="31"/>
                      <a:pt x="12" y="31"/>
                    </a:cubicBezTo>
                    <a:cubicBezTo>
                      <a:pt x="12" y="30"/>
                      <a:pt x="12" y="30"/>
                      <a:pt x="12" y="30"/>
                    </a:cubicBezTo>
                    <a:cubicBezTo>
                      <a:pt x="12" y="29"/>
                      <a:pt x="11" y="29"/>
                      <a:pt x="11" y="29"/>
                    </a:cubicBezTo>
                    <a:cubicBezTo>
                      <a:pt x="11" y="28"/>
                      <a:pt x="11" y="28"/>
                      <a:pt x="11" y="28"/>
                    </a:cubicBezTo>
                    <a:cubicBezTo>
                      <a:pt x="12" y="27"/>
                      <a:pt x="12" y="27"/>
                      <a:pt x="12" y="27"/>
                    </a:cubicBezTo>
                    <a:cubicBezTo>
                      <a:pt x="12" y="27"/>
                      <a:pt x="13" y="27"/>
                      <a:pt x="13" y="27"/>
                    </a:cubicBezTo>
                    <a:cubicBezTo>
                      <a:pt x="13" y="27"/>
                      <a:pt x="14" y="27"/>
                      <a:pt x="14" y="26"/>
                    </a:cubicBezTo>
                    <a:cubicBezTo>
                      <a:pt x="15" y="26"/>
                      <a:pt x="14" y="26"/>
                      <a:pt x="15" y="25"/>
                    </a:cubicBezTo>
                    <a:cubicBezTo>
                      <a:pt x="15" y="24"/>
                      <a:pt x="16" y="24"/>
                      <a:pt x="16" y="24"/>
                    </a:cubicBezTo>
                    <a:cubicBezTo>
                      <a:pt x="16" y="24"/>
                      <a:pt x="16" y="23"/>
                      <a:pt x="17" y="23"/>
                    </a:cubicBezTo>
                    <a:cubicBezTo>
                      <a:pt x="17" y="23"/>
                      <a:pt x="17" y="23"/>
                      <a:pt x="17" y="23"/>
                    </a:cubicBezTo>
                    <a:cubicBezTo>
                      <a:pt x="17" y="23"/>
                      <a:pt x="17" y="23"/>
                      <a:pt x="18" y="22"/>
                    </a:cubicBezTo>
                    <a:cubicBezTo>
                      <a:pt x="18" y="22"/>
                      <a:pt x="18" y="21"/>
                      <a:pt x="19" y="21"/>
                    </a:cubicBezTo>
                    <a:cubicBezTo>
                      <a:pt x="19" y="20"/>
                      <a:pt x="20" y="20"/>
                      <a:pt x="20" y="20"/>
                    </a:cubicBezTo>
                    <a:cubicBezTo>
                      <a:pt x="21" y="20"/>
                      <a:pt x="22" y="20"/>
                      <a:pt x="22" y="19"/>
                    </a:cubicBezTo>
                    <a:cubicBezTo>
                      <a:pt x="23" y="19"/>
                      <a:pt x="23" y="18"/>
                      <a:pt x="24" y="18"/>
                    </a:cubicBezTo>
                    <a:cubicBezTo>
                      <a:pt x="24" y="17"/>
                      <a:pt x="25" y="17"/>
                      <a:pt x="25" y="17"/>
                    </a:cubicBezTo>
                    <a:cubicBezTo>
                      <a:pt x="25" y="16"/>
                      <a:pt x="25" y="16"/>
                      <a:pt x="25" y="15"/>
                    </a:cubicBezTo>
                    <a:cubicBezTo>
                      <a:pt x="25" y="15"/>
                      <a:pt x="26" y="15"/>
                      <a:pt x="26" y="14"/>
                    </a:cubicBezTo>
                    <a:cubicBezTo>
                      <a:pt x="27" y="14"/>
                      <a:pt x="27" y="14"/>
                      <a:pt x="27" y="13"/>
                    </a:cubicBezTo>
                    <a:cubicBezTo>
                      <a:pt x="27" y="13"/>
                      <a:pt x="28" y="12"/>
                      <a:pt x="28" y="12"/>
                    </a:cubicBezTo>
                    <a:cubicBezTo>
                      <a:pt x="28" y="11"/>
                      <a:pt x="28" y="11"/>
                      <a:pt x="28" y="10"/>
                    </a:cubicBezTo>
                    <a:cubicBezTo>
                      <a:pt x="28" y="10"/>
                      <a:pt x="28" y="9"/>
                      <a:pt x="28" y="8"/>
                    </a:cubicBezTo>
                    <a:cubicBezTo>
                      <a:pt x="28" y="8"/>
                      <a:pt x="28" y="7"/>
                      <a:pt x="28" y="6"/>
                    </a:cubicBezTo>
                    <a:cubicBezTo>
                      <a:pt x="28" y="6"/>
                      <a:pt x="28" y="5"/>
                      <a:pt x="28" y="5"/>
                    </a:cubicBezTo>
                    <a:cubicBezTo>
                      <a:pt x="28" y="4"/>
                      <a:pt x="28" y="3"/>
                      <a:pt x="28" y="3"/>
                    </a:cubicBezTo>
                    <a:cubicBezTo>
                      <a:pt x="28" y="2"/>
                      <a:pt x="28" y="2"/>
                      <a:pt x="28" y="2"/>
                    </a:cubicBezTo>
                    <a:cubicBezTo>
                      <a:pt x="28" y="1"/>
                      <a:pt x="28" y="1"/>
                      <a:pt x="28" y="1"/>
                    </a:cubicBezTo>
                    <a:cubicBezTo>
                      <a:pt x="28" y="0"/>
                      <a:pt x="27" y="0"/>
                      <a:pt x="27" y="0"/>
                    </a:cubicBezTo>
                    <a:cubicBezTo>
                      <a:pt x="27" y="0"/>
                      <a:pt x="27" y="0"/>
                      <a:pt x="27" y="0"/>
                    </a:cubicBezTo>
                    <a:cubicBezTo>
                      <a:pt x="27" y="0"/>
                      <a:pt x="27" y="0"/>
                      <a:pt x="27" y="0"/>
                    </a:cubicBezTo>
                    <a:cubicBezTo>
                      <a:pt x="27" y="0"/>
                      <a:pt x="26" y="0"/>
                      <a:pt x="26" y="0"/>
                    </a:cubicBezTo>
                    <a:cubicBezTo>
                      <a:pt x="26" y="1"/>
                      <a:pt x="26" y="1"/>
                      <a:pt x="26" y="1"/>
                    </a:cubicBezTo>
                    <a:cubicBezTo>
                      <a:pt x="26" y="1"/>
                      <a:pt x="25" y="1"/>
                      <a:pt x="25" y="1"/>
                    </a:cubicBezTo>
                    <a:cubicBezTo>
                      <a:pt x="25" y="1"/>
                      <a:pt x="25" y="1"/>
                      <a:pt x="25" y="1"/>
                    </a:cubicBezTo>
                    <a:cubicBezTo>
                      <a:pt x="24" y="1"/>
                      <a:pt x="25" y="2"/>
                      <a:pt x="24" y="2"/>
                    </a:cubicBezTo>
                    <a:cubicBezTo>
                      <a:pt x="24" y="2"/>
                      <a:pt x="24" y="2"/>
                      <a:pt x="24" y="2"/>
                    </a:cubicBezTo>
                    <a:cubicBezTo>
                      <a:pt x="23" y="2"/>
                      <a:pt x="23" y="2"/>
                      <a:pt x="23" y="2"/>
                    </a:cubicBezTo>
                    <a:cubicBezTo>
                      <a:pt x="22" y="2"/>
                      <a:pt x="22" y="3"/>
                      <a:pt x="22" y="3"/>
                    </a:cubicBezTo>
                    <a:cubicBezTo>
                      <a:pt x="22" y="3"/>
                      <a:pt x="22" y="2"/>
                      <a:pt x="21" y="2"/>
                    </a:cubicBezTo>
                    <a:cubicBezTo>
                      <a:pt x="21" y="2"/>
                      <a:pt x="21" y="2"/>
                      <a:pt x="21" y="2"/>
                    </a:cubicBezTo>
                    <a:cubicBezTo>
                      <a:pt x="20" y="2"/>
                      <a:pt x="20" y="3"/>
                      <a:pt x="20" y="3"/>
                    </a:cubicBezTo>
                    <a:cubicBezTo>
                      <a:pt x="20" y="3"/>
                      <a:pt x="20" y="4"/>
                      <a:pt x="19" y="4"/>
                    </a:cubicBezTo>
                    <a:cubicBezTo>
                      <a:pt x="19" y="4"/>
                      <a:pt x="19" y="3"/>
                      <a:pt x="18" y="3"/>
                    </a:cubicBezTo>
                    <a:cubicBezTo>
                      <a:pt x="18" y="3"/>
                      <a:pt x="18" y="3"/>
                      <a:pt x="18" y="3"/>
                    </a:cubicBezTo>
                    <a:cubicBezTo>
                      <a:pt x="17" y="3"/>
                      <a:pt x="17" y="3"/>
                      <a:pt x="17" y="4"/>
                    </a:cubicBezTo>
                    <a:cubicBezTo>
                      <a:pt x="17" y="4"/>
                      <a:pt x="16" y="4"/>
                      <a:pt x="16" y="3"/>
                    </a:cubicBezTo>
                    <a:cubicBezTo>
                      <a:pt x="16" y="3"/>
                      <a:pt x="16" y="3"/>
                      <a:pt x="16" y="3"/>
                    </a:cubicBezTo>
                    <a:cubicBezTo>
                      <a:pt x="15" y="3"/>
                      <a:pt x="15" y="3"/>
                      <a:pt x="15" y="3"/>
                    </a:cubicBezTo>
                    <a:cubicBezTo>
                      <a:pt x="14" y="3"/>
                      <a:pt x="14" y="3"/>
                      <a:pt x="14" y="3"/>
                    </a:cubicBezTo>
                    <a:cubicBezTo>
                      <a:pt x="13" y="3"/>
                      <a:pt x="13" y="3"/>
                      <a:pt x="13" y="3"/>
                    </a:cubicBezTo>
                    <a:cubicBezTo>
                      <a:pt x="13" y="3"/>
                      <a:pt x="13" y="3"/>
                      <a:pt x="13" y="3"/>
                    </a:cubicBezTo>
                    <a:cubicBezTo>
                      <a:pt x="13" y="4"/>
                      <a:pt x="13" y="4"/>
                      <a:pt x="13" y="4"/>
                    </a:cubicBezTo>
                    <a:cubicBezTo>
                      <a:pt x="13" y="4"/>
                      <a:pt x="13" y="4"/>
                      <a:pt x="12" y="4"/>
                    </a:cubicBezTo>
                    <a:cubicBezTo>
                      <a:pt x="12" y="5"/>
                      <a:pt x="12" y="5"/>
                      <a:pt x="12" y="6"/>
                    </a:cubicBezTo>
                    <a:cubicBezTo>
                      <a:pt x="13" y="6"/>
                      <a:pt x="13" y="6"/>
                      <a:pt x="13" y="7"/>
                    </a:cubicBezTo>
                    <a:cubicBezTo>
                      <a:pt x="13" y="7"/>
                      <a:pt x="13" y="7"/>
                      <a:pt x="13" y="8"/>
                    </a:cubicBezTo>
                    <a:cubicBezTo>
                      <a:pt x="13" y="8"/>
                      <a:pt x="13" y="8"/>
                      <a:pt x="13" y="9"/>
                    </a:cubicBezTo>
                    <a:cubicBezTo>
                      <a:pt x="13" y="9"/>
                      <a:pt x="13" y="9"/>
                      <a:pt x="13" y="9"/>
                    </a:cubicBezTo>
                    <a:cubicBezTo>
                      <a:pt x="13" y="9"/>
                      <a:pt x="14" y="9"/>
                      <a:pt x="14" y="10"/>
                    </a:cubicBezTo>
                    <a:cubicBezTo>
                      <a:pt x="14" y="10"/>
                      <a:pt x="14" y="10"/>
                      <a:pt x="14" y="10"/>
                    </a:cubicBezTo>
                    <a:cubicBezTo>
                      <a:pt x="14" y="11"/>
                      <a:pt x="14" y="11"/>
                      <a:pt x="14" y="11"/>
                    </a:cubicBezTo>
                    <a:cubicBezTo>
                      <a:pt x="15" y="12"/>
                      <a:pt x="15" y="12"/>
                      <a:pt x="15" y="12"/>
                    </a:cubicBezTo>
                    <a:cubicBezTo>
                      <a:pt x="15" y="13"/>
                      <a:pt x="15" y="13"/>
                      <a:pt x="15" y="14"/>
                    </a:cubicBezTo>
                    <a:cubicBezTo>
                      <a:pt x="15" y="14"/>
                      <a:pt x="15" y="15"/>
                      <a:pt x="14" y="15"/>
                    </a:cubicBezTo>
                    <a:cubicBezTo>
                      <a:pt x="14" y="15"/>
                      <a:pt x="14" y="16"/>
                      <a:pt x="13" y="16"/>
                    </a:cubicBezTo>
                    <a:cubicBezTo>
                      <a:pt x="13" y="16"/>
                      <a:pt x="13" y="16"/>
                      <a:pt x="12" y="16"/>
                    </a:cubicBezTo>
                    <a:cubicBezTo>
                      <a:pt x="12" y="16"/>
                      <a:pt x="12" y="16"/>
                      <a:pt x="11" y="15"/>
                    </a:cubicBezTo>
                    <a:cubicBezTo>
                      <a:pt x="11" y="15"/>
                      <a:pt x="12" y="15"/>
                      <a:pt x="12" y="14"/>
                    </a:cubicBezTo>
                    <a:cubicBezTo>
                      <a:pt x="12" y="14"/>
                      <a:pt x="12" y="13"/>
                      <a:pt x="12" y="13"/>
                    </a:cubicBezTo>
                    <a:cubicBezTo>
                      <a:pt x="12" y="12"/>
                      <a:pt x="11" y="12"/>
                      <a:pt x="11" y="12"/>
                    </a:cubicBezTo>
                    <a:cubicBezTo>
                      <a:pt x="11" y="12"/>
                      <a:pt x="10" y="12"/>
                      <a:pt x="10" y="12"/>
                    </a:cubicBezTo>
                    <a:cubicBezTo>
                      <a:pt x="10" y="12"/>
                      <a:pt x="9" y="12"/>
                      <a:pt x="9" y="12"/>
                    </a:cubicBezTo>
                    <a:cubicBezTo>
                      <a:pt x="9" y="12"/>
                      <a:pt x="9" y="11"/>
                      <a:pt x="9" y="11"/>
                    </a:cubicBezTo>
                    <a:cubicBezTo>
                      <a:pt x="8" y="11"/>
                      <a:pt x="9" y="10"/>
                      <a:pt x="8" y="10"/>
                    </a:cubicBezTo>
                    <a:cubicBezTo>
                      <a:pt x="8" y="10"/>
                      <a:pt x="8" y="10"/>
                      <a:pt x="8" y="10"/>
                    </a:cubicBezTo>
                    <a:cubicBezTo>
                      <a:pt x="7" y="10"/>
                      <a:pt x="7" y="10"/>
                      <a:pt x="7" y="10"/>
                    </a:cubicBezTo>
                    <a:cubicBezTo>
                      <a:pt x="7" y="10"/>
                      <a:pt x="7" y="11"/>
                      <a:pt x="7" y="11"/>
                    </a:cubicBezTo>
                    <a:cubicBezTo>
                      <a:pt x="7" y="11"/>
                      <a:pt x="7" y="11"/>
                      <a:pt x="6" y="11"/>
                    </a:cubicBezTo>
                    <a:cubicBezTo>
                      <a:pt x="6" y="11"/>
                      <a:pt x="6" y="11"/>
                      <a:pt x="5" y="11"/>
                    </a:cubicBezTo>
                    <a:cubicBezTo>
                      <a:pt x="5" y="11"/>
                      <a:pt x="5" y="11"/>
                      <a:pt x="4" y="11"/>
                    </a:cubicBezTo>
                    <a:cubicBezTo>
                      <a:pt x="4" y="12"/>
                      <a:pt x="4" y="12"/>
                      <a:pt x="3" y="1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68" name="Freeform 463">
                <a:extLst>
                  <a:ext uri="{FF2B5EF4-FFF2-40B4-BE49-F238E27FC236}">
                    <a16:creationId xmlns:a16="http://schemas.microsoft.com/office/drawing/2014/main" id="{A003E61A-71BD-FE8F-2FBC-87442E83E60C}"/>
                  </a:ext>
                </a:extLst>
              </p:cNvPr>
              <p:cNvSpPr>
                <a:spLocks/>
              </p:cNvSpPr>
              <p:nvPr/>
            </p:nvSpPr>
            <p:spPr bwMode="auto">
              <a:xfrm>
                <a:off x="4560889" y="2351089"/>
                <a:ext cx="292100" cy="498475"/>
              </a:xfrm>
              <a:custGeom>
                <a:avLst/>
                <a:gdLst>
                  <a:gd name="T0" fmla="*/ 2 w 27"/>
                  <a:gd name="T1" fmla="*/ 29 h 46"/>
                  <a:gd name="T2" fmla="*/ 2 w 27"/>
                  <a:gd name="T3" fmla="*/ 30 h 46"/>
                  <a:gd name="T4" fmla="*/ 3 w 27"/>
                  <a:gd name="T5" fmla="*/ 31 h 46"/>
                  <a:gd name="T6" fmla="*/ 4 w 27"/>
                  <a:gd name="T7" fmla="*/ 33 h 46"/>
                  <a:gd name="T8" fmla="*/ 4 w 27"/>
                  <a:gd name="T9" fmla="*/ 34 h 46"/>
                  <a:gd name="T10" fmla="*/ 4 w 27"/>
                  <a:gd name="T11" fmla="*/ 37 h 46"/>
                  <a:gd name="T12" fmla="*/ 5 w 27"/>
                  <a:gd name="T13" fmla="*/ 39 h 46"/>
                  <a:gd name="T14" fmla="*/ 3 w 27"/>
                  <a:gd name="T15" fmla="*/ 39 h 46"/>
                  <a:gd name="T16" fmla="*/ 2 w 27"/>
                  <a:gd name="T17" fmla="*/ 40 h 46"/>
                  <a:gd name="T18" fmla="*/ 3 w 27"/>
                  <a:gd name="T19" fmla="*/ 42 h 46"/>
                  <a:gd name="T20" fmla="*/ 5 w 27"/>
                  <a:gd name="T21" fmla="*/ 43 h 46"/>
                  <a:gd name="T22" fmla="*/ 5 w 27"/>
                  <a:gd name="T23" fmla="*/ 46 h 46"/>
                  <a:gd name="T24" fmla="*/ 7 w 27"/>
                  <a:gd name="T25" fmla="*/ 46 h 46"/>
                  <a:gd name="T26" fmla="*/ 8 w 27"/>
                  <a:gd name="T27" fmla="*/ 45 h 46"/>
                  <a:gd name="T28" fmla="*/ 10 w 27"/>
                  <a:gd name="T29" fmla="*/ 45 h 46"/>
                  <a:gd name="T30" fmla="*/ 11 w 27"/>
                  <a:gd name="T31" fmla="*/ 44 h 46"/>
                  <a:gd name="T32" fmla="*/ 13 w 27"/>
                  <a:gd name="T33" fmla="*/ 42 h 46"/>
                  <a:gd name="T34" fmla="*/ 15 w 27"/>
                  <a:gd name="T35" fmla="*/ 42 h 46"/>
                  <a:gd name="T36" fmla="*/ 17 w 27"/>
                  <a:gd name="T37" fmla="*/ 41 h 46"/>
                  <a:gd name="T38" fmla="*/ 19 w 27"/>
                  <a:gd name="T39" fmla="*/ 40 h 46"/>
                  <a:gd name="T40" fmla="*/ 20 w 27"/>
                  <a:gd name="T41" fmla="*/ 39 h 46"/>
                  <a:gd name="T42" fmla="*/ 21 w 27"/>
                  <a:gd name="T43" fmla="*/ 38 h 46"/>
                  <a:gd name="T44" fmla="*/ 22 w 27"/>
                  <a:gd name="T45" fmla="*/ 37 h 46"/>
                  <a:gd name="T46" fmla="*/ 24 w 27"/>
                  <a:gd name="T47" fmla="*/ 36 h 46"/>
                  <a:gd name="T48" fmla="*/ 24 w 27"/>
                  <a:gd name="T49" fmla="*/ 36 h 46"/>
                  <a:gd name="T50" fmla="*/ 23 w 27"/>
                  <a:gd name="T51" fmla="*/ 35 h 46"/>
                  <a:gd name="T52" fmla="*/ 23 w 27"/>
                  <a:gd name="T53" fmla="*/ 33 h 46"/>
                  <a:gd name="T54" fmla="*/ 23 w 27"/>
                  <a:gd name="T55" fmla="*/ 31 h 46"/>
                  <a:gd name="T56" fmla="*/ 23 w 27"/>
                  <a:gd name="T57" fmla="*/ 29 h 46"/>
                  <a:gd name="T58" fmla="*/ 22 w 27"/>
                  <a:gd name="T59" fmla="*/ 27 h 46"/>
                  <a:gd name="T60" fmla="*/ 24 w 27"/>
                  <a:gd name="T61" fmla="*/ 25 h 46"/>
                  <a:gd name="T62" fmla="*/ 24 w 27"/>
                  <a:gd name="T63" fmla="*/ 23 h 46"/>
                  <a:gd name="T64" fmla="*/ 25 w 27"/>
                  <a:gd name="T65" fmla="*/ 23 h 46"/>
                  <a:gd name="T66" fmla="*/ 26 w 27"/>
                  <a:gd name="T67" fmla="*/ 12 h 46"/>
                  <a:gd name="T68" fmla="*/ 25 w 27"/>
                  <a:gd name="T69" fmla="*/ 11 h 46"/>
                  <a:gd name="T70" fmla="*/ 23 w 27"/>
                  <a:gd name="T71" fmla="*/ 10 h 46"/>
                  <a:gd name="T72" fmla="*/ 20 w 27"/>
                  <a:gd name="T73" fmla="*/ 8 h 46"/>
                  <a:gd name="T74" fmla="*/ 18 w 27"/>
                  <a:gd name="T75" fmla="*/ 7 h 46"/>
                  <a:gd name="T76" fmla="*/ 14 w 27"/>
                  <a:gd name="T77" fmla="*/ 5 h 46"/>
                  <a:gd name="T78" fmla="*/ 13 w 27"/>
                  <a:gd name="T79" fmla="*/ 4 h 46"/>
                  <a:gd name="T80" fmla="*/ 8 w 27"/>
                  <a:gd name="T81" fmla="*/ 2 h 46"/>
                  <a:gd name="T82" fmla="*/ 6 w 27"/>
                  <a:gd name="T83" fmla="*/ 0 h 46"/>
                  <a:gd name="T84" fmla="*/ 5 w 27"/>
                  <a:gd name="T85" fmla="*/ 1 h 46"/>
                  <a:gd name="T86" fmla="*/ 4 w 27"/>
                  <a:gd name="T87" fmla="*/ 2 h 46"/>
                  <a:gd name="T88" fmla="*/ 4 w 27"/>
                  <a:gd name="T89" fmla="*/ 4 h 46"/>
                  <a:gd name="T90" fmla="*/ 4 w 27"/>
                  <a:gd name="T91" fmla="*/ 7 h 46"/>
                  <a:gd name="T92" fmla="*/ 5 w 27"/>
                  <a:gd name="T93" fmla="*/ 8 h 46"/>
                  <a:gd name="T94" fmla="*/ 6 w 27"/>
                  <a:gd name="T95" fmla="*/ 9 h 46"/>
                  <a:gd name="T96" fmla="*/ 5 w 27"/>
                  <a:gd name="T97" fmla="*/ 13 h 46"/>
                  <a:gd name="T98" fmla="*/ 5 w 27"/>
                  <a:gd name="T99" fmla="*/ 20 h 46"/>
                  <a:gd name="T100" fmla="*/ 3 w 27"/>
                  <a:gd name="T101" fmla="*/ 21 h 46"/>
                  <a:gd name="T102" fmla="*/ 2 w 27"/>
                  <a:gd name="T103" fmla="*/ 23 h 46"/>
                  <a:gd name="T104" fmla="*/ 2 w 27"/>
                  <a:gd name="T105" fmla="*/ 23 h 46"/>
                  <a:gd name="T106" fmla="*/ 1 w 27"/>
                  <a:gd name="T107" fmla="*/ 26 h 46"/>
                  <a:gd name="T108" fmla="*/ 0 w 27"/>
                  <a:gd name="T109" fmla="*/ 28 h 46"/>
                  <a:gd name="T110" fmla="*/ 1 w 27"/>
                  <a:gd name="T111" fmla="*/ 2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 h="46">
                    <a:moveTo>
                      <a:pt x="1" y="28"/>
                    </a:moveTo>
                    <a:cubicBezTo>
                      <a:pt x="2" y="28"/>
                      <a:pt x="1" y="29"/>
                      <a:pt x="2" y="29"/>
                    </a:cubicBezTo>
                    <a:cubicBezTo>
                      <a:pt x="2" y="29"/>
                      <a:pt x="2" y="29"/>
                      <a:pt x="2" y="30"/>
                    </a:cubicBezTo>
                    <a:cubicBezTo>
                      <a:pt x="2" y="30"/>
                      <a:pt x="2" y="30"/>
                      <a:pt x="2" y="30"/>
                    </a:cubicBezTo>
                    <a:cubicBezTo>
                      <a:pt x="2" y="30"/>
                      <a:pt x="2" y="30"/>
                      <a:pt x="2" y="30"/>
                    </a:cubicBezTo>
                    <a:cubicBezTo>
                      <a:pt x="3" y="30"/>
                      <a:pt x="3" y="31"/>
                      <a:pt x="3" y="31"/>
                    </a:cubicBezTo>
                    <a:cubicBezTo>
                      <a:pt x="3" y="31"/>
                      <a:pt x="4" y="31"/>
                      <a:pt x="4" y="32"/>
                    </a:cubicBezTo>
                    <a:cubicBezTo>
                      <a:pt x="4" y="32"/>
                      <a:pt x="4" y="33"/>
                      <a:pt x="4" y="33"/>
                    </a:cubicBezTo>
                    <a:cubicBezTo>
                      <a:pt x="4" y="33"/>
                      <a:pt x="4" y="34"/>
                      <a:pt x="4" y="34"/>
                    </a:cubicBezTo>
                    <a:cubicBezTo>
                      <a:pt x="4" y="34"/>
                      <a:pt x="4" y="34"/>
                      <a:pt x="4" y="34"/>
                    </a:cubicBezTo>
                    <a:cubicBezTo>
                      <a:pt x="5" y="35"/>
                      <a:pt x="4" y="36"/>
                      <a:pt x="4" y="36"/>
                    </a:cubicBezTo>
                    <a:cubicBezTo>
                      <a:pt x="4" y="37"/>
                      <a:pt x="4" y="37"/>
                      <a:pt x="4" y="37"/>
                    </a:cubicBezTo>
                    <a:cubicBezTo>
                      <a:pt x="5" y="38"/>
                      <a:pt x="5" y="38"/>
                      <a:pt x="5" y="38"/>
                    </a:cubicBezTo>
                    <a:cubicBezTo>
                      <a:pt x="5" y="38"/>
                      <a:pt x="6" y="38"/>
                      <a:pt x="5" y="39"/>
                    </a:cubicBezTo>
                    <a:cubicBezTo>
                      <a:pt x="5" y="39"/>
                      <a:pt x="5" y="39"/>
                      <a:pt x="4" y="39"/>
                    </a:cubicBezTo>
                    <a:cubicBezTo>
                      <a:pt x="4" y="39"/>
                      <a:pt x="4" y="39"/>
                      <a:pt x="3" y="39"/>
                    </a:cubicBezTo>
                    <a:cubicBezTo>
                      <a:pt x="3" y="39"/>
                      <a:pt x="2" y="39"/>
                      <a:pt x="2" y="39"/>
                    </a:cubicBezTo>
                    <a:cubicBezTo>
                      <a:pt x="2" y="39"/>
                      <a:pt x="2" y="40"/>
                      <a:pt x="2" y="40"/>
                    </a:cubicBezTo>
                    <a:cubicBezTo>
                      <a:pt x="2" y="40"/>
                      <a:pt x="2" y="40"/>
                      <a:pt x="2" y="41"/>
                    </a:cubicBezTo>
                    <a:cubicBezTo>
                      <a:pt x="2" y="41"/>
                      <a:pt x="2" y="41"/>
                      <a:pt x="3" y="42"/>
                    </a:cubicBezTo>
                    <a:cubicBezTo>
                      <a:pt x="3" y="42"/>
                      <a:pt x="3" y="42"/>
                      <a:pt x="3" y="42"/>
                    </a:cubicBezTo>
                    <a:cubicBezTo>
                      <a:pt x="4" y="42"/>
                      <a:pt x="4" y="42"/>
                      <a:pt x="5" y="43"/>
                    </a:cubicBezTo>
                    <a:cubicBezTo>
                      <a:pt x="5" y="43"/>
                      <a:pt x="5" y="44"/>
                      <a:pt x="5" y="44"/>
                    </a:cubicBezTo>
                    <a:cubicBezTo>
                      <a:pt x="5" y="45"/>
                      <a:pt x="5" y="45"/>
                      <a:pt x="5" y="46"/>
                    </a:cubicBezTo>
                    <a:cubicBezTo>
                      <a:pt x="6" y="46"/>
                      <a:pt x="6" y="46"/>
                      <a:pt x="6" y="46"/>
                    </a:cubicBezTo>
                    <a:cubicBezTo>
                      <a:pt x="6" y="46"/>
                      <a:pt x="6" y="46"/>
                      <a:pt x="7" y="46"/>
                    </a:cubicBezTo>
                    <a:cubicBezTo>
                      <a:pt x="7" y="46"/>
                      <a:pt x="7" y="46"/>
                      <a:pt x="8" y="46"/>
                    </a:cubicBezTo>
                    <a:cubicBezTo>
                      <a:pt x="8" y="45"/>
                      <a:pt x="8" y="45"/>
                      <a:pt x="8" y="45"/>
                    </a:cubicBezTo>
                    <a:cubicBezTo>
                      <a:pt x="8" y="45"/>
                      <a:pt x="8" y="46"/>
                      <a:pt x="9" y="46"/>
                    </a:cubicBezTo>
                    <a:cubicBezTo>
                      <a:pt x="9" y="46"/>
                      <a:pt x="9" y="45"/>
                      <a:pt x="10" y="45"/>
                    </a:cubicBezTo>
                    <a:cubicBezTo>
                      <a:pt x="10" y="44"/>
                      <a:pt x="10" y="45"/>
                      <a:pt x="11" y="45"/>
                    </a:cubicBezTo>
                    <a:cubicBezTo>
                      <a:pt x="11" y="44"/>
                      <a:pt x="11" y="44"/>
                      <a:pt x="11" y="44"/>
                    </a:cubicBezTo>
                    <a:cubicBezTo>
                      <a:pt x="11" y="43"/>
                      <a:pt x="11" y="43"/>
                      <a:pt x="12" y="43"/>
                    </a:cubicBezTo>
                    <a:cubicBezTo>
                      <a:pt x="12" y="42"/>
                      <a:pt x="12" y="42"/>
                      <a:pt x="13" y="42"/>
                    </a:cubicBezTo>
                    <a:cubicBezTo>
                      <a:pt x="13" y="42"/>
                      <a:pt x="14" y="42"/>
                      <a:pt x="14" y="42"/>
                    </a:cubicBezTo>
                    <a:cubicBezTo>
                      <a:pt x="15" y="42"/>
                      <a:pt x="15" y="42"/>
                      <a:pt x="15" y="42"/>
                    </a:cubicBezTo>
                    <a:cubicBezTo>
                      <a:pt x="16" y="42"/>
                      <a:pt x="16" y="42"/>
                      <a:pt x="16" y="42"/>
                    </a:cubicBezTo>
                    <a:cubicBezTo>
                      <a:pt x="17" y="41"/>
                      <a:pt x="17" y="41"/>
                      <a:pt x="17" y="41"/>
                    </a:cubicBezTo>
                    <a:cubicBezTo>
                      <a:pt x="18" y="41"/>
                      <a:pt x="18" y="41"/>
                      <a:pt x="18" y="41"/>
                    </a:cubicBezTo>
                    <a:cubicBezTo>
                      <a:pt x="18" y="41"/>
                      <a:pt x="18" y="41"/>
                      <a:pt x="19" y="40"/>
                    </a:cubicBezTo>
                    <a:cubicBezTo>
                      <a:pt x="19" y="40"/>
                      <a:pt x="19" y="40"/>
                      <a:pt x="19" y="40"/>
                    </a:cubicBezTo>
                    <a:cubicBezTo>
                      <a:pt x="20" y="39"/>
                      <a:pt x="20" y="39"/>
                      <a:pt x="20" y="39"/>
                    </a:cubicBezTo>
                    <a:cubicBezTo>
                      <a:pt x="20" y="39"/>
                      <a:pt x="20" y="39"/>
                      <a:pt x="20" y="38"/>
                    </a:cubicBezTo>
                    <a:cubicBezTo>
                      <a:pt x="21" y="38"/>
                      <a:pt x="21" y="38"/>
                      <a:pt x="21" y="38"/>
                    </a:cubicBezTo>
                    <a:cubicBezTo>
                      <a:pt x="21" y="38"/>
                      <a:pt x="21" y="37"/>
                      <a:pt x="21" y="37"/>
                    </a:cubicBezTo>
                    <a:cubicBezTo>
                      <a:pt x="21" y="37"/>
                      <a:pt x="21" y="37"/>
                      <a:pt x="22" y="37"/>
                    </a:cubicBezTo>
                    <a:cubicBezTo>
                      <a:pt x="22" y="36"/>
                      <a:pt x="22" y="36"/>
                      <a:pt x="23" y="36"/>
                    </a:cubicBezTo>
                    <a:cubicBezTo>
                      <a:pt x="23" y="36"/>
                      <a:pt x="23" y="36"/>
                      <a:pt x="24" y="36"/>
                    </a:cubicBezTo>
                    <a:cubicBezTo>
                      <a:pt x="24" y="36"/>
                      <a:pt x="24" y="36"/>
                      <a:pt x="24" y="36"/>
                    </a:cubicBezTo>
                    <a:cubicBezTo>
                      <a:pt x="24" y="36"/>
                      <a:pt x="24" y="36"/>
                      <a:pt x="24" y="36"/>
                    </a:cubicBezTo>
                    <a:cubicBezTo>
                      <a:pt x="24" y="35"/>
                      <a:pt x="24" y="35"/>
                      <a:pt x="24" y="35"/>
                    </a:cubicBezTo>
                    <a:cubicBezTo>
                      <a:pt x="24" y="35"/>
                      <a:pt x="23" y="35"/>
                      <a:pt x="23" y="35"/>
                    </a:cubicBezTo>
                    <a:cubicBezTo>
                      <a:pt x="23" y="34"/>
                      <a:pt x="23" y="34"/>
                      <a:pt x="23" y="34"/>
                    </a:cubicBezTo>
                    <a:cubicBezTo>
                      <a:pt x="23" y="34"/>
                      <a:pt x="23" y="34"/>
                      <a:pt x="23" y="33"/>
                    </a:cubicBezTo>
                    <a:cubicBezTo>
                      <a:pt x="23" y="33"/>
                      <a:pt x="23" y="33"/>
                      <a:pt x="23" y="33"/>
                    </a:cubicBezTo>
                    <a:cubicBezTo>
                      <a:pt x="23" y="32"/>
                      <a:pt x="23" y="32"/>
                      <a:pt x="23" y="31"/>
                    </a:cubicBezTo>
                    <a:cubicBezTo>
                      <a:pt x="23" y="31"/>
                      <a:pt x="23" y="30"/>
                      <a:pt x="23" y="30"/>
                    </a:cubicBezTo>
                    <a:cubicBezTo>
                      <a:pt x="23" y="29"/>
                      <a:pt x="23" y="29"/>
                      <a:pt x="23" y="29"/>
                    </a:cubicBezTo>
                    <a:cubicBezTo>
                      <a:pt x="23" y="28"/>
                      <a:pt x="23" y="28"/>
                      <a:pt x="23" y="27"/>
                    </a:cubicBezTo>
                    <a:cubicBezTo>
                      <a:pt x="23" y="27"/>
                      <a:pt x="22" y="27"/>
                      <a:pt x="22" y="27"/>
                    </a:cubicBezTo>
                    <a:cubicBezTo>
                      <a:pt x="22" y="26"/>
                      <a:pt x="23" y="26"/>
                      <a:pt x="23" y="26"/>
                    </a:cubicBezTo>
                    <a:cubicBezTo>
                      <a:pt x="23" y="25"/>
                      <a:pt x="23" y="25"/>
                      <a:pt x="24" y="25"/>
                    </a:cubicBezTo>
                    <a:cubicBezTo>
                      <a:pt x="24" y="24"/>
                      <a:pt x="24" y="24"/>
                      <a:pt x="24" y="24"/>
                    </a:cubicBezTo>
                    <a:cubicBezTo>
                      <a:pt x="24" y="24"/>
                      <a:pt x="24" y="23"/>
                      <a:pt x="24" y="23"/>
                    </a:cubicBezTo>
                    <a:cubicBezTo>
                      <a:pt x="24" y="23"/>
                      <a:pt x="24" y="23"/>
                      <a:pt x="24" y="23"/>
                    </a:cubicBezTo>
                    <a:cubicBezTo>
                      <a:pt x="24" y="23"/>
                      <a:pt x="24" y="23"/>
                      <a:pt x="25" y="23"/>
                    </a:cubicBezTo>
                    <a:cubicBezTo>
                      <a:pt x="27" y="23"/>
                      <a:pt x="27" y="23"/>
                      <a:pt x="27" y="23"/>
                    </a:cubicBezTo>
                    <a:cubicBezTo>
                      <a:pt x="26" y="12"/>
                      <a:pt x="26" y="12"/>
                      <a:pt x="26" y="12"/>
                    </a:cubicBezTo>
                    <a:cubicBezTo>
                      <a:pt x="26" y="12"/>
                      <a:pt x="26" y="12"/>
                      <a:pt x="26" y="12"/>
                    </a:cubicBezTo>
                    <a:cubicBezTo>
                      <a:pt x="26" y="12"/>
                      <a:pt x="26" y="11"/>
                      <a:pt x="25" y="11"/>
                    </a:cubicBezTo>
                    <a:cubicBezTo>
                      <a:pt x="25" y="11"/>
                      <a:pt x="25" y="11"/>
                      <a:pt x="24" y="10"/>
                    </a:cubicBezTo>
                    <a:cubicBezTo>
                      <a:pt x="24" y="10"/>
                      <a:pt x="23" y="10"/>
                      <a:pt x="23" y="10"/>
                    </a:cubicBezTo>
                    <a:cubicBezTo>
                      <a:pt x="22" y="10"/>
                      <a:pt x="22" y="9"/>
                      <a:pt x="21" y="9"/>
                    </a:cubicBezTo>
                    <a:cubicBezTo>
                      <a:pt x="21" y="9"/>
                      <a:pt x="20" y="9"/>
                      <a:pt x="20" y="8"/>
                    </a:cubicBezTo>
                    <a:cubicBezTo>
                      <a:pt x="20" y="8"/>
                      <a:pt x="19" y="8"/>
                      <a:pt x="19" y="8"/>
                    </a:cubicBezTo>
                    <a:cubicBezTo>
                      <a:pt x="19" y="7"/>
                      <a:pt x="18" y="7"/>
                      <a:pt x="18" y="7"/>
                    </a:cubicBezTo>
                    <a:cubicBezTo>
                      <a:pt x="17" y="7"/>
                      <a:pt x="17" y="6"/>
                      <a:pt x="16" y="6"/>
                    </a:cubicBezTo>
                    <a:cubicBezTo>
                      <a:pt x="15" y="5"/>
                      <a:pt x="15" y="5"/>
                      <a:pt x="14" y="5"/>
                    </a:cubicBezTo>
                    <a:cubicBezTo>
                      <a:pt x="14" y="5"/>
                      <a:pt x="13" y="5"/>
                      <a:pt x="13" y="4"/>
                    </a:cubicBezTo>
                    <a:cubicBezTo>
                      <a:pt x="13" y="4"/>
                      <a:pt x="13" y="4"/>
                      <a:pt x="13" y="4"/>
                    </a:cubicBezTo>
                    <a:cubicBezTo>
                      <a:pt x="12" y="3"/>
                      <a:pt x="11" y="3"/>
                      <a:pt x="11" y="3"/>
                    </a:cubicBezTo>
                    <a:cubicBezTo>
                      <a:pt x="10" y="3"/>
                      <a:pt x="9" y="2"/>
                      <a:pt x="8" y="2"/>
                    </a:cubicBezTo>
                    <a:cubicBezTo>
                      <a:pt x="8" y="1"/>
                      <a:pt x="7" y="1"/>
                      <a:pt x="7" y="1"/>
                    </a:cubicBezTo>
                    <a:cubicBezTo>
                      <a:pt x="6" y="1"/>
                      <a:pt x="6" y="0"/>
                      <a:pt x="6" y="0"/>
                    </a:cubicBezTo>
                    <a:cubicBezTo>
                      <a:pt x="6" y="1"/>
                      <a:pt x="6" y="1"/>
                      <a:pt x="6" y="1"/>
                    </a:cubicBezTo>
                    <a:cubicBezTo>
                      <a:pt x="5" y="1"/>
                      <a:pt x="5" y="1"/>
                      <a:pt x="5" y="1"/>
                    </a:cubicBezTo>
                    <a:cubicBezTo>
                      <a:pt x="4" y="2"/>
                      <a:pt x="4" y="2"/>
                      <a:pt x="4" y="2"/>
                    </a:cubicBezTo>
                    <a:cubicBezTo>
                      <a:pt x="4" y="2"/>
                      <a:pt x="4" y="2"/>
                      <a:pt x="4" y="2"/>
                    </a:cubicBezTo>
                    <a:cubicBezTo>
                      <a:pt x="4" y="3"/>
                      <a:pt x="4" y="3"/>
                      <a:pt x="4" y="3"/>
                    </a:cubicBezTo>
                    <a:cubicBezTo>
                      <a:pt x="4" y="3"/>
                      <a:pt x="4" y="4"/>
                      <a:pt x="4" y="4"/>
                    </a:cubicBezTo>
                    <a:cubicBezTo>
                      <a:pt x="4" y="5"/>
                      <a:pt x="4" y="5"/>
                      <a:pt x="4" y="5"/>
                    </a:cubicBezTo>
                    <a:cubicBezTo>
                      <a:pt x="4" y="6"/>
                      <a:pt x="4" y="6"/>
                      <a:pt x="4" y="7"/>
                    </a:cubicBezTo>
                    <a:cubicBezTo>
                      <a:pt x="5" y="7"/>
                      <a:pt x="5" y="7"/>
                      <a:pt x="5" y="7"/>
                    </a:cubicBezTo>
                    <a:cubicBezTo>
                      <a:pt x="5" y="8"/>
                      <a:pt x="5" y="8"/>
                      <a:pt x="5" y="8"/>
                    </a:cubicBezTo>
                    <a:cubicBezTo>
                      <a:pt x="5" y="8"/>
                      <a:pt x="6" y="8"/>
                      <a:pt x="6" y="9"/>
                    </a:cubicBezTo>
                    <a:cubicBezTo>
                      <a:pt x="6" y="9"/>
                      <a:pt x="6" y="9"/>
                      <a:pt x="6" y="9"/>
                    </a:cubicBezTo>
                    <a:cubicBezTo>
                      <a:pt x="6" y="10"/>
                      <a:pt x="6" y="10"/>
                      <a:pt x="6" y="11"/>
                    </a:cubicBezTo>
                    <a:cubicBezTo>
                      <a:pt x="5" y="12"/>
                      <a:pt x="5" y="12"/>
                      <a:pt x="5" y="13"/>
                    </a:cubicBezTo>
                    <a:cubicBezTo>
                      <a:pt x="5" y="16"/>
                      <a:pt x="7" y="17"/>
                      <a:pt x="5" y="19"/>
                    </a:cubicBezTo>
                    <a:cubicBezTo>
                      <a:pt x="5" y="20"/>
                      <a:pt x="5" y="20"/>
                      <a:pt x="5" y="20"/>
                    </a:cubicBezTo>
                    <a:cubicBezTo>
                      <a:pt x="4" y="20"/>
                      <a:pt x="4" y="20"/>
                      <a:pt x="4" y="21"/>
                    </a:cubicBezTo>
                    <a:cubicBezTo>
                      <a:pt x="4" y="21"/>
                      <a:pt x="3" y="21"/>
                      <a:pt x="3" y="21"/>
                    </a:cubicBezTo>
                    <a:cubicBezTo>
                      <a:pt x="3" y="21"/>
                      <a:pt x="3" y="22"/>
                      <a:pt x="3" y="22"/>
                    </a:cubicBezTo>
                    <a:cubicBezTo>
                      <a:pt x="3" y="22"/>
                      <a:pt x="3" y="23"/>
                      <a:pt x="2" y="23"/>
                    </a:cubicBezTo>
                    <a:cubicBezTo>
                      <a:pt x="2" y="23"/>
                      <a:pt x="2" y="23"/>
                      <a:pt x="2" y="23"/>
                    </a:cubicBezTo>
                    <a:cubicBezTo>
                      <a:pt x="2" y="23"/>
                      <a:pt x="2" y="23"/>
                      <a:pt x="2" y="23"/>
                    </a:cubicBezTo>
                    <a:cubicBezTo>
                      <a:pt x="1" y="24"/>
                      <a:pt x="1" y="24"/>
                      <a:pt x="1" y="25"/>
                    </a:cubicBezTo>
                    <a:cubicBezTo>
                      <a:pt x="1" y="25"/>
                      <a:pt x="1" y="26"/>
                      <a:pt x="1" y="26"/>
                    </a:cubicBezTo>
                    <a:cubicBezTo>
                      <a:pt x="1" y="27"/>
                      <a:pt x="1" y="27"/>
                      <a:pt x="1" y="27"/>
                    </a:cubicBezTo>
                    <a:cubicBezTo>
                      <a:pt x="0" y="28"/>
                      <a:pt x="0" y="28"/>
                      <a:pt x="0" y="28"/>
                    </a:cubicBezTo>
                    <a:cubicBezTo>
                      <a:pt x="1" y="28"/>
                      <a:pt x="1" y="28"/>
                      <a:pt x="1" y="28"/>
                    </a:cubicBezTo>
                    <a:cubicBezTo>
                      <a:pt x="1" y="28"/>
                      <a:pt x="1" y="28"/>
                      <a:pt x="1" y="28"/>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69" name="Freeform 464">
                <a:extLst>
                  <a:ext uri="{FF2B5EF4-FFF2-40B4-BE49-F238E27FC236}">
                    <a16:creationId xmlns:a16="http://schemas.microsoft.com/office/drawing/2014/main" id="{89ECED70-71F7-C6E5-2D0A-9DEFCD20DD52}"/>
                  </a:ext>
                </a:extLst>
              </p:cNvPr>
              <p:cNvSpPr>
                <a:spLocks/>
              </p:cNvSpPr>
              <p:nvPr/>
            </p:nvSpPr>
            <p:spPr bwMode="auto">
              <a:xfrm>
                <a:off x="5122864" y="2935289"/>
                <a:ext cx="215900" cy="292100"/>
              </a:xfrm>
              <a:custGeom>
                <a:avLst/>
                <a:gdLst>
                  <a:gd name="T0" fmla="*/ 0 w 20"/>
                  <a:gd name="T1" fmla="*/ 2 h 27"/>
                  <a:gd name="T2" fmla="*/ 1 w 20"/>
                  <a:gd name="T3" fmla="*/ 3 h 27"/>
                  <a:gd name="T4" fmla="*/ 3 w 20"/>
                  <a:gd name="T5" fmla="*/ 6 h 27"/>
                  <a:gd name="T6" fmla="*/ 3 w 20"/>
                  <a:gd name="T7" fmla="*/ 8 h 27"/>
                  <a:gd name="T8" fmla="*/ 2 w 20"/>
                  <a:gd name="T9" fmla="*/ 10 h 27"/>
                  <a:gd name="T10" fmla="*/ 0 w 20"/>
                  <a:gd name="T11" fmla="*/ 12 h 27"/>
                  <a:gd name="T12" fmla="*/ 0 w 20"/>
                  <a:gd name="T13" fmla="*/ 14 h 27"/>
                  <a:gd name="T14" fmla="*/ 1 w 20"/>
                  <a:gd name="T15" fmla="*/ 14 h 27"/>
                  <a:gd name="T16" fmla="*/ 0 w 20"/>
                  <a:gd name="T17" fmla="*/ 16 h 27"/>
                  <a:gd name="T18" fmla="*/ 0 w 20"/>
                  <a:gd name="T19" fmla="*/ 17 h 27"/>
                  <a:gd name="T20" fmla="*/ 5 w 20"/>
                  <a:gd name="T21" fmla="*/ 19 h 27"/>
                  <a:gd name="T22" fmla="*/ 8 w 20"/>
                  <a:gd name="T23" fmla="*/ 21 h 27"/>
                  <a:gd name="T24" fmla="*/ 9 w 20"/>
                  <a:gd name="T25" fmla="*/ 24 h 27"/>
                  <a:gd name="T26" fmla="*/ 12 w 20"/>
                  <a:gd name="T27" fmla="*/ 26 h 27"/>
                  <a:gd name="T28" fmla="*/ 14 w 20"/>
                  <a:gd name="T29" fmla="*/ 27 h 27"/>
                  <a:gd name="T30" fmla="*/ 15 w 20"/>
                  <a:gd name="T31" fmla="*/ 27 h 27"/>
                  <a:gd name="T32" fmla="*/ 15 w 20"/>
                  <a:gd name="T33" fmla="*/ 24 h 27"/>
                  <a:gd name="T34" fmla="*/ 16 w 20"/>
                  <a:gd name="T35" fmla="*/ 23 h 27"/>
                  <a:gd name="T36" fmla="*/ 17 w 20"/>
                  <a:gd name="T37" fmla="*/ 21 h 27"/>
                  <a:gd name="T38" fmla="*/ 18 w 20"/>
                  <a:gd name="T39" fmla="*/ 20 h 27"/>
                  <a:gd name="T40" fmla="*/ 19 w 20"/>
                  <a:gd name="T41" fmla="*/ 19 h 27"/>
                  <a:gd name="T42" fmla="*/ 19 w 20"/>
                  <a:gd name="T43" fmla="*/ 18 h 27"/>
                  <a:gd name="T44" fmla="*/ 18 w 20"/>
                  <a:gd name="T45" fmla="*/ 17 h 27"/>
                  <a:gd name="T46" fmla="*/ 18 w 20"/>
                  <a:gd name="T47" fmla="*/ 13 h 27"/>
                  <a:gd name="T48" fmla="*/ 18 w 20"/>
                  <a:gd name="T49" fmla="*/ 10 h 27"/>
                  <a:gd name="T50" fmla="*/ 18 w 20"/>
                  <a:gd name="T51" fmla="*/ 7 h 27"/>
                  <a:gd name="T52" fmla="*/ 19 w 20"/>
                  <a:gd name="T53" fmla="*/ 4 h 27"/>
                  <a:gd name="T54" fmla="*/ 20 w 20"/>
                  <a:gd name="T55" fmla="*/ 3 h 27"/>
                  <a:gd name="T56" fmla="*/ 20 w 20"/>
                  <a:gd name="T57" fmla="*/ 2 h 27"/>
                  <a:gd name="T58" fmla="*/ 18 w 20"/>
                  <a:gd name="T59" fmla="*/ 2 h 27"/>
                  <a:gd name="T60" fmla="*/ 17 w 20"/>
                  <a:gd name="T61" fmla="*/ 2 h 27"/>
                  <a:gd name="T62" fmla="*/ 15 w 20"/>
                  <a:gd name="T63" fmla="*/ 3 h 27"/>
                  <a:gd name="T64" fmla="*/ 14 w 20"/>
                  <a:gd name="T65" fmla="*/ 4 h 27"/>
                  <a:gd name="T66" fmla="*/ 12 w 20"/>
                  <a:gd name="T67" fmla="*/ 3 h 27"/>
                  <a:gd name="T68" fmla="*/ 10 w 20"/>
                  <a:gd name="T69" fmla="*/ 3 h 27"/>
                  <a:gd name="T70" fmla="*/ 8 w 20"/>
                  <a:gd name="T71" fmla="*/ 1 h 27"/>
                  <a:gd name="T72" fmla="*/ 6 w 20"/>
                  <a:gd name="T73" fmla="*/ 1 h 27"/>
                  <a:gd name="T74" fmla="*/ 5 w 20"/>
                  <a:gd name="T75" fmla="*/ 0 h 27"/>
                  <a:gd name="T76" fmla="*/ 3 w 20"/>
                  <a:gd name="T77" fmla="*/ 0 h 27"/>
                  <a:gd name="T78" fmla="*/ 0 w 20"/>
                  <a:gd name="T79"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 h="27">
                    <a:moveTo>
                      <a:pt x="0" y="2"/>
                    </a:moveTo>
                    <a:cubicBezTo>
                      <a:pt x="0" y="2"/>
                      <a:pt x="0" y="2"/>
                      <a:pt x="0" y="2"/>
                    </a:cubicBezTo>
                    <a:cubicBezTo>
                      <a:pt x="1" y="2"/>
                      <a:pt x="1" y="2"/>
                      <a:pt x="1" y="3"/>
                    </a:cubicBezTo>
                    <a:cubicBezTo>
                      <a:pt x="1" y="3"/>
                      <a:pt x="1" y="3"/>
                      <a:pt x="1" y="3"/>
                    </a:cubicBezTo>
                    <a:cubicBezTo>
                      <a:pt x="2" y="4"/>
                      <a:pt x="2" y="4"/>
                      <a:pt x="2" y="5"/>
                    </a:cubicBezTo>
                    <a:cubicBezTo>
                      <a:pt x="2" y="5"/>
                      <a:pt x="3" y="5"/>
                      <a:pt x="3" y="6"/>
                    </a:cubicBezTo>
                    <a:cubicBezTo>
                      <a:pt x="3" y="6"/>
                      <a:pt x="3" y="7"/>
                      <a:pt x="3" y="7"/>
                    </a:cubicBezTo>
                    <a:cubicBezTo>
                      <a:pt x="3" y="8"/>
                      <a:pt x="3" y="8"/>
                      <a:pt x="3" y="8"/>
                    </a:cubicBezTo>
                    <a:cubicBezTo>
                      <a:pt x="3" y="9"/>
                      <a:pt x="3" y="9"/>
                      <a:pt x="3" y="10"/>
                    </a:cubicBezTo>
                    <a:cubicBezTo>
                      <a:pt x="2" y="10"/>
                      <a:pt x="2" y="10"/>
                      <a:pt x="2" y="10"/>
                    </a:cubicBezTo>
                    <a:cubicBezTo>
                      <a:pt x="1" y="11"/>
                      <a:pt x="1" y="11"/>
                      <a:pt x="1" y="11"/>
                    </a:cubicBezTo>
                    <a:cubicBezTo>
                      <a:pt x="1" y="12"/>
                      <a:pt x="0" y="12"/>
                      <a:pt x="0" y="12"/>
                    </a:cubicBezTo>
                    <a:cubicBezTo>
                      <a:pt x="0" y="13"/>
                      <a:pt x="0" y="13"/>
                      <a:pt x="0" y="14"/>
                    </a:cubicBezTo>
                    <a:cubicBezTo>
                      <a:pt x="0" y="14"/>
                      <a:pt x="0" y="14"/>
                      <a:pt x="0" y="14"/>
                    </a:cubicBezTo>
                    <a:cubicBezTo>
                      <a:pt x="0" y="14"/>
                      <a:pt x="0" y="14"/>
                      <a:pt x="0" y="14"/>
                    </a:cubicBezTo>
                    <a:cubicBezTo>
                      <a:pt x="1" y="14"/>
                      <a:pt x="1" y="14"/>
                      <a:pt x="1" y="14"/>
                    </a:cubicBezTo>
                    <a:cubicBezTo>
                      <a:pt x="1" y="15"/>
                      <a:pt x="1" y="15"/>
                      <a:pt x="1" y="15"/>
                    </a:cubicBezTo>
                    <a:cubicBezTo>
                      <a:pt x="1" y="15"/>
                      <a:pt x="0" y="15"/>
                      <a:pt x="0" y="16"/>
                    </a:cubicBezTo>
                    <a:cubicBezTo>
                      <a:pt x="0" y="16"/>
                      <a:pt x="1" y="16"/>
                      <a:pt x="0" y="16"/>
                    </a:cubicBezTo>
                    <a:cubicBezTo>
                      <a:pt x="0" y="17"/>
                      <a:pt x="0" y="17"/>
                      <a:pt x="0" y="17"/>
                    </a:cubicBezTo>
                    <a:cubicBezTo>
                      <a:pt x="1" y="17"/>
                      <a:pt x="2" y="18"/>
                      <a:pt x="2" y="18"/>
                    </a:cubicBezTo>
                    <a:cubicBezTo>
                      <a:pt x="3" y="18"/>
                      <a:pt x="4" y="18"/>
                      <a:pt x="5" y="19"/>
                    </a:cubicBezTo>
                    <a:cubicBezTo>
                      <a:pt x="5" y="19"/>
                      <a:pt x="6" y="20"/>
                      <a:pt x="6" y="20"/>
                    </a:cubicBezTo>
                    <a:cubicBezTo>
                      <a:pt x="7" y="21"/>
                      <a:pt x="7" y="21"/>
                      <a:pt x="8" y="21"/>
                    </a:cubicBezTo>
                    <a:cubicBezTo>
                      <a:pt x="8" y="22"/>
                      <a:pt x="9" y="22"/>
                      <a:pt x="9" y="22"/>
                    </a:cubicBezTo>
                    <a:cubicBezTo>
                      <a:pt x="10" y="23"/>
                      <a:pt x="9" y="23"/>
                      <a:pt x="9" y="24"/>
                    </a:cubicBezTo>
                    <a:cubicBezTo>
                      <a:pt x="10" y="25"/>
                      <a:pt x="10" y="25"/>
                      <a:pt x="11" y="26"/>
                    </a:cubicBezTo>
                    <a:cubicBezTo>
                      <a:pt x="11" y="26"/>
                      <a:pt x="11" y="26"/>
                      <a:pt x="12" y="26"/>
                    </a:cubicBezTo>
                    <a:cubicBezTo>
                      <a:pt x="12" y="27"/>
                      <a:pt x="13" y="27"/>
                      <a:pt x="13" y="27"/>
                    </a:cubicBezTo>
                    <a:cubicBezTo>
                      <a:pt x="13" y="27"/>
                      <a:pt x="14" y="27"/>
                      <a:pt x="14" y="27"/>
                    </a:cubicBezTo>
                    <a:cubicBezTo>
                      <a:pt x="14" y="27"/>
                      <a:pt x="14" y="27"/>
                      <a:pt x="14" y="27"/>
                    </a:cubicBezTo>
                    <a:cubicBezTo>
                      <a:pt x="14" y="27"/>
                      <a:pt x="14" y="27"/>
                      <a:pt x="15" y="27"/>
                    </a:cubicBezTo>
                    <a:cubicBezTo>
                      <a:pt x="15" y="26"/>
                      <a:pt x="15" y="26"/>
                      <a:pt x="15" y="26"/>
                    </a:cubicBezTo>
                    <a:cubicBezTo>
                      <a:pt x="15" y="25"/>
                      <a:pt x="15" y="25"/>
                      <a:pt x="15" y="24"/>
                    </a:cubicBezTo>
                    <a:cubicBezTo>
                      <a:pt x="15" y="24"/>
                      <a:pt x="15" y="24"/>
                      <a:pt x="15" y="23"/>
                    </a:cubicBezTo>
                    <a:cubicBezTo>
                      <a:pt x="16" y="23"/>
                      <a:pt x="16" y="23"/>
                      <a:pt x="16" y="23"/>
                    </a:cubicBezTo>
                    <a:cubicBezTo>
                      <a:pt x="16" y="23"/>
                      <a:pt x="16" y="22"/>
                      <a:pt x="17" y="22"/>
                    </a:cubicBezTo>
                    <a:cubicBezTo>
                      <a:pt x="17" y="22"/>
                      <a:pt x="17" y="21"/>
                      <a:pt x="17" y="21"/>
                    </a:cubicBezTo>
                    <a:cubicBezTo>
                      <a:pt x="17" y="21"/>
                      <a:pt x="17" y="21"/>
                      <a:pt x="18" y="21"/>
                    </a:cubicBezTo>
                    <a:cubicBezTo>
                      <a:pt x="18" y="21"/>
                      <a:pt x="18" y="20"/>
                      <a:pt x="18" y="20"/>
                    </a:cubicBezTo>
                    <a:cubicBezTo>
                      <a:pt x="18" y="20"/>
                      <a:pt x="18" y="20"/>
                      <a:pt x="19" y="20"/>
                    </a:cubicBezTo>
                    <a:cubicBezTo>
                      <a:pt x="19" y="19"/>
                      <a:pt x="19" y="19"/>
                      <a:pt x="19" y="19"/>
                    </a:cubicBezTo>
                    <a:cubicBezTo>
                      <a:pt x="19" y="19"/>
                      <a:pt x="19" y="18"/>
                      <a:pt x="19" y="18"/>
                    </a:cubicBezTo>
                    <a:cubicBezTo>
                      <a:pt x="19" y="18"/>
                      <a:pt x="19" y="18"/>
                      <a:pt x="19" y="18"/>
                    </a:cubicBezTo>
                    <a:cubicBezTo>
                      <a:pt x="19" y="18"/>
                      <a:pt x="19" y="18"/>
                      <a:pt x="19" y="17"/>
                    </a:cubicBezTo>
                    <a:cubicBezTo>
                      <a:pt x="18" y="17"/>
                      <a:pt x="18" y="17"/>
                      <a:pt x="18" y="17"/>
                    </a:cubicBezTo>
                    <a:cubicBezTo>
                      <a:pt x="18" y="16"/>
                      <a:pt x="18" y="16"/>
                      <a:pt x="17" y="16"/>
                    </a:cubicBezTo>
                    <a:cubicBezTo>
                      <a:pt x="17" y="15"/>
                      <a:pt x="17" y="14"/>
                      <a:pt x="18" y="13"/>
                    </a:cubicBezTo>
                    <a:cubicBezTo>
                      <a:pt x="18" y="13"/>
                      <a:pt x="18" y="12"/>
                      <a:pt x="18" y="12"/>
                    </a:cubicBezTo>
                    <a:cubicBezTo>
                      <a:pt x="18" y="11"/>
                      <a:pt x="18" y="10"/>
                      <a:pt x="18" y="10"/>
                    </a:cubicBezTo>
                    <a:cubicBezTo>
                      <a:pt x="18" y="9"/>
                      <a:pt x="18" y="9"/>
                      <a:pt x="18" y="8"/>
                    </a:cubicBezTo>
                    <a:cubicBezTo>
                      <a:pt x="18" y="7"/>
                      <a:pt x="18" y="7"/>
                      <a:pt x="18" y="7"/>
                    </a:cubicBezTo>
                    <a:cubicBezTo>
                      <a:pt x="18" y="6"/>
                      <a:pt x="18" y="5"/>
                      <a:pt x="18" y="5"/>
                    </a:cubicBezTo>
                    <a:cubicBezTo>
                      <a:pt x="18" y="5"/>
                      <a:pt x="19" y="5"/>
                      <a:pt x="19" y="4"/>
                    </a:cubicBezTo>
                    <a:cubicBezTo>
                      <a:pt x="19" y="4"/>
                      <a:pt x="19" y="4"/>
                      <a:pt x="19" y="3"/>
                    </a:cubicBezTo>
                    <a:cubicBezTo>
                      <a:pt x="20" y="3"/>
                      <a:pt x="20" y="3"/>
                      <a:pt x="20" y="3"/>
                    </a:cubicBezTo>
                    <a:cubicBezTo>
                      <a:pt x="20" y="3"/>
                      <a:pt x="20" y="2"/>
                      <a:pt x="20" y="2"/>
                    </a:cubicBezTo>
                    <a:cubicBezTo>
                      <a:pt x="20" y="2"/>
                      <a:pt x="20" y="2"/>
                      <a:pt x="20" y="2"/>
                    </a:cubicBezTo>
                    <a:cubicBezTo>
                      <a:pt x="19" y="2"/>
                      <a:pt x="19" y="2"/>
                      <a:pt x="19" y="2"/>
                    </a:cubicBezTo>
                    <a:cubicBezTo>
                      <a:pt x="18" y="2"/>
                      <a:pt x="18" y="2"/>
                      <a:pt x="18" y="2"/>
                    </a:cubicBezTo>
                    <a:cubicBezTo>
                      <a:pt x="17" y="2"/>
                      <a:pt x="17" y="1"/>
                      <a:pt x="17" y="1"/>
                    </a:cubicBezTo>
                    <a:cubicBezTo>
                      <a:pt x="17" y="1"/>
                      <a:pt x="17" y="2"/>
                      <a:pt x="17" y="2"/>
                    </a:cubicBezTo>
                    <a:cubicBezTo>
                      <a:pt x="16" y="2"/>
                      <a:pt x="16" y="2"/>
                      <a:pt x="16" y="2"/>
                    </a:cubicBezTo>
                    <a:cubicBezTo>
                      <a:pt x="15" y="2"/>
                      <a:pt x="15" y="2"/>
                      <a:pt x="15" y="3"/>
                    </a:cubicBezTo>
                    <a:cubicBezTo>
                      <a:pt x="15" y="3"/>
                      <a:pt x="15" y="4"/>
                      <a:pt x="14" y="4"/>
                    </a:cubicBezTo>
                    <a:cubicBezTo>
                      <a:pt x="14" y="4"/>
                      <a:pt x="14" y="4"/>
                      <a:pt x="14" y="4"/>
                    </a:cubicBezTo>
                    <a:cubicBezTo>
                      <a:pt x="13" y="4"/>
                      <a:pt x="13" y="3"/>
                      <a:pt x="13" y="3"/>
                    </a:cubicBezTo>
                    <a:cubicBezTo>
                      <a:pt x="13" y="3"/>
                      <a:pt x="12" y="3"/>
                      <a:pt x="12" y="3"/>
                    </a:cubicBezTo>
                    <a:cubicBezTo>
                      <a:pt x="12" y="3"/>
                      <a:pt x="11" y="3"/>
                      <a:pt x="11" y="3"/>
                    </a:cubicBezTo>
                    <a:cubicBezTo>
                      <a:pt x="11" y="3"/>
                      <a:pt x="11" y="3"/>
                      <a:pt x="10" y="3"/>
                    </a:cubicBezTo>
                    <a:cubicBezTo>
                      <a:pt x="10" y="2"/>
                      <a:pt x="10" y="2"/>
                      <a:pt x="9" y="2"/>
                    </a:cubicBezTo>
                    <a:cubicBezTo>
                      <a:pt x="9" y="1"/>
                      <a:pt x="9" y="1"/>
                      <a:pt x="8" y="1"/>
                    </a:cubicBezTo>
                    <a:cubicBezTo>
                      <a:pt x="8" y="1"/>
                      <a:pt x="8" y="1"/>
                      <a:pt x="8" y="1"/>
                    </a:cubicBezTo>
                    <a:cubicBezTo>
                      <a:pt x="7" y="1"/>
                      <a:pt x="7" y="1"/>
                      <a:pt x="6" y="1"/>
                    </a:cubicBezTo>
                    <a:cubicBezTo>
                      <a:pt x="6" y="1"/>
                      <a:pt x="6" y="1"/>
                      <a:pt x="5" y="1"/>
                    </a:cubicBezTo>
                    <a:cubicBezTo>
                      <a:pt x="5" y="0"/>
                      <a:pt x="5" y="0"/>
                      <a:pt x="5" y="0"/>
                    </a:cubicBezTo>
                    <a:cubicBezTo>
                      <a:pt x="4" y="0"/>
                      <a:pt x="4" y="0"/>
                      <a:pt x="4" y="0"/>
                    </a:cubicBezTo>
                    <a:cubicBezTo>
                      <a:pt x="3" y="0"/>
                      <a:pt x="3" y="0"/>
                      <a:pt x="3" y="0"/>
                    </a:cubicBezTo>
                    <a:cubicBezTo>
                      <a:pt x="3" y="0"/>
                      <a:pt x="1" y="0"/>
                      <a:pt x="1" y="0"/>
                    </a:cubicBezTo>
                    <a:cubicBezTo>
                      <a:pt x="1" y="1"/>
                      <a:pt x="0" y="2"/>
                      <a:pt x="0"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70" name="Freeform 465">
                <a:extLst>
                  <a:ext uri="{FF2B5EF4-FFF2-40B4-BE49-F238E27FC236}">
                    <a16:creationId xmlns:a16="http://schemas.microsoft.com/office/drawing/2014/main" id="{CF9BE993-77F3-7478-3695-D3C66D10CE6D}"/>
                  </a:ext>
                </a:extLst>
              </p:cNvPr>
              <p:cNvSpPr>
                <a:spLocks/>
              </p:cNvSpPr>
              <p:nvPr/>
            </p:nvSpPr>
            <p:spPr bwMode="auto">
              <a:xfrm>
                <a:off x="5327651" y="2686051"/>
                <a:ext cx="53975" cy="65088"/>
              </a:xfrm>
              <a:custGeom>
                <a:avLst/>
                <a:gdLst>
                  <a:gd name="T0" fmla="*/ 4 w 5"/>
                  <a:gd name="T1" fmla="*/ 0 h 6"/>
                  <a:gd name="T2" fmla="*/ 4 w 5"/>
                  <a:gd name="T3" fmla="*/ 0 h 6"/>
                  <a:gd name="T4" fmla="*/ 3 w 5"/>
                  <a:gd name="T5" fmla="*/ 1 h 6"/>
                  <a:gd name="T6" fmla="*/ 2 w 5"/>
                  <a:gd name="T7" fmla="*/ 1 h 6"/>
                  <a:gd name="T8" fmla="*/ 1 w 5"/>
                  <a:gd name="T9" fmla="*/ 2 h 6"/>
                  <a:gd name="T10" fmla="*/ 1 w 5"/>
                  <a:gd name="T11" fmla="*/ 3 h 6"/>
                  <a:gd name="T12" fmla="*/ 1 w 5"/>
                  <a:gd name="T13" fmla="*/ 5 h 6"/>
                  <a:gd name="T14" fmla="*/ 1 w 5"/>
                  <a:gd name="T15" fmla="*/ 6 h 6"/>
                  <a:gd name="T16" fmla="*/ 2 w 5"/>
                  <a:gd name="T17" fmla="*/ 5 h 6"/>
                  <a:gd name="T18" fmla="*/ 2 w 5"/>
                  <a:gd name="T19" fmla="*/ 5 h 6"/>
                  <a:gd name="T20" fmla="*/ 3 w 5"/>
                  <a:gd name="T21" fmla="*/ 5 h 6"/>
                  <a:gd name="T22" fmla="*/ 3 w 5"/>
                  <a:gd name="T23" fmla="*/ 6 h 6"/>
                  <a:gd name="T24" fmla="*/ 4 w 5"/>
                  <a:gd name="T25" fmla="*/ 5 h 6"/>
                  <a:gd name="T26" fmla="*/ 4 w 5"/>
                  <a:gd name="T27" fmla="*/ 4 h 6"/>
                  <a:gd name="T28" fmla="*/ 5 w 5"/>
                  <a:gd name="T29" fmla="*/ 4 h 6"/>
                  <a:gd name="T30" fmla="*/ 4 w 5"/>
                  <a:gd name="T31" fmla="*/ 4 h 6"/>
                  <a:gd name="T32" fmla="*/ 3 w 5"/>
                  <a:gd name="T33" fmla="*/ 4 h 6"/>
                  <a:gd name="T34" fmla="*/ 3 w 5"/>
                  <a:gd name="T35" fmla="*/ 3 h 6"/>
                  <a:gd name="T36" fmla="*/ 4 w 5"/>
                  <a:gd name="T37" fmla="*/ 3 h 6"/>
                  <a:gd name="T38" fmla="*/ 5 w 5"/>
                  <a:gd name="T39" fmla="*/ 2 h 6"/>
                  <a:gd name="T40" fmla="*/ 4 w 5"/>
                  <a:gd name="T41" fmla="*/ 1 h 6"/>
                  <a:gd name="T42" fmla="*/ 4 w 5"/>
                  <a:gd name="T4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 h="6">
                    <a:moveTo>
                      <a:pt x="4" y="0"/>
                    </a:moveTo>
                    <a:cubicBezTo>
                      <a:pt x="4" y="0"/>
                      <a:pt x="4" y="0"/>
                      <a:pt x="4" y="0"/>
                    </a:cubicBezTo>
                    <a:cubicBezTo>
                      <a:pt x="3" y="1"/>
                      <a:pt x="3" y="1"/>
                      <a:pt x="3" y="1"/>
                    </a:cubicBezTo>
                    <a:cubicBezTo>
                      <a:pt x="3" y="1"/>
                      <a:pt x="2" y="1"/>
                      <a:pt x="2" y="1"/>
                    </a:cubicBezTo>
                    <a:cubicBezTo>
                      <a:pt x="2" y="1"/>
                      <a:pt x="2" y="2"/>
                      <a:pt x="1" y="2"/>
                    </a:cubicBezTo>
                    <a:cubicBezTo>
                      <a:pt x="1" y="3"/>
                      <a:pt x="1" y="3"/>
                      <a:pt x="1" y="3"/>
                    </a:cubicBezTo>
                    <a:cubicBezTo>
                      <a:pt x="1" y="4"/>
                      <a:pt x="0" y="4"/>
                      <a:pt x="1" y="5"/>
                    </a:cubicBezTo>
                    <a:cubicBezTo>
                      <a:pt x="1" y="5"/>
                      <a:pt x="1" y="6"/>
                      <a:pt x="1" y="6"/>
                    </a:cubicBezTo>
                    <a:cubicBezTo>
                      <a:pt x="2" y="6"/>
                      <a:pt x="2" y="5"/>
                      <a:pt x="2" y="5"/>
                    </a:cubicBezTo>
                    <a:cubicBezTo>
                      <a:pt x="2" y="5"/>
                      <a:pt x="2" y="5"/>
                      <a:pt x="2" y="5"/>
                    </a:cubicBezTo>
                    <a:cubicBezTo>
                      <a:pt x="3" y="5"/>
                      <a:pt x="3" y="5"/>
                      <a:pt x="3" y="5"/>
                    </a:cubicBezTo>
                    <a:cubicBezTo>
                      <a:pt x="3" y="5"/>
                      <a:pt x="3" y="6"/>
                      <a:pt x="3" y="6"/>
                    </a:cubicBezTo>
                    <a:cubicBezTo>
                      <a:pt x="4" y="6"/>
                      <a:pt x="4" y="5"/>
                      <a:pt x="4" y="5"/>
                    </a:cubicBezTo>
                    <a:cubicBezTo>
                      <a:pt x="4" y="5"/>
                      <a:pt x="4" y="4"/>
                      <a:pt x="4" y="4"/>
                    </a:cubicBezTo>
                    <a:cubicBezTo>
                      <a:pt x="5" y="4"/>
                      <a:pt x="5" y="4"/>
                      <a:pt x="5" y="4"/>
                    </a:cubicBezTo>
                    <a:cubicBezTo>
                      <a:pt x="5" y="4"/>
                      <a:pt x="4" y="4"/>
                      <a:pt x="4" y="4"/>
                    </a:cubicBezTo>
                    <a:cubicBezTo>
                      <a:pt x="4" y="4"/>
                      <a:pt x="4" y="4"/>
                      <a:pt x="3" y="4"/>
                    </a:cubicBezTo>
                    <a:cubicBezTo>
                      <a:pt x="3" y="4"/>
                      <a:pt x="3" y="3"/>
                      <a:pt x="3" y="3"/>
                    </a:cubicBezTo>
                    <a:cubicBezTo>
                      <a:pt x="3" y="3"/>
                      <a:pt x="4" y="3"/>
                      <a:pt x="4" y="3"/>
                    </a:cubicBezTo>
                    <a:cubicBezTo>
                      <a:pt x="4" y="3"/>
                      <a:pt x="5" y="2"/>
                      <a:pt x="5" y="2"/>
                    </a:cubicBezTo>
                    <a:cubicBezTo>
                      <a:pt x="5" y="2"/>
                      <a:pt x="4" y="2"/>
                      <a:pt x="4" y="1"/>
                    </a:cubicBezTo>
                    <a:cubicBezTo>
                      <a:pt x="4" y="1"/>
                      <a:pt x="4" y="1"/>
                      <a:pt x="4"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71" name="Freeform 466">
                <a:extLst>
                  <a:ext uri="{FF2B5EF4-FFF2-40B4-BE49-F238E27FC236}">
                    <a16:creationId xmlns:a16="http://schemas.microsoft.com/office/drawing/2014/main" id="{2E077796-76C9-9846-5B75-C9217DA3E4D1}"/>
                  </a:ext>
                </a:extLst>
              </p:cNvPr>
              <p:cNvSpPr>
                <a:spLocks/>
              </p:cNvSpPr>
              <p:nvPr/>
            </p:nvSpPr>
            <p:spPr bwMode="auto">
              <a:xfrm>
                <a:off x="4852989" y="1573214"/>
                <a:ext cx="63500" cy="96838"/>
              </a:xfrm>
              <a:custGeom>
                <a:avLst/>
                <a:gdLst>
                  <a:gd name="T0" fmla="*/ 2 w 6"/>
                  <a:gd name="T1" fmla="*/ 0 h 9"/>
                  <a:gd name="T2" fmla="*/ 2 w 6"/>
                  <a:gd name="T3" fmla="*/ 0 h 9"/>
                  <a:gd name="T4" fmla="*/ 0 w 6"/>
                  <a:gd name="T5" fmla="*/ 0 h 9"/>
                  <a:gd name="T6" fmla="*/ 0 w 6"/>
                  <a:gd name="T7" fmla="*/ 1 h 9"/>
                  <a:gd name="T8" fmla="*/ 1 w 6"/>
                  <a:gd name="T9" fmla="*/ 2 h 9"/>
                  <a:gd name="T10" fmla="*/ 1 w 6"/>
                  <a:gd name="T11" fmla="*/ 3 h 9"/>
                  <a:gd name="T12" fmla="*/ 2 w 6"/>
                  <a:gd name="T13" fmla="*/ 4 h 9"/>
                  <a:gd name="T14" fmla="*/ 3 w 6"/>
                  <a:gd name="T15" fmla="*/ 5 h 9"/>
                  <a:gd name="T16" fmla="*/ 4 w 6"/>
                  <a:gd name="T17" fmla="*/ 7 h 9"/>
                  <a:gd name="T18" fmla="*/ 4 w 6"/>
                  <a:gd name="T19" fmla="*/ 8 h 9"/>
                  <a:gd name="T20" fmla="*/ 4 w 6"/>
                  <a:gd name="T21" fmla="*/ 9 h 9"/>
                  <a:gd name="T22" fmla="*/ 4 w 6"/>
                  <a:gd name="T23" fmla="*/ 9 h 9"/>
                  <a:gd name="T24" fmla="*/ 5 w 6"/>
                  <a:gd name="T25" fmla="*/ 8 h 9"/>
                  <a:gd name="T26" fmla="*/ 6 w 6"/>
                  <a:gd name="T27" fmla="*/ 7 h 9"/>
                  <a:gd name="T28" fmla="*/ 6 w 6"/>
                  <a:gd name="T29" fmla="*/ 6 h 9"/>
                  <a:gd name="T30" fmla="*/ 6 w 6"/>
                  <a:gd name="T31" fmla="*/ 4 h 9"/>
                  <a:gd name="T32" fmla="*/ 6 w 6"/>
                  <a:gd name="T33" fmla="*/ 3 h 9"/>
                  <a:gd name="T34" fmla="*/ 6 w 6"/>
                  <a:gd name="T35" fmla="*/ 2 h 9"/>
                  <a:gd name="T36" fmla="*/ 5 w 6"/>
                  <a:gd name="T37" fmla="*/ 1 h 9"/>
                  <a:gd name="T38" fmla="*/ 4 w 6"/>
                  <a:gd name="T39" fmla="*/ 1 h 9"/>
                  <a:gd name="T40" fmla="*/ 3 w 6"/>
                  <a:gd name="T41" fmla="*/ 1 h 9"/>
                  <a:gd name="T42" fmla="*/ 3 w 6"/>
                  <a:gd name="T43" fmla="*/ 1 h 9"/>
                  <a:gd name="T44" fmla="*/ 2 w 6"/>
                  <a:gd name="T4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 h="9">
                    <a:moveTo>
                      <a:pt x="2" y="0"/>
                    </a:moveTo>
                    <a:cubicBezTo>
                      <a:pt x="2" y="0"/>
                      <a:pt x="2" y="0"/>
                      <a:pt x="2" y="0"/>
                    </a:cubicBezTo>
                    <a:cubicBezTo>
                      <a:pt x="1" y="0"/>
                      <a:pt x="1" y="0"/>
                      <a:pt x="0" y="0"/>
                    </a:cubicBezTo>
                    <a:cubicBezTo>
                      <a:pt x="0" y="0"/>
                      <a:pt x="0" y="0"/>
                      <a:pt x="0" y="1"/>
                    </a:cubicBezTo>
                    <a:cubicBezTo>
                      <a:pt x="0" y="1"/>
                      <a:pt x="0" y="1"/>
                      <a:pt x="1" y="2"/>
                    </a:cubicBezTo>
                    <a:cubicBezTo>
                      <a:pt x="1" y="2"/>
                      <a:pt x="1" y="2"/>
                      <a:pt x="1" y="3"/>
                    </a:cubicBezTo>
                    <a:cubicBezTo>
                      <a:pt x="1" y="3"/>
                      <a:pt x="2" y="3"/>
                      <a:pt x="2" y="4"/>
                    </a:cubicBezTo>
                    <a:cubicBezTo>
                      <a:pt x="2" y="4"/>
                      <a:pt x="3" y="4"/>
                      <a:pt x="3" y="5"/>
                    </a:cubicBezTo>
                    <a:cubicBezTo>
                      <a:pt x="4" y="6"/>
                      <a:pt x="4" y="6"/>
                      <a:pt x="4" y="7"/>
                    </a:cubicBezTo>
                    <a:cubicBezTo>
                      <a:pt x="4" y="7"/>
                      <a:pt x="4" y="7"/>
                      <a:pt x="4" y="8"/>
                    </a:cubicBezTo>
                    <a:cubicBezTo>
                      <a:pt x="4" y="8"/>
                      <a:pt x="4" y="8"/>
                      <a:pt x="4" y="9"/>
                    </a:cubicBezTo>
                    <a:cubicBezTo>
                      <a:pt x="4" y="9"/>
                      <a:pt x="4" y="9"/>
                      <a:pt x="4" y="9"/>
                    </a:cubicBezTo>
                    <a:cubicBezTo>
                      <a:pt x="4" y="8"/>
                      <a:pt x="6" y="8"/>
                      <a:pt x="5" y="8"/>
                    </a:cubicBezTo>
                    <a:cubicBezTo>
                      <a:pt x="5" y="7"/>
                      <a:pt x="5" y="7"/>
                      <a:pt x="6" y="7"/>
                    </a:cubicBezTo>
                    <a:cubicBezTo>
                      <a:pt x="6" y="6"/>
                      <a:pt x="6" y="6"/>
                      <a:pt x="6" y="6"/>
                    </a:cubicBezTo>
                    <a:cubicBezTo>
                      <a:pt x="6" y="5"/>
                      <a:pt x="6" y="5"/>
                      <a:pt x="6" y="4"/>
                    </a:cubicBezTo>
                    <a:cubicBezTo>
                      <a:pt x="6" y="4"/>
                      <a:pt x="6" y="4"/>
                      <a:pt x="6" y="3"/>
                    </a:cubicBezTo>
                    <a:cubicBezTo>
                      <a:pt x="6" y="3"/>
                      <a:pt x="6" y="3"/>
                      <a:pt x="6" y="2"/>
                    </a:cubicBezTo>
                    <a:cubicBezTo>
                      <a:pt x="5" y="2"/>
                      <a:pt x="5" y="2"/>
                      <a:pt x="5" y="1"/>
                    </a:cubicBezTo>
                    <a:cubicBezTo>
                      <a:pt x="5" y="1"/>
                      <a:pt x="4" y="1"/>
                      <a:pt x="4" y="1"/>
                    </a:cubicBezTo>
                    <a:cubicBezTo>
                      <a:pt x="4" y="1"/>
                      <a:pt x="3" y="1"/>
                      <a:pt x="3" y="1"/>
                    </a:cubicBezTo>
                    <a:cubicBezTo>
                      <a:pt x="3" y="1"/>
                      <a:pt x="3" y="1"/>
                      <a:pt x="3" y="1"/>
                    </a:cubicBezTo>
                    <a:cubicBezTo>
                      <a:pt x="2" y="1"/>
                      <a:pt x="2" y="0"/>
                      <a:pt x="2"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72" name="Freeform 467">
                <a:extLst>
                  <a:ext uri="{FF2B5EF4-FFF2-40B4-BE49-F238E27FC236}">
                    <a16:creationId xmlns:a16="http://schemas.microsoft.com/office/drawing/2014/main" id="{689B39FE-7DA5-FF54-CB35-154196FBBEEB}"/>
                  </a:ext>
                </a:extLst>
              </p:cNvPr>
              <p:cNvSpPr>
                <a:spLocks/>
              </p:cNvSpPr>
              <p:nvPr/>
            </p:nvSpPr>
            <p:spPr bwMode="auto">
              <a:xfrm>
                <a:off x="4841876" y="1573214"/>
                <a:ext cx="11113" cy="11113"/>
              </a:xfrm>
              <a:custGeom>
                <a:avLst/>
                <a:gdLst>
                  <a:gd name="T0" fmla="*/ 1 w 1"/>
                  <a:gd name="T1" fmla="*/ 1 h 1"/>
                  <a:gd name="T2" fmla="*/ 1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1" y="1"/>
                      <a:pt x="1" y="1"/>
                      <a:pt x="0" y="0"/>
                    </a:cubicBezTo>
                    <a:cubicBezTo>
                      <a:pt x="1" y="1"/>
                      <a:pt x="1" y="1"/>
                      <a:pt x="1"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73" name="Freeform 468">
                <a:extLst>
                  <a:ext uri="{FF2B5EF4-FFF2-40B4-BE49-F238E27FC236}">
                    <a16:creationId xmlns:a16="http://schemas.microsoft.com/office/drawing/2014/main" id="{B3CD8D00-7044-8533-E0A1-D25BBA3785A9}"/>
                  </a:ext>
                </a:extLst>
              </p:cNvPr>
              <p:cNvSpPr>
                <a:spLocks/>
              </p:cNvSpPr>
              <p:nvPr/>
            </p:nvSpPr>
            <p:spPr bwMode="auto">
              <a:xfrm>
                <a:off x="4637089" y="1216026"/>
                <a:ext cx="9525" cy="22225"/>
              </a:xfrm>
              <a:custGeom>
                <a:avLst/>
                <a:gdLst>
                  <a:gd name="T0" fmla="*/ 0 w 1"/>
                  <a:gd name="T1" fmla="*/ 1 h 2"/>
                  <a:gd name="T2" fmla="*/ 1 w 1"/>
                  <a:gd name="T3" fmla="*/ 2 h 2"/>
                  <a:gd name="T4" fmla="*/ 1 w 1"/>
                  <a:gd name="T5" fmla="*/ 1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2"/>
                      <a:pt x="1" y="2"/>
                      <a:pt x="1" y="2"/>
                    </a:cubicBezTo>
                    <a:cubicBezTo>
                      <a:pt x="1" y="2"/>
                      <a:pt x="1" y="1"/>
                      <a:pt x="1" y="1"/>
                    </a:cubicBezTo>
                    <a:cubicBezTo>
                      <a:pt x="1" y="1"/>
                      <a:pt x="1" y="1"/>
                      <a:pt x="1" y="1"/>
                    </a:cubicBezTo>
                    <a:cubicBezTo>
                      <a:pt x="1" y="0"/>
                      <a:pt x="0" y="1"/>
                      <a:pt x="0"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74" name="Freeform 469">
                <a:extLst>
                  <a:ext uri="{FF2B5EF4-FFF2-40B4-BE49-F238E27FC236}">
                    <a16:creationId xmlns:a16="http://schemas.microsoft.com/office/drawing/2014/main" id="{2833A2C5-AC1A-0032-5778-B7E28F28FC1C}"/>
                  </a:ext>
                </a:extLst>
              </p:cNvPr>
              <p:cNvSpPr>
                <a:spLocks/>
              </p:cNvSpPr>
              <p:nvPr/>
            </p:nvSpPr>
            <p:spPr bwMode="auto">
              <a:xfrm>
                <a:off x="4171951" y="1216026"/>
                <a:ext cx="22225" cy="11113"/>
              </a:xfrm>
              <a:custGeom>
                <a:avLst/>
                <a:gdLst>
                  <a:gd name="T0" fmla="*/ 0 w 2"/>
                  <a:gd name="T1" fmla="*/ 1 h 1"/>
                  <a:gd name="T2" fmla="*/ 1 w 2"/>
                  <a:gd name="T3" fmla="*/ 1 h 1"/>
                  <a:gd name="T4" fmla="*/ 2 w 2"/>
                  <a:gd name="T5" fmla="*/ 0 h 1"/>
                  <a:gd name="T6" fmla="*/ 1 w 2"/>
                  <a:gd name="T7" fmla="*/ 0 h 1"/>
                  <a:gd name="T8" fmla="*/ 0 w 2"/>
                  <a:gd name="T9" fmla="*/ 0 h 1"/>
                  <a:gd name="T10" fmla="*/ 0 w 2"/>
                  <a:gd name="T11" fmla="*/ 0 h 1"/>
                  <a:gd name="T12" fmla="*/ 0 w 2"/>
                  <a:gd name="T13" fmla="*/ 1 h 1"/>
                  <a:gd name="T14" fmla="*/ 0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0" y="1"/>
                    </a:moveTo>
                    <a:cubicBezTo>
                      <a:pt x="0" y="1"/>
                      <a:pt x="1" y="1"/>
                      <a:pt x="1" y="1"/>
                    </a:cubicBezTo>
                    <a:cubicBezTo>
                      <a:pt x="1" y="1"/>
                      <a:pt x="2" y="1"/>
                      <a:pt x="2" y="0"/>
                    </a:cubicBezTo>
                    <a:cubicBezTo>
                      <a:pt x="2" y="0"/>
                      <a:pt x="1" y="0"/>
                      <a:pt x="1" y="0"/>
                    </a:cubicBezTo>
                    <a:cubicBezTo>
                      <a:pt x="1" y="0"/>
                      <a:pt x="1" y="0"/>
                      <a:pt x="0" y="0"/>
                    </a:cubicBezTo>
                    <a:cubicBezTo>
                      <a:pt x="0" y="0"/>
                      <a:pt x="0" y="0"/>
                      <a:pt x="0" y="0"/>
                    </a:cubicBezTo>
                    <a:cubicBezTo>
                      <a:pt x="0" y="0"/>
                      <a:pt x="0" y="1"/>
                      <a:pt x="0" y="1"/>
                    </a:cubicBezTo>
                    <a:cubicBezTo>
                      <a:pt x="0" y="1"/>
                      <a:pt x="0" y="1"/>
                      <a:pt x="0"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75" name="Freeform 470">
                <a:extLst>
                  <a:ext uri="{FF2B5EF4-FFF2-40B4-BE49-F238E27FC236}">
                    <a16:creationId xmlns:a16="http://schemas.microsoft.com/office/drawing/2014/main" id="{654B350D-269E-90DA-85DE-1B250FE2661B}"/>
                  </a:ext>
                </a:extLst>
              </p:cNvPr>
              <p:cNvSpPr>
                <a:spLocks/>
              </p:cNvSpPr>
              <p:nvPr/>
            </p:nvSpPr>
            <p:spPr bwMode="auto">
              <a:xfrm>
                <a:off x="4129089" y="1249364"/>
                <a:ext cx="22225" cy="9525"/>
              </a:xfrm>
              <a:custGeom>
                <a:avLst/>
                <a:gdLst>
                  <a:gd name="T0" fmla="*/ 1 w 2"/>
                  <a:gd name="T1" fmla="*/ 1 h 1"/>
                  <a:gd name="T2" fmla="*/ 1 w 2"/>
                  <a:gd name="T3" fmla="*/ 1 h 1"/>
                  <a:gd name="T4" fmla="*/ 2 w 2"/>
                  <a:gd name="T5" fmla="*/ 1 h 1"/>
                  <a:gd name="T6" fmla="*/ 2 w 2"/>
                  <a:gd name="T7" fmla="*/ 0 h 1"/>
                  <a:gd name="T8" fmla="*/ 1 w 2"/>
                  <a:gd name="T9" fmla="*/ 0 h 1"/>
                  <a:gd name="T10" fmla="*/ 0 w 2"/>
                  <a:gd name="T11" fmla="*/ 1 h 1"/>
                  <a:gd name="T12" fmla="*/ 1 w 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1" y="1"/>
                    </a:moveTo>
                    <a:cubicBezTo>
                      <a:pt x="1" y="1"/>
                      <a:pt x="1" y="1"/>
                      <a:pt x="1" y="1"/>
                    </a:cubicBezTo>
                    <a:cubicBezTo>
                      <a:pt x="2" y="1"/>
                      <a:pt x="2" y="1"/>
                      <a:pt x="2" y="1"/>
                    </a:cubicBezTo>
                    <a:cubicBezTo>
                      <a:pt x="2" y="0"/>
                      <a:pt x="2" y="0"/>
                      <a:pt x="2" y="0"/>
                    </a:cubicBezTo>
                    <a:cubicBezTo>
                      <a:pt x="1" y="0"/>
                      <a:pt x="1" y="0"/>
                      <a:pt x="1" y="0"/>
                    </a:cubicBezTo>
                    <a:cubicBezTo>
                      <a:pt x="1" y="1"/>
                      <a:pt x="0" y="1"/>
                      <a:pt x="0" y="1"/>
                    </a:cubicBezTo>
                    <a:cubicBezTo>
                      <a:pt x="0" y="1"/>
                      <a:pt x="1" y="1"/>
                      <a:pt x="1"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76" name="Freeform 471">
                <a:extLst>
                  <a:ext uri="{FF2B5EF4-FFF2-40B4-BE49-F238E27FC236}">
                    <a16:creationId xmlns:a16="http://schemas.microsoft.com/office/drawing/2014/main" id="{DB8AE9C0-C535-5637-1013-E106F3852B6F}"/>
                  </a:ext>
                </a:extLst>
              </p:cNvPr>
              <p:cNvSpPr>
                <a:spLocks/>
              </p:cNvSpPr>
              <p:nvPr/>
            </p:nvSpPr>
            <p:spPr bwMode="auto">
              <a:xfrm>
                <a:off x="4043364" y="1270001"/>
                <a:ext cx="204788" cy="260350"/>
              </a:xfrm>
              <a:custGeom>
                <a:avLst/>
                <a:gdLst>
                  <a:gd name="T0" fmla="*/ 2 w 19"/>
                  <a:gd name="T1" fmla="*/ 3 h 24"/>
                  <a:gd name="T2" fmla="*/ 2 w 19"/>
                  <a:gd name="T3" fmla="*/ 4 h 24"/>
                  <a:gd name="T4" fmla="*/ 3 w 19"/>
                  <a:gd name="T5" fmla="*/ 5 h 24"/>
                  <a:gd name="T6" fmla="*/ 4 w 19"/>
                  <a:gd name="T7" fmla="*/ 7 h 24"/>
                  <a:gd name="T8" fmla="*/ 4 w 19"/>
                  <a:gd name="T9" fmla="*/ 8 h 24"/>
                  <a:gd name="T10" fmla="*/ 5 w 19"/>
                  <a:gd name="T11" fmla="*/ 9 h 24"/>
                  <a:gd name="T12" fmla="*/ 5 w 19"/>
                  <a:gd name="T13" fmla="*/ 10 h 24"/>
                  <a:gd name="T14" fmla="*/ 6 w 19"/>
                  <a:gd name="T15" fmla="*/ 11 h 24"/>
                  <a:gd name="T16" fmla="*/ 7 w 19"/>
                  <a:gd name="T17" fmla="*/ 10 h 24"/>
                  <a:gd name="T18" fmla="*/ 8 w 19"/>
                  <a:gd name="T19" fmla="*/ 12 h 24"/>
                  <a:gd name="T20" fmla="*/ 9 w 19"/>
                  <a:gd name="T21" fmla="*/ 13 h 24"/>
                  <a:gd name="T22" fmla="*/ 8 w 19"/>
                  <a:gd name="T23" fmla="*/ 14 h 24"/>
                  <a:gd name="T24" fmla="*/ 6 w 19"/>
                  <a:gd name="T25" fmla="*/ 14 h 24"/>
                  <a:gd name="T26" fmla="*/ 6 w 19"/>
                  <a:gd name="T27" fmla="*/ 16 h 24"/>
                  <a:gd name="T28" fmla="*/ 5 w 19"/>
                  <a:gd name="T29" fmla="*/ 18 h 24"/>
                  <a:gd name="T30" fmla="*/ 5 w 19"/>
                  <a:gd name="T31" fmla="*/ 19 h 24"/>
                  <a:gd name="T32" fmla="*/ 7 w 19"/>
                  <a:gd name="T33" fmla="*/ 20 h 24"/>
                  <a:gd name="T34" fmla="*/ 8 w 19"/>
                  <a:gd name="T35" fmla="*/ 20 h 24"/>
                  <a:gd name="T36" fmla="*/ 7 w 19"/>
                  <a:gd name="T37" fmla="*/ 21 h 24"/>
                  <a:gd name="T38" fmla="*/ 6 w 19"/>
                  <a:gd name="T39" fmla="*/ 21 h 24"/>
                  <a:gd name="T40" fmla="*/ 4 w 19"/>
                  <a:gd name="T41" fmla="*/ 22 h 24"/>
                  <a:gd name="T42" fmla="*/ 3 w 19"/>
                  <a:gd name="T43" fmla="*/ 24 h 24"/>
                  <a:gd name="T44" fmla="*/ 5 w 19"/>
                  <a:gd name="T45" fmla="*/ 23 h 24"/>
                  <a:gd name="T46" fmla="*/ 7 w 19"/>
                  <a:gd name="T47" fmla="*/ 23 h 24"/>
                  <a:gd name="T48" fmla="*/ 9 w 19"/>
                  <a:gd name="T49" fmla="*/ 22 h 24"/>
                  <a:gd name="T50" fmla="*/ 11 w 19"/>
                  <a:gd name="T51" fmla="*/ 22 h 24"/>
                  <a:gd name="T52" fmla="*/ 14 w 19"/>
                  <a:gd name="T53" fmla="*/ 21 h 24"/>
                  <a:gd name="T54" fmla="*/ 17 w 19"/>
                  <a:gd name="T55" fmla="*/ 21 h 24"/>
                  <a:gd name="T56" fmla="*/ 18 w 19"/>
                  <a:gd name="T57" fmla="*/ 20 h 24"/>
                  <a:gd name="T58" fmla="*/ 17 w 19"/>
                  <a:gd name="T59" fmla="*/ 19 h 24"/>
                  <a:gd name="T60" fmla="*/ 19 w 19"/>
                  <a:gd name="T61" fmla="*/ 18 h 24"/>
                  <a:gd name="T62" fmla="*/ 19 w 19"/>
                  <a:gd name="T63" fmla="*/ 17 h 24"/>
                  <a:gd name="T64" fmla="*/ 17 w 19"/>
                  <a:gd name="T65" fmla="*/ 16 h 24"/>
                  <a:gd name="T66" fmla="*/ 17 w 19"/>
                  <a:gd name="T67" fmla="*/ 15 h 24"/>
                  <a:gd name="T68" fmla="*/ 16 w 19"/>
                  <a:gd name="T69" fmla="*/ 13 h 24"/>
                  <a:gd name="T70" fmla="*/ 15 w 19"/>
                  <a:gd name="T71" fmla="*/ 12 h 24"/>
                  <a:gd name="T72" fmla="*/ 14 w 19"/>
                  <a:gd name="T73" fmla="*/ 11 h 24"/>
                  <a:gd name="T74" fmla="*/ 13 w 19"/>
                  <a:gd name="T75" fmla="*/ 10 h 24"/>
                  <a:gd name="T76" fmla="*/ 12 w 19"/>
                  <a:gd name="T77" fmla="*/ 8 h 24"/>
                  <a:gd name="T78" fmla="*/ 10 w 19"/>
                  <a:gd name="T79" fmla="*/ 8 h 24"/>
                  <a:gd name="T80" fmla="*/ 8 w 19"/>
                  <a:gd name="T81" fmla="*/ 7 h 24"/>
                  <a:gd name="T82" fmla="*/ 10 w 19"/>
                  <a:gd name="T83" fmla="*/ 6 h 24"/>
                  <a:gd name="T84" fmla="*/ 11 w 19"/>
                  <a:gd name="T85" fmla="*/ 4 h 24"/>
                  <a:gd name="T86" fmla="*/ 9 w 19"/>
                  <a:gd name="T87" fmla="*/ 2 h 24"/>
                  <a:gd name="T88" fmla="*/ 7 w 19"/>
                  <a:gd name="T89" fmla="*/ 3 h 24"/>
                  <a:gd name="T90" fmla="*/ 8 w 19"/>
                  <a:gd name="T91" fmla="*/ 1 h 24"/>
                  <a:gd name="T92" fmla="*/ 8 w 19"/>
                  <a:gd name="T93" fmla="*/ 0 h 24"/>
                  <a:gd name="T94" fmla="*/ 7 w 19"/>
                  <a:gd name="T95" fmla="*/ 0 h 24"/>
                  <a:gd name="T96" fmla="*/ 5 w 19"/>
                  <a:gd name="T97" fmla="*/ 0 h 24"/>
                  <a:gd name="T98" fmla="*/ 4 w 19"/>
                  <a:gd name="T99" fmla="*/ 2 h 24"/>
                  <a:gd name="T100" fmla="*/ 3 w 19"/>
                  <a:gd name="T101" fmla="*/ 2 h 24"/>
                  <a:gd name="T102" fmla="*/ 2 w 19"/>
                  <a:gd name="T103" fmla="*/ 2 h 24"/>
                  <a:gd name="T104" fmla="*/ 3 w 19"/>
                  <a:gd name="T105" fmla="*/ 1 h 24"/>
                  <a:gd name="T106" fmla="*/ 1 w 19"/>
                  <a:gd name="T107" fmla="*/ 1 h 24"/>
                  <a:gd name="T108" fmla="*/ 1 w 19"/>
                  <a:gd name="T109"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 h="24">
                    <a:moveTo>
                      <a:pt x="1" y="3"/>
                    </a:moveTo>
                    <a:cubicBezTo>
                      <a:pt x="1" y="3"/>
                      <a:pt x="1" y="3"/>
                      <a:pt x="2" y="3"/>
                    </a:cubicBezTo>
                    <a:cubicBezTo>
                      <a:pt x="1" y="3"/>
                      <a:pt x="1" y="3"/>
                      <a:pt x="1" y="4"/>
                    </a:cubicBezTo>
                    <a:cubicBezTo>
                      <a:pt x="1" y="4"/>
                      <a:pt x="1" y="4"/>
                      <a:pt x="2" y="4"/>
                    </a:cubicBezTo>
                    <a:cubicBezTo>
                      <a:pt x="2" y="5"/>
                      <a:pt x="2" y="4"/>
                      <a:pt x="3" y="4"/>
                    </a:cubicBezTo>
                    <a:cubicBezTo>
                      <a:pt x="3" y="5"/>
                      <a:pt x="3" y="5"/>
                      <a:pt x="3" y="5"/>
                    </a:cubicBezTo>
                    <a:cubicBezTo>
                      <a:pt x="3" y="6"/>
                      <a:pt x="3" y="6"/>
                      <a:pt x="4" y="6"/>
                    </a:cubicBezTo>
                    <a:cubicBezTo>
                      <a:pt x="4" y="6"/>
                      <a:pt x="4" y="6"/>
                      <a:pt x="4" y="7"/>
                    </a:cubicBezTo>
                    <a:cubicBezTo>
                      <a:pt x="4" y="7"/>
                      <a:pt x="3" y="7"/>
                      <a:pt x="4" y="8"/>
                    </a:cubicBezTo>
                    <a:cubicBezTo>
                      <a:pt x="4" y="8"/>
                      <a:pt x="4" y="8"/>
                      <a:pt x="4" y="8"/>
                    </a:cubicBezTo>
                    <a:cubicBezTo>
                      <a:pt x="5" y="8"/>
                      <a:pt x="5" y="8"/>
                      <a:pt x="5" y="8"/>
                    </a:cubicBezTo>
                    <a:cubicBezTo>
                      <a:pt x="5" y="8"/>
                      <a:pt x="5" y="8"/>
                      <a:pt x="5" y="9"/>
                    </a:cubicBezTo>
                    <a:cubicBezTo>
                      <a:pt x="5" y="9"/>
                      <a:pt x="5" y="9"/>
                      <a:pt x="6" y="9"/>
                    </a:cubicBezTo>
                    <a:cubicBezTo>
                      <a:pt x="6" y="10"/>
                      <a:pt x="5" y="10"/>
                      <a:pt x="5" y="10"/>
                    </a:cubicBezTo>
                    <a:cubicBezTo>
                      <a:pt x="4" y="10"/>
                      <a:pt x="4" y="10"/>
                      <a:pt x="4" y="11"/>
                    </a:cubicBezTo>
                    <a:cubicBezTo>
                      <a:pt x="4" y="11"/>
                      <a:pt x="5" y="11"/>
                      <a:pt x="6" y="11"/>
                    </a:cubicBezTo>
                    <a:cubicBezTo>
                      <a:pt x="6" y="11"/>
                      <a:pt x="6" y="11"/>
                      <a:pt x="7" y="11"/>
                    </a:cubicBezTo>
                    <a:cubicBezTo>
                      <a:pt x="7" y="10"/>
                      <a:pt x="7" y="10"/>
                      <a:pt x="7" y="10"/>
                    </a:cubicBezTo>
                    <a:cubicBezTo>
                      <a:pt x="8" y="10"/>
                      <a:pt x="8" y="10"/>
                      <a:pt x="8" y="11"/>
                    </a:cubicBezTo>
                    <a:cubicBezTo>
                      <a:pt x="8" y="11"/>
                      <a:pt x="8" y="12"/>
                      <a:pt x="8" y="12"/>
                    </a:cubicBezTo>
                    <a:cubicBezTo>
                      <a:pt x="8" y="12"/>
                      <a:pt x="8" y="12"/>
                      <a:pt x="8" y="12"/>
                    </a:cubicBezTo>
                    <a:cubicBezTo>
                      <a:pt x="8" y="12"/>
                      <a:pt x="9" y="12"/>
                      <a:pt x="9" y="13"/>
                    </a:cubicBezTo>
                    <a:cubicBezTo>
                      <a:pt x="9" y="13"/>
                      <a:pt x="9" y="13"/>
                      <a:pt x="9" y="14"/>
                    </a:cubicBezTo>
                    <a:cubicBezTo>
                      <a:pt x="9" y="14"/>
                      <a:pt x="9" y="14"/>
                      <a:pt x="8" y="14"/>
                    </a:cubicBezTo>
                    <a:cubicBezTo>
                      <a:pt x="8" y="15"/>
                      <a:pt x="7" y="15"/>
                      <a:pt x="7" y="15"/>
                    </a:cubicBezTo>
                    <a:cubicBezTo>
                      <a:pt x="6" y="14"/>
                      <a:pt x="6" y="14"/>
                      <a:pt x="6" y="14"/>
                    </a:cubicBezTo>
                    <a:cubicBezTo>
                      <a:pt x="6" y="14"/>
                      <a:pt x="6" y="15"/>
                      <a:pt x="6" y="15"/>
                    </a:cubicBezTo>
                    <a:cubicBezTo>
                      <a:pt x="6" y="16"/>
                      <a:pt x="6" y="16"/>
                      <a:pt x="6" y="16"/>
                    </a:cubicBezTo>
                    <a:cubicBezTo>
                      <a:pt x="6" y="17"/>
                      <a:pt x="6" y="17"/>
                      <a:pt x="6" y="17"/>
                    </a:cubicBezTo>
                    <a:cubicBezTo>
                      <a:pt x="5" y="18"/>
                      <a:pt x="5" y="18"/>
                      <a:pt x="5" y="18"/>
                    </a:cubicBezTo>
                    <a:cubicBezTo>
                      <a:pt x="4" y="18"/>
                      <a:pt x="4" y="19"/>
                      <a:pt x="4" y="19"/>
                    </a:cubicBezTo>
                    <a:cubicBezTo>
                      <a:pt x="4" y="20"/>
                      <a:pt x="5" y="19"/>
                      <a:pt x="5" y="19"/>
                    </a:cubicBezTo>
                    <a:cubicBezTo>
                      <a:pt x="5" y="19"/>
                      <a:pt x="5" y="19"/>
                      <a:pt x="6" y="19"/>
                    </a:cubicBezTo>
                    <a:cubicBezTo>
                      <a:pt x="6" y="19"/>
                      <a:pt x="6" y="19"/>
                      <a:pt x="7" y="20"/>
                    </a:cubicBezTo>
                    <a:cubicBezTo>
                      <a:pt x="7" y="20"/>
                      <a:pt x="7" y="20"/>
                      <a:pt x="7" y="20"/>
                    </a:cubicBezTo>
                    <a:cubicBezTo>
                      <a:pt x="7" y="20"/>
                      <a:pt x="8" y="20"/>
                      <a:pt x="8" y="20"/>
                    </a:cubicBezTo>
                    <a:cubicBezTo>
                      <a:pt x="8" y="20"/>
                      <a:pt x="8" y="20"/>
                      <a:pt x="8" y="21"/>
                    </a:cubicBezTo>
                    <a:cubicBezTo>
                      <a:pt x="8" y="21"/>
                      <a:pt x="8" y="21"/>
                      <a:pt x="7" y="21"/>
                    </a:cubicBezTo>
                    <a:cubicBezTo>
                      <a:pt x="7" y="21"/>
                      <a:pt x="7" y="21"/>
                      <a:pt x="6" y="21"/>
                    </a:cubicBezTo>
                    <a:cubicBezTo>
                      <a:pt x="6" y="21"/>
                      <a:pt x="6" y="21"/>
                      <a:pt x="6" y="21"/>
                    </a:cubicBezTo>
                    <a:cubicBezTo>
                      <a:pt x="5" y="21"/>
                      <a:pt x="5" y="21"/>
                      <a:pt x="5" y="22"/>
                    </a:cubicBezTo>
                    <a:cubicBezTo>
                      <a:pt x="5" y="22"/>
                      <a:pt x="4" y="22"/>
                      <a:pt x="4" y="22"/>
                    </a:cubicBezTo>
                    <a:cubicBezTo>
                      <a:pt x="4" y="22"/>
                      <a:pt x="4" y="23"/>
                      <a:pt x="3" y="23"/>
                    </a:cubicBezTo>
                    <a:cubicBezTo>
                      <a:pt x="3" y="23"/>
                      <a:pt x="3" y="23"/>
                      <a:pt x="3" y="24"/>
                    </a:cubicBezTo>
                    <a:cubicBezTo>
                      <a:pt x="3" y="24"/>
                      <a:pt x="4" y="24"/>
                      <a:pt x="4" y="24"/>
                    </a:cubicBezTo>
                    <a:cubicBezTo>
                      <a:pt x="5" y="24"/>
                      <a:pt x="5" y="23"/>
                      <a:pt x="5" y="23"/>
                    </a:cubicBezTo>
                    <a:cubicBezTo>
                      <a:pt x="6" y="23"/>
                      <a:pt x="6" y="23"/>
                      <a:pt x="7" y="23"/>
                    </a:cubicBezTo>
                    <a:cubicBezTo>
                      <a:pt x="7" y="23"/>
                      <a:pt x="7" y="23"/>
                      <a:pt x="7" y="23"/>
                    </a:cubicBezTo>
                    <a:cubicBezTo>
                      <a:pt x="8" y="23"/>
                      <a:pt x="8" y="23"/>
                      <a:pt x="8" y="22"/>
                    </a:cubicBezTo>
                    <a:cubicBezTo>
                      <a:pt x="8" y="22"/>
                      <a:pt x="8" y="22"/>
                      <a:pt x="9" y="22"/>
                    </a:cubicBezTo>
                    <a:cubicBezTo>
                      <a:pt x="9" y="22"/>
                      <a:pt x="9" y="22"/>
                      <a:pt x="10" y="22"/>
                    </a:cubicBezTo>
                    <a:cubicBezTo>
                      <a:pt x="10" y="22"/>
                      <a:pt x="10" y="22"/>
                      <a:pt x="11" y="22"/>
                    </a:cubicBezTo>
                    <a:cubicBezTo>
                      <a:pt x="11" y="22"/>
                      <a:pt x="11" y="22"/>
                      <a:pt x="12" y="21"/>
                    </a:cubicBezTo>
                    <a:cubicBezTo>
                      <a:pt x="13" y="21"/>
                      <a:pt x="13" y="21"/>
                      <a:pt x="14" y="21"/>
                    </a:cubicBezTo>
                    <a:cubicBezTo>
                      <a:pt x="14" y="21"/>
                      <a:pt x="15" y="21"/>
                      <a:pt x="16" y="21"/>
                    </a:cubicBezTo>
                    <a:cubicBezTo>
                      <a:pt x="16" y="21"/>
                      <a:pt x="16" y="21"/>
                      <a:pt x="17" y="21"/>
                    </a:cubicBezTo>
                    <a:cubicBezTo>
                      <a:pt x="17" y="21"/>
                      <a:pt x="18" y="20"/>
                      <a:pt x="18" y="20"/>
                    </a:cubicBezTo>
                    <a:cubicBezTo>
                      <a:pt x="18" y="20"/>
                      <a:pt x="18" y="20"/>
                      <a:pt x="18" y="20"/>
                    </a:cubicBezTo>
                    <a:cubicBezTo>
                      <a:pt x="19" y="20"/>
                      <a:pt x="18" y="20"/>
                      <a:pt x="17" y="20"/>
                    </a:cubicBezTo>
                    <a:cubicBezTo>
                      <a:pt x="17" y="20"/>
                      <a:pt x="17" y="20"/>
                      <a:pt x="17" y="19"/>
                    </a:cubicBezTo>
                    <a:cubicBezTo>
                      <a:pt x="17" y="19"/>
                      <a:pt x="17" y="19"/>
                      <a:pt x="18" y="19"/>
                    </a:cubicBezTo>
                    <a:cubicBezTo>
                      <a:pt x="18" y="18"/>
                      <a:pt x="18" y="18"/>
                      <a:pt x="19" y="18"/>
                    </a:cubicBezTo>
                    <a:cubicBezTo>
                      <a:pt x="19" y="18"/>
                      <a:pt x="19" y="18"/>
                      <a:pt x="19" y="18"/>
                    </a:cubicBezTo>
                    <a:cubicBezTo>
                      <a:pt x="19" y="17"/>
                      <a:pt x="19" y="17"/>
                      <a:pt x="19" y="17"/>
                    </a:cubicBezTo>
                    <a:cubicBezTo>
                      <a:pt x="19" y="17"/>
                      <a:pt x="19" y="16"/>
                      <a:pt x="19" y="16"/>
                    </a:cubicBezTo>
                    <a:cubicBezTo>
                      <a:pt x="19" y="16"/>
                      <a:pt x="18" y="16"/>
                      <a:pt x="17" y="16"/>
                    </a:cubicBezTo>
                    <a:cubicBezTo>
                      <a:pt x="17" y="16"/>
                      <a:pt x="17" y="16"/>
                      <a:pt x="17" y="15"/>
                    </a:cubicBezTo>
                    <a:cubicBezTo>
                      <a:pt x="17" y="15"/>
                      <a:pt x="17" y="15"/>
                      <a:pt x="17" y="15"/>
                    </a:cubicBezTo>
                    <a:cubicBezTo>
                      <a:pt x="17" y="14"/>
                      <a:pt x="17" y="14"/>
                      <a:pt x="17" y="14"/>
                    </a:cubicBezTo>
                    <a:cubicBezTo>
                      <a:pt x="16" y="14"/>
                      <a:pt x="16" y="13"/>
                      <a:pt x="16" y="13"/>
                    </a:cubicBezTo>
                    <a:cubicBezTo>
                      <a:pt x="16" y="13"/>
                      <a:pt x="15" y="13"/>
                      <a:pt x="15" y="13"/>
                    </a:cubicBezTo>
                    <a:cubicBezTo>
                      <a:pt x="15" y="13"/>
                      <a:pt x="15" y="12"/>
                      <a:pt x="15" y="12"/>
                    </a:cubicBezTo>
                    <a:cubicBezTo>
                      <a:pt x="15" y="12"/>
                      <a:pt x="15" y="12"/>
                      <a:pt x="15" y="12"/>
                    </a:cubicBezTo>
                    <a:cubicBezTo>
                      <a:pt x="15" y="11"/>
                      <a:pt x="14" y="11"/>
                      <a:pt x="14" y="11"/>
                    </a:cubicBezTo>
                    <a:cubicBezTo>
                      <a:pt x="14" y="11"/>
                      <a:pt x="13" y="11"/>
                      <a:pt x="13" y="10"/>
                    </a:cubicBezTo>
                    <a:cubicBezTo>
                      <a:pt x="13" y="10"/>
                      <a:pt x="13" y="10"/>
                      <a:pt x="13" y="10"/>
                    </a:cubicBezTo>
                    <a:cubicBezTo>
                      <a:pt x="12" y="10"/>
                      <a:pt x="13" y="10"/>
                      <a:pt x="13" y="9"/>
                    </a:cubicBezTo>
                    <a:cubicBezTo>
                      <a:pt x="12" y="9"/>
                      <a:pt x="12" y="9"/>
                      <a:pt x="12" y="8"/>
                    </a:cubicBezTo>
                    <a:cubicBezTo>
                      <a:pt x="12" y="8"/>
                      <a:pt x="11" y="8"/>
                      <a:pt x="11" y="7"/>
                    </a:cubicBezTo>
                    <a:cubicBezTo>
                      <a:pt x="11" y="7"/>
                      <a:pt x="10" y="8"/>
                      <a:pt x="10" y="8"/>
                    </a:cubicBezTo>
                    <a:cubicBezTo>
                      <a:pt x="9" y="8"/>
                      <a:pt x="9" y="8"/>
                      <a:pt x="9" y="7"/>
                    </a:cubicBezTo>
                    <a:cubicBezTo>
                      <a:pt x="9" y="7"/>
                      <a:pt x="8" y="7"/>
                      <a:pt x="8" y="7"/>
                    </a:cubicBezTo>
                    <a:cubicBezTo>
                      <a:pt x="8" y="7"/>
                      <a:pt x="9" y="7"/>
                      <a:pt x="9" y="6"/>
                    </a:cubicBezTo>
                    <a:cubicBezTo>
                      <a:pt x="10" y="6"/>
                      <a:pt x="9" y="6"/>
                      <a:pt x="10" y="6"/>
                    </a:cubicBezTo>
                    <a:cubicBezTo>
                      <a:pt x="10" y="5"/>
                      <a:pt x="10" y="6"/>
                      <a:pt x="11" y="5"/>
                    </a:cubicBezTo>
                    <a:cubicBezTo>
                      <a:pt x="11" y="5"/>
                      <a:pt x="11" y="4"/>
                      <a:pt x="11" y="4"/>
                    </a:cubicBezTo>
                    <a:cubicBezTo>
                      <a:pt x="11" y="3"/>
                      <a:pt x="12" y="3"/>
                      <a:pt x="11" y="2"/>
                    </a:cubicBezTo>
                    <a:cubicBezTo>
                      <a:pt x="11" y="2"/>
                      <a:pt x="10" y="2"/>
                      <a:pt x="9" y="2"/>
                    </a:cubicBezTo>
                    <a:cubicBezTo>
                      <a:pt x="9" y="2"/>
                      <a:pt x="9" y="3"/>
                      <a:pt x="8" y="3"/>
                    </a:cubicBezTo>
                    <a:cubicBezTo>
                      <a:pt x="8" y="3"/>
                      <a:pt x="8" y="3"/>
                      <a:pt x="7" y="3"/>
                    </a:cubicBezTo>
                    <a:cubicBezTo>
                      <a:pt x="7" y="2"/>
                      <a:pt x="7" y="2"/>
                      <a:pt x="8" y="2"/>
                    </a:cubicBezTo>
                    <a:cubicBezTo>
                      <a:pt x="8" y="2"/>
                      <a:pt x="8" y="2"/>
                      <a:pt x="8" y="1"/>
                    </a:cubicBezTo>
                    <a:cubicBezTo>
                      <a:pt x="9" y="1"/>
                      <a:pt x="9" y="1"/>
                      <a:pt x="9" y="1"/>
                    </a:cubicBezTo>
                    <a:cubicBezTo>
                      <a:pt x="9" y="1"/>
                      <a:pt x="9" y="0"/>
                      <a:pt x="8" y="0"/>
                    </a:cubicBezTo>
                    <a:cubicBezTo>
                      <a:pt x="8" y="0"/>
                      <a:pt x="8" y="1"/>
                      <a:pt x="8" y="1"/>
                    </a:cubicBezTo>
                    <a:cubicBezTo>
                      <a:pt x="7" y="1"/>
                      <a:pt x="7" y="0"/>
                      <a:pt x="7" y="0"/>
                    </a:cubicBezTo>
                    <a:cubicBezTo>
                      <a:pt x="6" y="0"/>
                      <a:pt x="6" y="0"/>
                      <a:pt x="6" y="0"/>
                    </a:cubicBezTo>
                    <a:cubicBezTo>
                      <a:pt x="5" y="0"/>
                      <a:pt x="5" y="0"/>
                      <a:pt x="5" y="0"/>
                    </a:cubicBezTo>
                    <a:cubicBezTo>
                      <a:pt x="4" y="1"/>
                      <a:pt x="5" y="1"/>
                      <a:pt x="4" y="1"/>
                    </a:cubicBezTo>
                    <a:cubicBezTo>
                      <a:pt x="4" y="2"/>
                      <a:pt x="4" y="2"/>
                      <a:pt x="4" y="2"/>
                    </a:cubicBezTo>
                    <a:cubicBezTo>
                      <a:pt x="4" y="2"/>
                      <a:pt x="4" y="2"/>
                      <a:pt x="3" y="2"/>
                    </a:cubicBezTo>
                    <a:cubicBezTo>
                      <a:pt x="3" y="2"/>
                      <a:pt x="3" y="2"/>
                      <a:pt x="3" y="2"/>
                    </a:cubicBezTo>
                    <a:cubicBezTo>
                      <a:pt x="2" y="2"/>
                      <a:pt x="2" y="2"/>
                      <a:pt x="2" y="3"/>
                    </a:cubicBezTo>
                    <a:cubicBezTo>
                      <a:pt x="2" y="2"/>
                      <a:pt x="2" y="2"/>
                      <a:pt x="2" y="2"/>
                    </a:cubicBezTo>
                    <a:cubicBezTo>
                      <a:pt x="3" y="2"/>
                      <a:pt x="3" y="2"/>
                      <a:pt x="3" y="1"/>
                    </a:cubicBezTo>
                    <a:cubicBezTo>
                      <a:pt x="3" y="1"/>
                      <a:pt x="3" y="1"/>
                      <a:pt x="3" y="1"/>
                    </a:cubicBezTo>
                    <a:cubicBezTo>
                      <a:pt x="3" y="0"/>
                      <a:pt x="2" y="0"/>
                      <a:pt x="2" y="1"/>
                    </a:cubicBezTo>
                    <a:cubicBezTo>
                      <a:pt x="1" y="1"/>
                      <a:pt x="1" y="1"/>
                      <a:pt x="1" y="1"/>
                    </a:cubicBezTo>
                    <a:cubicBezTo>
                      <a:pt x="1" y="1"/>
                      <a:pt x="0" y="2"/>
                      <a:pt x="0" y="2"/>
                    </a:cubicBezTo>
                    <a:cubicBezTo>
                      <a:pt x="0" y="2"/>
                      <a:pt x="0" y="3"/>
                      <a:pt x="1" y="3"/>
                    </a:cubicBezTo>
                    <a:cubicBezTo>
                      <a:pt x="1" y="3"/>
                      <a:pt x="1" y="3"/>
                      <a:pt x="1" y="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77" name="Freeform 472">
                <a:extLst>
                  <a:ext uri="{FF2B5EF4-FFF2-40B4-BE49-F238E27FC236}">
                    <a16:creationId xmlns:a16="http://schemas.microsoft.com/office/drawing/2014/main" id="{3A125531-DDE1-92DE-E609-D6375EEB641A}"/>
                  </a:ext>
                </a:extLst>
              </p:cNvPr>
              <p:cNvSpPr>
                <a:spLocks/>
              </p:cNvSpPr>
              <p:nvPr/>
            </p:nvSpPr>
            <p:spPr bwMode="auto">
              <a:xfrm>
                <a:off x="4064001" y="1335089"/>
                <a:ext cx="11113" cy="11113"/>
              </a:xfrm>
              <a:custGeom>
                <a:avLst/>
                <a:gdLst>
                  <a:gd name="T0" fmla="*/ 0 w 1"/>
                  <a:gd name="T1" fmla="*/ 0 h 1"/>
                  <a:gd name="T2" fmla="*/ 0 w 1"/>
                  <a:gd name="T3" fmla="*/ 0 h 1"/>
                  <a:gd name="T4" fmla="*/ 0 w 1"/>
                  <a:gd name="T5" fmla="*/ 0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1" y="0"/>
                      <a:pt x="1" y="0"/>
                      <a:pt x="0" y="0"/>
                    </a:cubicBezTo>
                    <a:cubicBezTo>
                      <a:pt x="0" y="0"/>
                      <a:pt x="0" y="0"/>
                      <a:pt x="0" y="0"/>
                    </a:cubicBezTo>
                    <a:cubicBezTo>
                      <a:pt x="0" y="0"/>
                      <a:pt x="0" y="0"/>
                      <a:pt x="0" y="0"/>
                    </a:cubicBezTo>
                    <a:cubicBezTo>
                      <a:pt x="0" y="1"/>
                      <a:pt x="0" y="1"/>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78" name="Freeform 473">
                <a:extLst>
                  <a:ext uri="{FF2B5EF4-FFF2-40B4-BE49-F238E27FC236}">
                    <a16:creationId xmlns:a16="http://schemas.microsoft.com/office/drawing/2014/main" id="{48159608-B057-3D28-35E8-72A5BFA5D2AC}"/>
                  </a:ext>
                </a:extLst>
              </p:cNvPr>
              <p:cNvSpPr>
                <a:spLocks/>
              </p:cNvSpPr>
              <p:nvPr/>
            </p:nvSpPr>
            <p:spPr bwMode="auto">
              <a:xfrm>
                <a:off x="4064001" y="1346201"/>
                <a:ext cx="11113" cy="11113"/>
              </a:xfrm>
              <a:custGeom>
                <a:avLst/>
                <a:gdLst>
                  <a:gd name="T0" fmla="*/ 0 w 1"/>
                  <a:gd name="T1" fmla="*/ 1 h 1"/>
                  <a:gd name="T2" fmla="*/ 1 w 1"/>
                  <a:gd name="T3" fmla="*/ 0 h 1"/>
                  <a:gd name="T4" fmla="*/ 0 w 1"/>
                  <a:gd name="T5" fmla="*/ 1 h 1"/>
                  <a:gd name="T6" fmla="*/ 0 w 1"/>
                  <a:gd name="T7" fmla="*/ 1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1" y="1"/>
                      <a:pt x="1" y="0"/>
                      <a:pt x="1" y="0"/>
                    </a:cubicBezTo>
                    <a:cubicBezTo>
                      <a:pt x="0" y="0"/>
                      <a:pt x="0" y="0"/>
                      <a:pt x="0" y="1"/>
                    </a:cubicBezTo>
                    <a:cubicBezTo>
                      <a:pt x="0" y="1"/>
                      <a:pt x="0" y="1"/>
                      <a:pt x="0" y="1"/>
                    </a:cubicBezTo>
                    <a:cubicBezTo>
                      <a:pt x="0" y="1"/>
                      <a:pt x="0" y="1"/>
                      <a:pt x="0"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79" name="Freeform 474">
                <a:extLst>
                  <a:ext uri="{FF2B5EF4-FFF2-40B4-BE49-F238E27FC236}">
                    <a16:creationId xmlns:a16="http://schemas.microsoft.com/office/drawing/2014/main" id="{742BB305-40E4-C658-7421-CAC8BC7ED80D}"/>
                  </a:ext>
                </a:extLst>
              </p:cNvPr>
              <p:cNvSpPr>
                <a:spLocks/>
              </p:cNvSpPr>
              <p:nvPr/>
            </p:nvSpPr>
            <p:spPr bwMode="auto">
              <a:xfrm>
                <a:off x="4064001" y="1357314"/>
                <a:ext cx="11113" cy="11113"/>
              </a:xfrm>
              <a:custGeom>
                <a:avLst/>
                <a:gdLst>
                  <a:gd name="T0" fmla="*/ 1 w 1"/>
                  <a:gd name="T1" fmla="*/ 1 h 1"/>
                  <a:gd name="T2" fmla="*/ 1 w 1"/>
                  <a:gd name="T3" fmla="*/ 1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0" y="1"/>
                      <a:pt x="1" y="1"/>
                      <a:pt x="1" y="1"/>
                    </a:cubicBezTo>
                    <a:cubicBezTo>
                      <a:pt x="1" y="1"/>
                      <a:pt x="1" y="1"/>
                      <a:pt x="1" y="1"/>
                    </a:cubicBezTo>
                    <a:cubicBezTo>
                      <a:pt x="1" y="1"/>
                      <a:pt x="1" y="0"/>
                      <a:pt x="1"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80" name="Freeform 475">
                <a:extLst>
                  <a:ext uri="{FF2B5EF4-FFF2-40B4-BE49-F238E27FC236}">
                    <a16:creationId xmlns:a16="http://schemas.microsoft.com/office/drawing/2014/main" id="{AC5B2383-3F6D-B6FB-3A85-5BCF93DDBE85}"/>
                  </a:ext>
                </a:extLst>
              </p:cNvPr>
              <p:cNvSpPr>
                <a:spLocks/>
              </p:cNvSpPr>
              <p:nvPr/>
            </p:nvSpPr>
            <p:spPr bwMode="auto">
              <a:xfrm>
                <a:off x="4021139" y="1368426"/>
                <a:ext cx="65088" cy="42863"/>
              </a:xfrm>
              <a:custGeom>
                <a:avLst/>
                <a:gdLst>
                  <a:gd name="T0" fmla="*/ 1 w 6"/>
                  <a:gd name="T1" fmla="*/ 3 h 4"/>
                  <a:gd name="T2" fmla="*/ 1 w 6"/>
                  <a:gd name="T3" fmla="*/ 4 h 4"/>
                  <a:gd name="T4" fmla="*/ 2 w 6"/>
                  <a:gd name="T5" fmla="*/ 3 h 4"/>
                  <a:gd name="T6" fmla="*/ 3 w 6"/>
                  <a:gd name="T7" fmla="*/ 3 h 4"/>
                  <a:gd name="T8" fmla="*/ 3 w 6"/>
                  <a:gd name="T9" fmla="*/ 3 h 4"/>
                  <a:gd name="T10" fmla="*/ 4 w 6"/>
                  <a:gd name="T11" fmla="*/ 4 h 4"/>
                  <a:gd name="T12" fmla="*/ 4 w 6"/>
                  <a:gd name="T13" fmla="*/ 4 h 4"/>
                  <a:gd name="T14" fmla="*/ 5 w 6"/>
                  <a:gd name="T15" fmla="*/ 3 h 4"/>
                  <a:gd name="T16" fmla="*/ 6 w 6"/>
                  <a:gd name="T17" fmla="*/ 2 h 4"/>
                  <a:gd name="T18" fmla="*/ 5 w 6"/>
                  <a:gd name="T19" fmla="*/ 2 h 4"/>
                  <a:gd name="T20" fmla="*/ 5 w 6"/>
                  <a:gd name="T21" fmla="*/ 1 h 4"/>
                  <a:gd name="T22" fmla="*/ 4 w 6"/>
                  <a:gd name="T23" fmla="*/ 0 h 4"/>
                  <a:gd name="T24" fmla="*/ 3 w 6"/>
                  <a:gd name="T25" fmla="*/ 0 h 4"/>
                  <a:gd name="T26" fmla="*/ 3 w 6"/>
                  <a:gd name="T27" fmla="*/ 0 h 4"/>
                  <a:gd name="T28" fmla="*/ 3 w 6"/>
                  <a:gd name="T29" fmla="*/ 1 h 4"/>
                  <a:gd name="T30" fmla="*/ 2 w 6"/>
                  <a:gd name="T31" fmla="*/ 1 h 4"/>
                  <a:gd name="T32" fmla="*/ 1 w 6"/>
                  <a:gd name="T33" fmla="*/ 1 h 4"/>
                  <a:gd name="T34" fmla="*/ 1 w 6"/>
                  <a:gd name="T35" fmla="*/ 2 h 4"/>
                  <a:gd name="T36" fmla="*/ 0 w 6"/>
                  <a:gd name="T37" fmla="*/ 3 h 4"/>
                  <a:gd name="T38" fmla="*/ 1 w 6"/>
                  <a:gd name="T3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 h="4">
                    <a:moveTo>
                      <a:pt x="1" y="3"/>
                    </a:moveTo>
                    <a:cubicBezTo>
                      <a:pt x="1" y="3"/>
                      <a:pt x="1" y="4"/>
                      <a:pt x="1" y="4"/>
                    </a:cubicBezTo>
                    <a:cubicBezTo>
                      <a:pt x="2" y="4"/>
                      <a:pt x="2" y="3"/>
                      <a:pt x="2" y="3"/>
                    </a:cubicBezTo>
                    <a:cubicBezTo>
                      <a:pt x="2" y="3"/>
                      <a:pt x="3" y="2"/>
                      <a:pt x="3" y="3"/>
                    </a:cubicBezTo>
                    <a:cubicBezTo>
                      <a:pt x="3" y="3"/>
                      <a:pt x="3" y="3"/>
                      <a:pt x="3" y="3"/>
                    </a:cubicBezTo>
                    <a:cubicBezTo>
                      <a:pt x="4" y="4"/>
                      <a:pt x="4" y="4"/>
                      <a:pt x="4" y="4"/>
                    </a:cubicBezTo>
                    <a:cubicBezTo>
                      <a:pt x="4" y="4"/>
                      <a:pt x="4" y="4"/>
                      <a:pt x="4" y="4"/>
                    </a:cubicBezTo>
                    <a:cubicBezTo>
                      <a:pt x="4" y="3"/>
                      <a:pt x="5" y="3"/>
                      <a:pt x="5" y="3"/>
                    </a:cubicBezTo>
                    <a:cubicBezTo>
                      <a:pt x="5" y="3"/>
                      <a:pt x="6" y="3"/>
                      <a:pt x="6" y="2"/>
                    </a:cubicBezTo>
                    <a:cubicBezTo>
                      <a:pt x="6" y="2"/>
                      <a:pt x="5" y="2"/>
                      <a:pt x="5" y="2"/>
                    </a:cubicBezTo>
                    <a:cubicBezTo>
                      <a:pt x="5" y="1"/>
                      <a:pt x="5" y="1"/>
                      <a:pt x="5" y="1"/>
                    </a:cubicBezTo>
                    <a:cubicBezTo>
                      <a:pt x="4" y="0"/>
                      <a:pt x="4" y="0"/>
                      <a:pt x="4" y="0"/>
                    </a:cubicBezTo>
                    <a:cubicBezTo>
                      <a:pt x="4" y="0"/>
                      <a:pt x="4" y="1"/>
                      <a:pt x="3" y="0"/>
                    </a:cubicBezTo>
                    <a:cubicBezTo>
                      <a:pt x="3" y="0"/>
                      <a:pt x="3" y="0"/>
                      <a:pt x="3" y="0"/>
                    </a:cubicBezTo>
                    <a:cubicBezTo>
                      <a:pt x="3" y="1"/>
                      <a:pt x="3" y="1"/>
                      <a:pt x="3" y="1"/>
                    </a:cubicBezTo>
                    <a:cubicBezTo>
                      <a:pt x="3" y="1"/>
                      <a:pt x="2" y="1"/>
                      <a:pt x="2" y="1"/>
                    </a:cubicBezTo>
                    <a:cubicBezTo>
                      <a:pt x="2" y="1"/>
                      <a:pt x="2" y="1"/>
                      <a:pt x="1" y="1"/>
                    </a:cubicBezTo>
                    <a:cubicBezTo>
                      <a:pt x="1" y="2"/>
                      <a:pt x="1" y="2"/>
                      <a:pt x="1" y="2"/>
                    </a:cubicBezTo>
                    <a:cubicBezTo>
                      <a:pt x="1" y="2"/>
                      <a:pt x="0" y="2"/>
                      <a:pt x="0" y="3"/>
                    </a:cubicBezTo>
                    <a:cubicBezTo>
                      <a:pt x="0" y="3"/>
                      <a:pt x="1" y="3"/>
                      <a:pt x="1" y="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81" name="Freeform 476">
                <a:extLst>
                  <a:ext uri="{FF2B5EF4-FFF2-40B4-BE49-F238E27FC236}">
                    <a16:creationId xmlns:a16="http://schemas.microsoft.com/office/drawing/2014/main" id="{28441B0E-7B3A-BC58-7513-1D529857DBFE}"/>
                  </a:ext>
                </a:extLst>
              </p:cNvPr>
              <p:cNvSpPr>
                <a:spLocks/>
              </p:cNvSpPr>
              <p:nvPr/>
            </p:nvSpPr>
            <p:spPr bwMode="auto">
              <a:xfrm>
                <a:off x="4064001" y="141128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82" name="Freeform 477">
                <a:extLst>
                  <a:ext uri="{FF2B5EF4-FFF2-40B4-BE49-F238E27FC236}">
                    <a16:creationId xmlns:a16="http://schemas.microsoft.com/office/drawing/2014/main" id="{24795778-DFA7-CD71-513B-D775FC5D5BF0}"/>
                  </a:ext>
                </a:extLst>
              </p:cNvPr>
              <p:cNvSpPr>
                <a:spLocks/>
              </p:cNvSpPr>
              <p:nvPr/>
            </p:nvSpPr>
            <p:spPr bwMode="auto">
              <a:xfrm>
                <a:off x="4367214" y="1595439"/>
                <a:ext cx="96838" cy="63500"/>
              </a:xfrm>
              <a:custGeom>
                <a:avLst/>
                <a:gdLst>
                  <a:gd name="T0" fmla="*/ 2 w 9"/>
                  <a:gd name="T1" fmla="*/ 5 h 6"/>
                  <a:gd name="T2" fmla="*/ 2 w 9"/>
                  <a:gd name="T3" fmla="*/ 6 h 6"/>
                  <a:gd name="T4" fmla="*/ 3 w 9"/>
                  <a:gd name="T5" fmla="*/ 5 h 6"/>
                  <a:gd name="T6" fmla="*/ 5 w 9"/>
                  <a:gd name="T7" fmla="*/ 5 h 6"/>
                  <a:gd name="T8" fmla="*/ 5 w 9"/>
                  <a:gd name="T9" fmla="*/ 5 h 6"/>
                  <a:gd name="T10" fmla="*/ 7 w 9"/>
                  <a:gd name="T11" fmla="*/ 4 h 6"/>
                  <a:gd name="T12" fmla="*/ 8 w 9"/>
                  <a:gd name="T13" fmla="*/ 4 h 6"/>
                  <a:gd name="T14" fmla="*/ 9 w 9"/>
                  <a:gd name="T15" fmla="*/ 3 h 6"/>
                  <a:gd name="T16" fmla="*/ 9 w 9"/>
                  <a:gd name="T17" fmla="*/ 2 h 6"/>
                  <a:gd name="T18" fmla="*/ 8 w 9"/>
                  <a:gd name="T19" fmla="*/ 2 h 6"/>
                  <a:gd name="T20" fmla="*/ 8 w 9"/>
                  <a:gd name="T21" fmla="*/ 1 h 6"/>
                  <a:gd name="T22" fmla="*/ 7 w 9"/>
                  <a:gd name="T23" fmla="*/ 1 h 6"/>
                  <a:gd name="T24" fmla="*/ 6 w 9"/>
                  <a:gd name="T25" fmla="*/ 1 h 6"/>
                  <a:gd name="T26" fmla="*/ 4 w 9"/>
                  <a:gd name="T27" fmla="*/ 1 h 6"/>
                  <a:gd name="T28" fmla="*/ 3 w 9"/>
                  <a:gd name="T29" fmla="*/ 1 h 6"/>
                  <a:gd name="T30" fmla="*/ 2 w 9"/>
                  <a:gd name="T31" fmla="*/ 1 h 6"/>
                  <a:gd name="T32" fmla="*/ 2 w 9"/>
                  <a:gd name="T33" fmla="*/ 0 h 6"/>
                  <a:gd name="T34" fmla="*/ 1 w 9"/>
                  <a:gd name="T35" fmla="*/ 1 h 6"/>
                  <a:gd name="T36" fmla="*/ 1 w 9"/>
                  <a:gd name="T37" fmla="*/ 2 h 6"/>
                  <a:gd name="T38" fmla="*/ 1 w 9"/>
                  <a:gd name="T39" fmla="*/ 4 h 6"/>
                  <a:gd name="T40" fmla="*/ 2 w 9"/>
                  <a:gd name="T41"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6">
                    <a:moveTo>
                      <a:pt x="2" y="5"/>
                    </a:moveTo>
                    <a:cubicBezTo>
                      <a:pt x="2" y="5"/>
                      <a:pt x="2" y="6"/>
                      <a:pt x="2" y="6"/>
                    </a:cubicBezTo>
                    <a:cubicBezTo>
                      <a:pt x="3" y="5"/>
                      <a:pt x="3" y="5"/>
                      <a:pt x="3" y="5"/>
                    </a:cubicBezTo>
                    <a:cubicBezTo>
                      <a:pt x="4" y="5"/>
                      <a:pt x="4" y="4"/>
                      <a:pt x="5" y="5"/>
                    </a:cubicBezTo>
                    <a:cubicBezTo>
                      <a:pt x="5" y="5"/>
                      <a:pt x="5" y="5"/>
                      <a:pt x="5" y="5"/>
                    </a:cubicBezTo>
                    <a:cubicBezTo>
                      <a:pt x="6" y="5"/>
                      <a:pt x="6" y="5"/>
                      <a:pt x="7" y="4"/>
                    </a:cubicBezTo>
                    <a:cubicBezTo>
                      <a:pt x="7" y="4"/>
                      <a:pt x="7" y="5"/>
                      <a:pt x="8" y="4"/>
                    </a:cubicBezTo>
                    <a:cubicBezTo>
                      <a:pt x="8" y="4"/>
                      <a:pt x="8" y="4"/>
                      <a:pt x="9" y="3"/>
                    </a:cubicBezTo>
                    <a:cubicBezTo>
                      <a:pt x="9" y="3"/>
                      <a:pt x="9" y="3"/>
                      <a:pt x="9" y="2"/>
                    </a:cubicBezTo>
                    <a:cubicBezTo>
                      <a:pt x="8" y="2"/>
                      <a:pt x="8" y="2"/>
                      <a:pt x="8" y="2"/>
                    </a:cubicBezTo>
                    <a:cubicBezTo>
                      <a:pt x="8" y="2"/>
                      <a:pt x="8" y="2"/>
                      <a:pt x="8" y="1"/>
                    </a:cubicBezTo>
                    <a:cubicBezTo>
                      <a:pt x="7" y="1"/>
                      <a:pt x="7" y="1"/>
                      <a:pt x="7" y="1"/>
                    </a:cubicBezTo>
                    <a:cubicBezTo>
                      <a:pt x="6" y="0"/>
                      <a:pt x="6" y="0"/>
                      <a:pt x="6" y="1"/>
                    </a:cubicBezTo>
                    <a:cubicBezTo>
                      <a:pt x="5" y="1"/>
                      <a:pt x="5" y="1"/>
                      <a:pt x="4" y="1"/>
                    </a:cubicBezTo>
                    <a:cubicBezTo>
                      <a:pt x="4" y="1"/>
                      <a:pt x="4" y="1"/>
                      <a:pt x="3" y="1"/>
                    </a:cubicBezTo>
                    <a:cubicBezTo>
                      <a:pt x="3" y="1"/>
                      <a:pt x="3" y="1"/>
                      <a:pt x="2" y="1"/>
                    </a:cubicBezTo>
                    <a:cubicBezTo>
                      <a:pt x="2" y="0"/>
                      <a:pt x="2" y="0"/>
                      <a:pt x="2" y="0"/>
                    </a:cubicBezTo>
                    <a:cubicBezTo>
                      <a:pt x="2" y="1"/>
                      <a:pt x="1" y="1"/>
                      <a:pt x="1" y="1"/>
                    </a:cubicBezTo>
                    <a:cubicBezTo>
                      <a:pt x="1" y="1"/>
                      <a:pt x="1" y="2"/>
                      <a:pt x="1" y="2"/>
                    </a:cubicBezTo>
                    <a:cubicBezTo>
                      <a:pt x="0" y="3"/>
                      <a:pt x="1" y="3"/>
                      <a:pt x="1" y="4"/>
                    </a:cubicBezTo>
                    <a:cubicBezTo>
                      <a:pt x="1" y="4"/>
                      <a:pt x="2" y="4"/>
                      <a:pt x="2" y="5"/>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83" name="Freeform 478">
                <a:extLst>
                  <a:ext uri="{FF2B5EF4-FFF2-40B4-BE49-F238E27FC236}">
                    <a16:creationId xmlns:a16="http://schemas.microsoft.com/office/drawing/2014/main" id="{B36041ED-45B9-1587-EEB1-C74240B8C993}"/>
                  </a:ext>
                </a:extLst>
              </p:cNvPr>
              <p:cNvSpPr>
                <a:spLocks/>
              </p:cNvSpPr>
              <p:nvPr/>
            </p:nvSpPr>
            <p:spPr bwMode="auto">
              <a:xfrm>
                <a:off x="4387851" y="165893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84" name="Freeform 479">
                <a:extLst>
                  <a:ext uri="{FF2B5EF4-FFF2-40B4-BE49-F238E27FC236}">
                    <a16:creationId xmlns:a16="http://schemas.microsoft.com/office/drawing/2014/main" id="{AFFB104C-908D-2D54-F274-5AB0F18BB6EF}"/>
                  </a:ext>
                </a:extLst>
              </p:cNvPr>
              <p:cNvSpPr>
                <a:spLocks/>
              </p:cNvSpPr>
              <p:nvPr/>
            </p:nvSpPr>
            <p:spPr bwMode="auto">
              <a:xfrm>
                <a:off x="4614864" y="968376"/>
                <a:ext cx="269875" cy="269875"/>
              </a:xfrm>
              <a:custGeom>
                <a:avLst/>
                <a:gdLst>
                  <a:gd name="T0" fmla="*/ 3 w 25"/>
                  <a:gd name="T1" fmla="*/ 4 h 25"/>
                  <a:gd name="T2" fmla="*/ 5 w 25"/>
                  <a:gd name="T3" fmla="*/ 4 h 25"/>
                  <a:gd name="T4" fmla="*/ 6 w 25"/>
                  <a:gd name="T5" fmla="*/ 6 h 25"/>
                  <a:gd name="T6" fmla="*/ 7 w 25"/>
                  <a:gd name="T7" fmla="*/ 7 h 25"/>
                  <a:gd name="T8" fmla="*/ 8 w 25"/>
                  <a:gd name="T9" fmla="*/ 8 h 25"/>
                  <a:gd name="T10" fmla="*/ 7 w 25"/>
                  <a:gd name="T11" fmla="*/ 10 h 25"/>
                  <a:gd name="T12" fmla="*/ 8 w 25"/>
                  <a:gd name="T13" fmla="*/ 10 h 25"/>
                  <a:gd name="T14" fmla="*/ 10 w 25"/>
                  <a:gd name="T15" fmla="*/ 10 h 25"/>
                  <a:gd name="T16" fmla="*/ 11 w 25"/>
                  <a:gd name="T17" fmla="*/ 11 h 25"/>
                  <a:gd name="T18" fmla="*/ 10 w 25"/>
                  <a:gd name="T19" fmla="*/ 12 h 25"/>
                  <a:gd name="T20" fmla="*/ 10 w 25"/>
                  <a:gd name="T21" fmla="*/ 13 h 25"/>
                  <a:gd name="T22" fmla="*/ 8 w 25"/>
                  <a:gd name="T23" fmla="*/ 14 h 25"/>
                  <a:gd name="T24" fmla="*/ 7 w 25"/>
                  <a:gd name="T25" fmla="*/ 15 h 25"/>
                  <a:gd name="T26" fmla="*/ 5 w 25"/>
                  <a:gd name="T27" fmla="*/ 16 h 25"/>
                  <a:gd name="T28" fmla="*/ 4 w 25"/>
                  <a:gd name="T29" fmla="*/ 17 h 25"/>
                  <a:gd name="T30" fmla="*/ 5 w 25"/>
                  <a:gd name="T31" fmla="*/ 19 h 25"/>
                  <a:gd name="T32" fmla="*/ 5 w 25"/>
                  <a:gd name="T33" fmla="*/ 21 h 25"/>
                  <a:gd name="T34" fmla="*/ 6 w 25"/>
                  <a:gd name="T35" fmla="*/ 23 h 25"/>
                  <a:gd name="T36" fmla="*/ 7 w 25"/>
                  <a:gd name="T37" fmla="*/ 24 h 25"/>
                  <a:gd name="T38" fmla="*/ 9 w 25"/>
                  <a:gd name="T39" fmla="*/ 24 h 25"/>
                  <a:gd name="T40" fmla="*/ 10 w 25"/>
                  <a:gd name="T41" fmla="*/ 25 h 25"/>
                  <a:gd name="T42" fmla="*/ 13 w 25"/>
                  <a:gd name="T43" fmla="*/ 24 h 25"/>
                  <a:gd name="T44" fmla="*/ 15 w 25"/>
                  <a:gd name="T45" fmla="*/ 24 h 25"/>
                  <a:gd name="T46" fmla="*/ 17 w 25"/>
                  <a:gd name="T47" fmla="*/ 24 h 25"/>
                  <a:gd name="T48" fmla="*/ 19 w 25"/>
                  <a:gd name="T49" fmla="*/ 24 h 25"/>
                  <a:gd name="T50" fmla="*/ 19 w 25"/>
                  <a:gd name="T51" fmla="*/ 23 h 25"/>
                  <a:gd name="T52" fmla="*/ 20 w 25"/>
                  <a:gd name="T53" fmla="*/ 22 h 25"/>
                  <a:gd name="T54" fmla="*/ 22 w 25"/>
                  <a:gd name="T55" fmla="*/ 20 h 25"/>
                  <a:gd name="T56" fmla="*/ 24 w 25"/>
                  <a:gd name="T57" fmla="*/ 19 h 25"/>
                  <a:gd name="T58" fmla="*/ 23 w 25"/>
                  <a:gd name="T59" fmla="*/ 17 h 25"/>
                  <a:gd name="T60" fmla="*/ 22 w 25"/>
                  <a:gd name="T61" fmla="*/ 16 h 25"/>
                  <a:gd name="T62" fmla="*/ 22 w 25"/>
                  <a:gd name="T63" fmla="*/ 15 h 25"/>
                  <a:gd name="T64" fmla="*/ 20 w 25"/>
                  <a:gd name="T65" fmla="*/ 14 h 25"/>
                  <a:gd name="T66" fmla="*/ 19 w 25"/>
                  <a:gd name="T67" fmla="*/ 13 h 25"/>
                  <a:gd name="T68" fmla="*/ 19 w 25"/>
                  <a:gd name="T69" fmla="*/ 11 h 25"/>
                  <a:gd name="T70" fmla="*/ 18 w 25"/>
                  <a:gd name="T71" fmla="*/ 9 h 25"/>
                  <a:gd name="T72" fmla="*/ 17 w 25"/>
                  <a:gd name="T73" fmla="*/ 7 h 25"/>
                  <a:gd name="T74" fmla="*/ 18 w 25"/>
                  <a:gd name="T75" fmla="*/ 5 h 25"/>
                  <a:gd name="T76" fmla="*/ 16 w 25"/>
                  <a:gd name="T77" fmla="*/ 4 h 25"/>
                  <a:gd name="T78" fmla="*/ 16 w 25"/>
                  <a:gd name="T79" fmla="*/ 3 h 25"/>
                  <a:gd name="T80" fmla="*/ 15 w 25"/>
                  <a:gd name="T81" fmla="*/ 2 h 25"/>
                  <a:gd name="T82" fmla="*/ 14 w 25"/>
                  <a:gd name="T83" fmla="*/ 1 h 25"/>
                  <a:gd name="T84" fmla="*/ 13 w 25"/>
                  <a:gd name="T85" fmla="*/ 0 h 25"/>
                  <a:gd name="T86" fmla="*/ 11 w 25"/>
                  <a:gd name="T87" fmla="*/ 0 h 25"/>
                  <a:gd name="T88" fmla="*/ 10 w 25"/>
                  <a:gd name="T89" fmla="*/ 2 h 25"/>
                  <a:gd name="T90" fmla="*/ 9 w 25"/>
                  <a:gd name="T91" fmla="*/ 3 h 25"/>
                  <a:gd name="T92" fmla="*/ 7 w 25"/>
                  <a:gd name="T93" fmla="*/ 3 h 25"/>
                  <a:gd name="T94" fmla="*/ 4 w 25"/>
                  <a:gd name="T95" fmla="*/ 3 h 25"/>
                  <a:gd name="T96" fmla="*/ 2 w 25"/>
                  <a:gd name="T97" fmla="*/ 2 h 25"/>
                  <a:gd name="T98" fmla="*/ 1 w 25"/>
                  <a:gd name="T99" fmla="*/ 2 h 25"/>
                  <a:gd name="T100" fmla="*/ 1 w 25"/>
                  <a:gd name="T101"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 h="25">
                    <a:moveTo>
                      <a:pt x="2" y="3"/>
                    </a:moveTo>
                    <a:cubicBezTo>
                      <a:pt x="2" y="4"/>
                      <a:pt x="3" y="4"/>
                      <a:pt x="3" y="4"/>
                    </a:cubicBezTo>
                    <a:cubicBezTo>
                      <a:pt x="3" y="4"/>
                      <a:pt x="4" y="4"/>
                      <a:pt x="4" y="4"/>
                    </a:cubicBezTo>
                    <a:cubicBezTo>
                      <a:pt x="4" y="4"/>
                      <a:pt x="5" y="4"/>
                      <a:pt x="5" y="4"/>
                    </a:cubicBezTo>
                    <a:cubicBezTo>
                      <a:pt x="5" y="4"/>
                      <a:pt x="6" y="4"/>
                      <a:pt x="6" y="5"/>
                    </a:cubicBezTo>
                    <a:cubicBezTo>
                      <a:pt x="6" y="5"/>
                      <a:pt x="6" y="5"/>
                      <a:pt x="6" y="6"/>
                    </a:cubicBezTo>
                    <a:cubicBezTo>
                      <a:pt x="6" y="6"/>
                      <a:pt x="7" y="6"/>
                      <a:pt x="7" y="7"/>
                    </a:cubicBezTo>
                    <a:cubicBezTo>
                      <a:pt x="7" y="7"/>
                      <a:pt x="7" y="7"/>
                      <a:pt x="7" y="7"/>
                    </a:cubicBezTo>
                    <a:cubicBezTo>
                      <a:pt x="7" y="7"/>
                      <a:pt x="7" y="7"/>
                      <a:pt x="8" y="7"/>
                    </a:cubicBezTo>
                    <a:cubicBezTo>
                      <a:pt x="8" y="8"/>
                      <a:pt x="8" y="8"/>
                      <a:pt x="8" y="8"/>
                    </a:cubicBezTo>
                    <a:cubicBezTo>
                      <a:pt x="8" y="9"/>
                      <a:pt x="8" y="9"/>
                      <a:pt x="8" y="9"/>
                    </a:cubicBezTo>
                    <a:cubicBezTo>
                      <a:pt x="7" y="9"/>
                      <a:pt x="7" y="10"/>
                      <a:pt x="7" y="10"/>
                    </a:cubicBezTo>
                    <a:cubicBezTo>
                      <a:pt x="7" y="10"/>
                      <a:pt x="7" y="10"/>
                      <a:pt x="7" y="10"/>
                    </a:cubicBezTo>
                    <a:cubicBezTo>
                      <a:pt x="8" y="10"/>
                      <a:pt x="8" y="10"/>
                      <a:pt x="8" y="10"/>
                    </a:cubicBezTo>
                    <a:cubicBezTo>
                      <a:pt x="9" y="10"/>
                      <a:pt x="9" y="10"/>
                      <a:pt x="9" y="10"/>
                    </a:cubicBezTo>
                    <a:cubicBezTo>
                      <a:pt x="10" y="10"/>
                      <a:pt x="10" y="10"/>
                      <a:pt x="10" y="10"/>
                    </a:cubicBezTo>
                    <a:cubicBezTo>
                      <a:pt x="11" y="10"/>
                      <a:pt x="11" y="10"/>
                      <a:pt x="11" y="11"/>
                    </a:cubicBezTo>
                    <a:cubicBezTo>
                      <a:pt x="11" y="11"/>
                      <a:pt x="11" y="11"/>
                      <a:pt x="11" y="11"/>
                    </a:cubicBezTo>
                    <a:cubicBezTo>
                      <a:pt x="11" y="12"/>
                      <a:pt x="12" y="12"/>
                      <a:pt x="12" y="12"/>
                    </a:cubicBezTo>
                    <a:cubicBezTo>
                      <a:pt x="11" y="13"/>
                      <a:pt x="11" y="12"/>
                      <a:pt x="10" y="12"/>
                    </a:cubicBezTo>
                    <a:cubicBezTo>
                      <a:pt x="10" y="12"/>
                      <a:pt x="10" y="12"/>
                      <a:pt x="10" y="13"/>
                    </a:cubicBezTo>
                    <a:cubicBezTo>
                      <a:pt x="10" y="13"/>
                      <a:pt x="10" y="13"/>
                      <a:pt x="10" y="13"/>
                    </a:cubicBezTo>
                    <a:cubicBezTo>
                      <a:pt x="10" y="13"/>
                      <a:pt x="10" y="13"/>
                      <a:pt x="9" y="14"/>
                    </a:cubicBezTo>
                    <a:cubicBezTo>
                      <a:pt x="9" y="14"/>
                      <a:pt x="9" y="14"/>
                      <a:pt x="8" y="14"/>
                    </a:cubicBezTo>
                    <a:cubicBezTo>
                      <a:pt x="8" y="14"/>
                      <a:pt x="8" y="15"/>
                      <a:pt x="8" y="15"/>
                    </a:cubicBezTo>
                    <a:cubicBezTo>
                      <a:pt x="8" y="15"/>
                      <a:pt x="7" y="15"/>
                      <a:pt x="7" y="15"/>
                    </a:cubicBezTo>
                    <a:cubicBezTo>
                      <a:pt x="7" y="15"/>
                      <a:pt x="7" y="16"/>
                      <a:pt x="6" y="16"/>
                    </a:cubicBezTo>
                    <a:cubicBezTo>
                      <a:pt x="6" y="16"/>
                      <a:pt x="6" y="16"/>
                      <a:pt x="5" y="16"/>
                    </a:cubicBezTo>
                    <a:cubicBezTo>
                      <a:pt x="5" y="16"/>
                      <a:pt x="5" y="17"/>
                      <a:pt x="5" y="17"/>
                    </a:cubicBezTo>
                    <a:cubicBezTo>
                      <a:pt x="5" y="17"/>
                      <a:pt x="4" y="17"/>
                      <a:pt x="4" y="17"/>
                    </a:cubicBezTo>
                    <a:cubicBezTo>
                      <a:pt x="4" y="18"/>
                      <a:pt x="4" y="18"/>
                      <a:pt x="4" y="19"/>
                    </a:cubicBezTo>
                    <a:cubicBezTo>
                      <a:pt x="4" y="19"/>
                      <a:pt x="5" y="19"/>
                      <a:pt x="5" y="19"/>
                    </a:cubicBezTo>
                    <a:cubicBezTo>
                      <a:pt x="5" y="20"/>
                      <a:pt x="5" y="20"/>
                      <a:pt x="6" y="20"/>
                    </a:cubicBezTo>
                    <a:cubicBezTo>
                      <a:pt x="6" y="20"/>
                      <a:pt x="5" y="21"/>
                      <a:pt x="5" y="21"/>
                    </a:cubicBezTo>
                    <a:cubicBezTo>
                      <a:pt x="5" y="22"/>
                      <a:pt x="5" y="22"/>
                      <a:pt x="6" y="22"/>
                    </a:cubicBezTo>
                    <a:cubicBezTo>
                      <a:pt x="6" y="23"/>
                      <a:pt x="6" y="23"/>
                      <a:pt x="6" y="23"/>
                    </a:cubicBezTo>
                    <a:cubicBezTo>
                      <a:pt x="6" y="23"/>
                      <a:pt x="6" y="23"/>
                      <a:pt x="7" y="23"/>
                    </a:cubicBezTo>
                    <a:cubicBezTo>
                      <a:pt x="7" y="23"/>
                      <a:pt x="7" y="24"/>
                      <a:pt x="7" y="24"/>
                    </a:cubicBezTo>
                    <a:cubicBezTo>
                      <a:pt x="7" y="24"/>
                      <a:pt x="8" y="24"/>
                      <a:pt x="8" y="24"/>
                    </a:cubicBezTo>
                    <a:cubicBezTo>
                      <a:pt x="8" y="24"/>
                      <a:pt x="9" y="24"/>
                      <a:pt x="9" y="24"/>
                    </a:cubicBezTo>
                    <a:cubicBezTo>
                      <a:pt x="9" y="24"/>
                      <a:pt x="9" y="25"/>
                      <a:pt x="9" y="25"/>
                    </a:cubicBezTo>
                    <a:cubicBezTo>
                      <a:pt x="10" y="25"/>
                      <a:pt x="10" y="25"/>
                      <a:pt x="10" y="25"/>
                    </a:cubicBezTo>
                    <a:cubicBezTo>
                      <a:pt x="11" y="25"/>
                      <a:pt x="11" y="25"/>
                      <a:pt x="12" y="25"/>
                    </a:cubicBezTo>
                    <a:cubicBezTo>
                      <a:pt x="12" y="25"/>
                      <a:pt x="12" y="24"/>
                      <a:pt x="13" y="24"/>
                    </a:cubicBezTo>
                    <a:cubicBezTo>
                      <a:pt x="13" y="24"/>
                      <a:pt x="14" y="24"/>
                      <a:pt x="14" y="24"/>
                    </a:cubicBezTo>
                    <a:cubicBezTo>
                      <a:pt x="15" y="24"/>
                      <a:pt x="15" y="24"/>
                      <a:pt x="15" y="24"/>
                    </a:cubicBezTo>
                    <a:cubicBezTo>
                      <a:pt x="16" y="24"/>
                      <a:pt x="16" y="24"/>
                      <a:pt x="16" y="24"/>
                    </a:cubicBezTo>
                    <a:cubicBezTo>
                      <a:pt x="17" y="24"/>
                      <a:pt x="17" y="24"/>
                      <a:pt x="17" y="24"/>
                    </a:cubicBezTo>
                    <a:cubicBezTo>
                      <a:pt x="18" y="24"/>
                      <a:pt x="18" y="24"/>
                      <a:pt x="18" y="24"/>
                    </a:cubicBezTo>
                    <a:cubicBezTo>
                      <a:pt x="18" y="24"/>
                      <a:pt x="19" y="24"/>
                      <a:pt x="19" y="24"/>
                    </a:cubicBezTo>
                    <a:cubicBezTo>
                      <a:pt x="19" y="24"/>
                      <a:pt x="19" y="24"/>
                      <a:pt x="19" y="24"/>
                    </a:cubicBezTo>
                    <a:cubicBezTo>
                      <a:pt x="19" y="23"/>
                      <a:pt x="19" y="23"/>
                      <a:pt x="19" y="23"/>
                    </a:cubicBezTo>
                    <a:cubicBezTo>
                      <a:pt x="19" y="22"/>
                      <a:pt x="19" y="22"/>
                      <a:pt x="19" y="22"/>
                    </a:cubicBezTo>
                    <a:cubicBezTo>
                      <a:pt x="20" y="22"/>
                      <a:pt x="20" y="22"/>
                      <a:pt x="20" y="22"/>
                    </a:cubicBezTo>
                    <a:cubicBezTo>
                      <a:pt x="21" y="22"/>
                      <a:pt x="21" y="21"/>
                      <a:pt x="21" y="21"/>
                    </a:cubicBezTo>
                    <a:cubicBezTo>
                      <a:pt x="22" y="21"/>
                      <a:pt x="22" y="21"/>
                      <a:pt x="22" y="20"/>
                    </a:cubicBezTo>
                    <a:cubicBezTo>
                      <a:pt x="22" y="20"/>
                      <a:pt x="22" y="20"/>
                      <a:pt x="23" y="20"/>
                    </a:cubicBezTo>
                    <a:cubicBezTo>
                      <a:pt x="23" y="19"/>
                      <a:pt x="24" y="19"/>
                      <a:pt x="24" y="19"/>
                    </a:cubicBezTo>
                    <a:cubicBezTo>
                      <a:pt x="24" y="18"/>
                      <a:pt x="25" y="17"/>
                      <a:pt x="24" y="17"/>
                    </a:cubicBezTo>
                    <a:cubicBezTo>
                      <a:pt x="24" y="17"/>
                      <a:pt x="24" y="17"/>
                      <a:pt x="23" y="17"/>
                    </a:cubicBezTo>
                    <a:cubicBezTo>
                      <a:pt x="23" y="17"/>
                      <a:pt x="23" y="16"/>
                      <a:pt x="23" y="16"/>
                    </a:cubicBezTo>
                    <a:cubicBezTo>
                      <a:pt x="22" y="16"/>
                      <a:pt x="22" y="16"/>
                      <a:pt x="22" y="16"/>
                    </a:cubicBezTo>
                    <a:cubicBezTo>
                      <a:pt x="21" y="16"/>
                      <a:pt x="21" y="16"/>
                      <a:pt x="21" y="15"/>
                    </a:cubicBezTo>
                    <a:cubicBezTo>
                      <a:pt x="21" y="15"/>
                      <a:pt x="21" y="15"/>
                      <a:pt x="22" y="15"/>
                    </a:cubicBezTo>
                    <a:cubicBezTo>
                      <a:pt x="22" y="15"/>
                      <a:pt x="22" y="14"/>
                      <a:pt x="21" y="14"/>
                    </a:cubicBezTo>
                    <a:cubicBezTo>
                      <a:pt x="21" y="14"/>
                      <a:pt x="21" y="14"/>
                      <a:pt x="20" y="14"/>
                    </a:cubicBezTo>
                    <a:cubicBezTo>
                      <a:pt x="20" y="14"/>
                      <a:pt x="21" y="13"/>
                      <a:pt x="20" y="13"/>
                    </a:cubicBezTo>
                    <a:cubicBezTo>
                      <a:pt x="20" y="13"/>
                      <a:pt x="20" y="13"/>
                      <a:pt x="19" y="13"/>
                    </a:cubicBezTo>
                    <a:cubicBezTo>
                      <a:pt x="19" y="13"/>
                      <a:pt x="19" y="13"/>
                      <a:pt x="19" y="13"/>
                    </a:cubicBezTo>
                    <a:cubicBezTo>
                      <a:pt x="19" y="12"/>
                      <a:pt x="19" y="12"/>
                      <a:pt x="19" y="11"/>
                    </a:cubicBezTo>
                    <a:cubicBezTo>
                      <a:pt x="19" y="11"/>
                      <a:pt x="18" y="11"/>
                      <a:pt x="18" y="11"/>
                    </a:cubicBezTo>
                    <a:cubicBezTo>
                      <a:pt x="18" y="10"/>
                      <a:pt x="18" y="10"/>
                      <a:pt x="18" y="9"/>
                    </a:cubicBezTo>
                    <a:cubicBezTo>
                      <a:pt x="18" y="9"/>
                      <a:pt x="18" y="8"/>
                      <a:pt x="18" y="8"/>
                    </a:cubicBezTo>
                    <a:cubicBezTo>
                      <a:pt x="17" y="7"/>
                      <a:pt x="17" y="7"/>
                      <a:pt x="17" y="7"/>
                    </a:cubicBezTo>
                    <a:cubicBezTo>
                      <a:pt x="18" y="7"/>
                      <a:pt x="19" y="7"/>
                      <a:pt x="19" y="6"/>
                    </a:cubicBezTo>
                    <a:cubicBezTo>
                      <a:pt x="19" y="6"/>
                      <a:pt x="18" y="5"/>
                      <a:pt x="18" y="5"/>
                    </a:cubicBezTo>
                    <a:cubicBezTo>
                      <a:pt x="18" y="5"/>
                      <a:pt x="17" y="5"/>
                      <a:pt x="17" y="4"/>
                    </a:cubicBezTo>
                    <a:cubicBezTo>
                      <a:pt x="17" y="4"/>
                      <a:pt x="16" y="5"/>
                      <a:pt x="16" y="4"/>
                    </a:cubicBezTo>
                    <a:cubicBezTo>
                      <a:pt x="15" y="4"/>
                      <a:pt x="15" y="3"/>
                      <a:pt x="15" y="3"/>
                    </a:cubicBezTo>
                    <a:cubicBezTo>
                      <a:pt x="16" y="3"/>
                      <a:pt x="16" y="3"/>
                      <a:pt x="16" y="3"/>
                    </a:cubicBezTo>
                    <a:cubicBezTo>
                      <a:pt x="16" y="3"/>
                      <a:pt x="16" y="3"/>
                      <a:pt x="16" y="3"/>
                    </a:cubicBezTo>
                    <a:cubicBezTo>
                      <a:pt x="15" y="2"/>
                      <a:pt x="15" y="2"/>
                      <a:pt x="15" y="2"/>
                    </a:cubicBezTo>
                    <a:cubicBezTo>
                      <a:pt x="15" y="1"/>
                      <a:pt x="16" y="1"/>
                      <a:pt x="16" y="1"/>
                    </a:cubicBezTo>
                    <a:cubicBezTo>
                      <a:pt x="15" y="0"/>
                      <a:pt x="15" y="1"/>
                      <a:pt x="14" y="1"/>
                    </a:cubicBezTo>
                    <a:cubicBezTo>
                      <a:pt x="14" y="1"/>
                      <a:pt x="14" y="0"/>
                      <a:pt x="14" y="0"/>
                    </a:cubicBezTo>
                    <a:cubicBezTo>
                      <a:pt x="13" y="0"/>
                      <a:pt x="13" y="0"/>
                      <a:pt x="13" y="0"/>
                    </a:cubicBezTo>
                    <a:cubicBezTo>
                      <a:pt x="12" y="0"/>
                      <a:pt x="12" y="0"/>
                      <a:pt x="12" y="0"/>
                    </a:cubicBezTo>
                    <a:cubicBezTo>
                      <a:pt x="11" y="0"/>
                      <a:pt x="11" y="0"/>
                      <a:pt x="11" y="0"/>
                    </a:cubicBezTo>
                    <a:cubicBezTo>
                      <a:pt x="11" y="0"/>
                      <a:pt x="10" y="0"/>
                      <a:pt x="10" y="1"/>
                    </a:cubicBezTo>
                    <a:cubicBezTo>
                      <a:pt x="9" y="1"/>
                      <a:pt x="10" y="2"/>
                      <a:pt x="10" y="2"/>
                    </a:cubicBezTo>
                    <a:cubicBezTo>
                      <a:pt x="10" y="2"/>
                      <a:pt x="10" y="3"/>
                      <a:pt x="9" y="3"/>
                    </a:cubicBezTo>
                    <a:cubicBezTo>
                      <a:pt x="9" y="3"/>
                      <a:pt x="9" y="3"/>
                      <a:pt x="9" y="3"/>
                    </a:cubicBezTo>
                    <a:cubicBezTo>
                      <a:pt x="8" y="4"/>
                      <a:pt x="8" y="3"/>
                      <a:pt x="8" y="3"/>
                    </a:cubicBezTo>
                    <a:cubicBezTo>
                      <a:pt x="7" y="3"/>
                      <a:pt x="7" y="3"/>
                      <a:pt x="7" y="3"/>
                    </a:cubicBezTo>
                    <a:cubicBezTo>
                      <a:pt x="6" y="3"/>
                      <a:pt x="6" y="3"/>
                      <a:pt x="6" y="3"/>
                    </a:cubicBezTo>
                    <a:cubicBezTo>
                      <a:pt x="5" y="3"/>
                      <a:pt x="5" y="3"/>
                      <a:pt x="4" y="3"/>
                    </a:cubicBezTo>
                    <a:cubicBezTo>
                      <a:pt x="4" y="3"/>
                      <a:pt x="4" y="3"/>
                      <a:pt x="4" y="3"/>
                    </a:cubicBezTo>
                    <a:cubicBezTo>
                      <a:pt x="3" y="2"/>
                      <a:pt x="3" y="2"/>
                      <a:pt x="2" y="2"/>
                    </a:cubicBezTo>
                    <a:cubicBezTo>
                      <a:pt x="2" y="2"/>
                      <a:pt x="2" y="2"/>
                      <a:pt x="2" y="2"/>
                    </a:cubicBezTo>
                    <a:cubicBezTo>
                      <a:pt x="1" y="2"/>
                      <a:pt x="1" y="2"/>
                      <a:pt x="1" y="2"/>
                    </a:cubicBezTo>
                    <a:cubicBezTo>
                      <a:pt x="0" y="2"/>
                      <a:pt x="0" y="2"/>
                      <a:pt x="0" y="2"/>
                    </a:cubicBezTo>
                    <a:cubicBezTo>
                      <a:pt x="1" y="2"/>
                      <a:pt x="1" y="2"/>
                      <a:pt x="1" y="3"/>
                    </a:cubicBezTo>
                    <a:cubicBezTo>
                      <a:pt x="1" y="3"/>
                      <a:pt x="2" y="3"/>
                      <a:pt x="2" y="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85" name="Freeform 480">
                <a:extLst>
                  <a:ext uri="{FF2B5EF4-FFF2-40B4-BE49-F238E27FC236}">
                    <a16:creationId xmlns:a16="http://schemas.microsoft.com/office/drawing/2014/main" id="{6FD5EE2C-D924-9BA6-26B3-EB9957981482}"/>
                  </a:ext>
                </a:extLst>
              </p:cNvPr>
              <p:cNvSpPr>
                <a:spLocks/>
              </p:cNvSpPr>
              <p:nvPr/>
            </p:nvSpPr>
            <p:spPr bwMode="auto">
              <a:xfrm>
                <a:off x="4691064" y="1346201"/>
                <a:ext cx="96838" cy="76200"/>
              </a:xfrm>
              <a:custGeom>
                <a:avLst/>
                <a:gdLst>
                  <a:gd name="T0" fmla="*/ 9 w 9"/>
                  <a:gd name="T1" fmla="*/ 2 h 7"/>
                  <a:gd name="T2" fmla="*/ 7 w 9"/>
                  <a:gd name="T3" fmla="*/ 2 h 7"/>
                  <a:gd name="T4" fmla="*/ 6 w 9"/>
                  <a:gd name="T5" fmla="*/ 1 h 7"/>
                  <a:gd name="T6" fmla="*/ 4 w 9"/>
                  <a:gd name="T7" fmla="*/ 0 h 7"/>
                  <a:gd name="T8" fmla="*/ 3 w 9"/>
                  <a:gd name="T9" fmla="*/ 0 h 7"/>
                  <a:gd name="T10" fmla="*/ 2 w 9"/>
                  <a:gd name="T11" fmla="*/ 0 h 7"/>
                  <a:gd name="T12" fmla="*/ 1 w 9"/>
                  <a:gd name="T13" fmla="*/ 0 h 7"/>
                  <a:gd name="T14" fmla="*/ 0 w 9"/>
                  <a:gd name="T15" fmla="*/ 0 h 7"/>
                  <a:gd name="T16" fmla="*/ 0 w 9"/>
                  <a:gd name="T17" fmla="*/ 0 h 7"/>
                  <a:gd name="T18" fmla="*/ 0 w 9"/>
                  <a:gd name="T19" fmla="*/ 1 h 7"/>
                  <a:gd name="T20" fmla="*/ 0 w 9"/>
                  <a:gd name="T21" fmla="*/ 2 h 7"/>
                  <a:gd name="T22" fmla="*/ 0 w 9"/>
                  <a:gd name="T23" fmla="*/ 2 h 7"/>
                  <a:gd name="T24" fmla="*/ 1 w 9"/>
                  <a:gd name="T25" fmla="*/ 3 h 7"/>
                  <a:gd name="T26" fmla="*/ 2 w 9"/>
                  <a:gd name="T27" fmla="*/ 3 h 7"/>
                  <a:gd name="T28" fmla="*/ 2 w 9"/>
                  <a:gd name="T29" fmla="*/ 4 h 7"/>
                  <a:gd name="T30" fmla="*/ 2 w 9"/>
                  <a:gd name="T31" fmla="*/ 5 h 7"/>
                  <a:gd name="T32" fmla="*/ 3 w 9"/>
                  <a:gd name="T33" fmla="*/ 6 h 7"/>
                  <a:gd name="T34" fmla="*/ 3 w 9"/>
                  <a:gd name="T35" fmla="*/ 6 h 7"/>
                  <a:gd name="T36" fmla="*/ 4 w 9"/>
                  <a:gd name="T37" fmla="*/ 6 h 7"/>
                  <a:gd name="T38" fmla="*/ 5 w 9"/>
                  <a:gd name="T39" fmla="*/ 6 h 7"/>
                  <a:gd name="T40" fmla="*/ 6 w 9"/>
                  <a:gd name="T41" fmla="*/ 6 h 7"/>
                  <a:gd name="T42" fmla="*/ 6 w 9"/>
                  <a:gd name="T43" fmla="*/ 7 h 7"/>
                  <a:gd name="T44" fmla="*/ 6 w 9"/>
                  <a:gd name="T45" fmla="*/ 6 h 7"/>
                  <a:gd name="T46" fmla="*/ 7 w 9"/>
                  <a:gd name="T47" fmla="*/ 5 h 7"/>
                  <a:gd name="T48" fmla="*/ 8 w 9"/>
                  <a:gd name="T49" fmla="*/ 4 h 7"/>
                  <a:gd name="T50" fmla="*/ 9 w 9"/>
                  <a:gd name="T51" fmla="*/ 4 h 7"/>
                  <a:gd name="T52" fmla="*/ 9 w 9"/>
                  <a:gd name="T53" fmla="*/ 2 h 7"/>
                  <a:gd name="T54" fmla="*/ 9 w 9"/>
                  <a:gd name="T55"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 h="7">
                    <a:moveTo>
                      <a:pt x="9" y="2"/>
                    </a:moveTo>
                    <a:cubicBezTo>
                      <a:pt x="8" y="2"/>
                      <a:pt x="8" y="2"/>
                      <a:pt x="7" y="2"/>
                    </a:cubicBezTo>
                    <a:cubicBezTo>
                      <a:pt x="6" y="1"/>
                      <a:pt x="6" y="1"/>
                      <a:pt x="6" y="1"/>
                    </a:cubicBezTo>
                    <a:cubicBezTo>
                      <a:pt x="5" y="0"/>
                      <a:pt x="5" y="0"/>
                      <a:pt x="4" y="0"/>
                    </a:cubicBezTo>
                    <a:cubicBezTo>
                      <a:pt x="4" y="0"/>
                      <a:pt x="4" y="0"/>
                      <a:pt x="3" y="0"/>
                    </a:cubicBezTo>
                    <a:cubicBezTo>
                      <a:pt x="3" y="0"/>
                      <a:pt x="3" y="0"/>
                      <a:pt x="2" y="0"/>
                    </a:cubicBezTo>
                    <a:cubicBezTo>
                      <a:pt x="2" y="0"/>
                      <a:pt x="2" y="0"/>
                      <a:pt x="1" y="0"/>
                    </a:cubicBezTo>
                    <a:cubicBezTo>
                      <a:pt x="1" y="0"/>
                      <a:pt x="0" y="0"/>
                      <a:pt x="0" y="0"/>
                    </a:cubicBezTo>
                    <a:cubicBezTo>
                      <a:pt x="0" y="0"/>
                      <a:pt x="0" y="0"/>
                      <a:pt x="0" y="0"/>
                    </a:cubicBezTo>
                    <a:cubicBezTo>
                      <a:pt x="0" y="0"/>
                      <a:pt x="0" y="1"/>
                      <a:pt x="0" y="1"/>
                    </a:cubicBezTo>
                    <a:cubicBezTo>
                      <a:pt x="0" y="1"/>
                      <a:pt x="0" y="2"/>
                      <a:pt x="0" y="2"/>
                    </a:cubicBezTo>
                    <a:cubicBezTo>
                      <a:pt x="0" y="2"/>
                      <a:pt x="0" y="2"/>
                      <a:pt x="0" y="2"/>
                    </a:cubicBezTo>
                    <a:cubicBezTo>
                      <a:pt x="0" y="3"/>
                      <a:pt x="0" y="3"/>
                      <a:pt x="1" y="3"/>
                    </a:cubicBezTo>
                    <a:cubicBezTo>
                      <a:pt x="1" y="3"/>
                      <a:pt x="2" y="3"/>
                      <a:pt x="2" y="3"/>
                    </a:cubicBezTo>
                    <a:cubicBezTo>
                      <a:pt x="2" y="3"/>
                      <a:pt x="2" y="4"/>
                      <a:pt x="2" y="4"/>
                    </a:cubicBezTo>
                    <a:cubicBezTo>
                      <a:pt x="2" y="5"/>
                      <a:pt x="2" y="5"/>
                      <a:pt x="2" y="5"/>
                    </a:cubicBezTo>
                    <a:cubicBezTo>
                      <a:pt x="2" y="6"/>
                      <a:pt x="2" y="6"/>
                      <a:pt x="3" y="6"/>
                    </a:cubicBezTo>
                    <a:cubicBezTo>
                      <a:pt x="3" y="6"/>
                      <a:pt x="3" y="6"/>
                      <a:pt x="3" y="6"/>
                    </a:cubicBezTo>
                    <a:cubicBezTo>
                      <a:pt x="3" y="6"/>
                      <a:pt x="3" y="6"/>
                      <a:pt x="4" y="6"/>
                    </a:cubicBezTo>
                    <a:cubicBezTo>
                      <a:pt x="4" y="6"/>
                      <a:pt x="5" y="6"/>
                      <a:pt x="5" y="6"/>
                    </a:cubicBezTo>
                    <a:cubicBezTo>
                      <a:pt x="5" y="6"/>
                      <a:pt x="5" y="6"/>
                      <a:pt x="6" y="6"/>
                    </a:cubicBezTo>
                    <a:cubicBezTo>
                      <a:pt x="6" y="7"/>
                      <a:pt x="6" y="7"/>
                      <a:pt x="6" y="7"/>
                    </a:cubicBezTo>
                    <a:cubicBezTo>
                      <a:pt x="6" y="6"/>
                      <a:pt x="6" y="6"/>
                      <a:pt x="6" y="6"/>
                    </a:cubicBezTo>
                    <a:cubicBezTo>
                      <a:pt x="7" y="6"/>
                      <a:pt x="7" y="6"/>
                      <a:pt x="7" y="5"/>
                    </a:cubicBezTo>
                    <a:cubicBezTo>
                      <a:pt x="7" y="5"/>
                      <a:pt x="7" y="5"/>
                      <a:pt x="8" y="4"/>
                    </a:cubicBezTo>
                    <a:cubicBezTo>
                      <a:pt x="8" y="4"/>
                      <a:pt x="8" y="4"/>
                      <a:pt x="9" y="4"/>
                    </a:cubicBezTo>
                    <a:cubicBezTo>
                      <a:pt x="9" y="3"/>
                      <a:pt x="8" y="3"/>
                      <a:pt x="9" y="2"/>
                    </a:cubicBezTo>
                    <a:cubicBezTo>
                      <a:pt x="9" y="2"/>
                      <a:pt x="9" y="2"/>
                      <a:pt x="9"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86" name="Freeform 481">
                <a:extLst>
                  <a:ext uri="{FF2B5EF4-FFF2-40B4-BE49-F238E27FC236}">
                    <a16:creationId xmlns:a16="http://schemas.microsoft.com/office/drawing/2014/main" id="{5400F07E-D039-E968-2E32-6A78A882006B}"/>
                  </a:ext>
                </a:extLst>
              </p:cNvPr>
              <p:cNvSpPr>
                <a:spLocks/>
              </p:cNvSpPr>
              <p:nvPr/>
            </p:nvSpPr>
            <p:spPr bwMode="auto">
              <a:xfrm>
                <a:off x="5219701" y="1919289"/>
                <a:ext cx="258763" cy="258763"/>
              </a:xfrm>
              <a:custGeom>
                <a:avLst/>
                <a:gdLst>
                  <a:gd name="T0" fmla="*/ 13 w 24"/>
                  <a:gd name="T1" fmla="*/ 2 h 24"/>
                  <a:gd name="T2" fmla="*/ 12 w 24"/>
                  <a:gd name="T3" fmla="*/ 1 h 24"/>
                  <a:gd name="T4" fmla="*/ 11 w 24"/>
                  <a:gd name="T5" fmla="*/ 0 h 24"/>
                  <a:gd name="T6" fmla="*/ 9 w 24"/>
                  <a:gd name="T7" fmla="*/ 1 h 24"/>
                  <a:gd name="T8" fmla="*/ 7 w 24"/>
                  <a:gd name="T9" fmla="*/ 0 h 24"/>
                  <a:gd name="T10" fmla="*/ 6 w 24"/>
                  <a:gd name="T11" fmla="*/ 1 h 24"/>
                  <a:gd name="T12" fmla="*/ 4 w 24"/>
                  <a:gd name="T13" fmla="*/ 3 h 24"/>
                  <a:gd name="T14" fmla="*/ 4 w 24"/>
                  <a:gd name="T15" fmla="*/ 6 h 24"/>
                  <a:gd name="T16" fmla="*/ 4 w 24"/>
                  <a:gd name="T17" fmla="*/ 9 h 24"/>
                  <a:gd name="T18" fmla="*/ 2 w 24"/>
                  <a:gd name="T19" fmla="*/ 10 h 24"/>
                  <a:gd name="T20" fmla="*/ 0 w 24"/>
                  <a:gd name="T21" fmla="*/ 11 h 24"/>
                  <a:gd name="T22" fmla="*/ 0 w 24"/>
                  <a:gd name="T23" fmla="*/ 12 h 24"/>
                  <a:gd name="T24" fmla="*/ 0 w 24"/>
                  <a:gd name="T25" fmla="*/ 15 h 24"/>
                  <a:gd name="T26" fmla="*/ 2 w 24"/>
                  <a:gd name="T27" fmla="*/ 16 h 24"/>
                  <a:gd name="T28" fmla="*/ 5 w 24"/>
                  <a:gd name="T29" fmla="*/ 17 h 24"/>
                  <a:gd name="T30" fmla="*/ 9 w 24"/>
                  <a:gd name="T31" fmla="*/ 19 h 24"/>
                  <a:gd name="T32" fmla="*/ 12 w 24"/>
                  <a:gd name="T33" fmla="*/ 21 h 24"/>
                  <a:gd name="T34" fmla="*/ 13 w 24"/>
                  <a:gd name="T35" fmla="*/ 23 h 24"/>
                  <a:gd name="T36" fmla="*/ 18 w 24"/>
                  <a:gd name="T37" fmla="*/ 24 h 24"/>
                  <a:gd name="T38" fmla="*/ 19 w 24"/>
                  <a:gd name="T39" fmla="*/ 24 h 24"/>
                  <a:gd name="T40" fmla="*/ 19 w 24"/>
                  <a:gd name="T41" fmla="*/ 23 h 24"/>
                  <a:gd name="T42" fmla="*/ 21 w 24"/>
                  <a:gd name="T43" fmla="*/ 22 h 24"/>
                  <a:gd name="T44" fmla="*/ 21 w 24"/>
                  <a:gd name="T45" fmla="*/ 21 h 24"/>
                  <a:gd name="T46" fmla="*/ 23 w 24"/>
                  <a:gd name="T47" fmla="*/ 22 h 24"/>
                  <a:gd name="T48" fmla="*/ 23 w 24"/>
                  <a:gd name="T49" fmla="*/ 22 h 24"/>
                  <a:gd name="T50" fmla="*/ 24 w 24"/>
                  <a:gd name="T51" fmla="*/ 22 h 24"/>
                  <a:gd name="T52" fmla="*/ 23 w 24"/>
                  <a:gd name="T53" fmla="*/ 20 h 24"/>
                  <a:gd name="T54" fmla="*/ 22 w 24"/>
                  <a:gd name="T55" fmla="*/ 19 h 24"/>
                  <a:gd name="T56" fmla="*/ 21 w 24"/>
                  <a:gd name="T57" fmla="*/ 17 h 24"/>
                  <a:gd name="T58" fmla="*/ 20 w 24"/>
                  <a:gd name="T59" fmla="*/ 15 h 24"/>
                  <a:gd name="T60" fmla="*/ 19 w 24"/>
                  <a:gd name="T61" fmla="*/ 14 h 24"/>
                  <a:gd name="T62" fmla="*/ 18 w 24"/>
                  <a:gd name="T63" fmla="*/ 13 h 24"/>
                  <a:gd name="T64" fmla="*/ 17 w 24"/>
                  <a:gd name="T65" fmla="*/ 12 h 24"/>
                  <a:gd name="T66" fmla="*/ 15 w 24"/>
                  <a:gd name="T67" fmla="*/ 10 h 24"/>
                  <a:gd name="T68" fmla="*/ 15 w 24"/>
                  <a:gd name="T69" fmla="*/ 8 h 24"/>
                  <a:gd name="T70" fmla="*/ 16 w 24"/>
                  <a:gd name="T71" fmla="*/ 6 h 24"/>
                  <a:gd name="T72" fmla="*/ 15 w 24"/>
                  <a:gd name="T73" fmla="*/ 4 h 24"/>
                  <a:gd name="T74" fmla="*/ 14 w 24"/>
                  <a:gd name="T75"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 h="24">
                    <a:moveTo>
                      <a:pt x="13" y="3"/>
                    </a:moveTo>
                    <a:cubicBezTo>
                      <a:pt x="13" y="2"/>
                      <a:pt x="13" y="2"/>
                      <a:pt x="13" y="2"/>
                    </a:cubicBezTo>
                    <a:cubicBezTo>
                      <a:pt x="13" y="1"/>
                      <a:pt x="12" y="1"/>
                      <a:pt x="12" y="1"/>
                    </a:cubicBezTo>
                    <a:cubicBezTo>
                      <a:pt x="12" y="1"/>
                      <a:pt x="12" y="1"/>
                      <a:pt x="12" y="1"/>
                    </a:cubicBezTo>
                    <a:cubicBezTo>
                      <a:pt x="12" y="1"/>
                      <a:pt x="12" y="1"/>
                      <a:pt x="11" y="1"/>
                    </a:cubicBezTo>
                    <a:cubicBezTo>
                      <a:pt x="11" y="1"/>
                      <a:pt x="11" y="0"/>
                      <a:pt x="11" y="0"/>
                    </a:cubicBezTo>
                    <a:cubicBezTo>
                      <a:pt x="10" y="0"/>
                      <a:pt x="10" y="1"/>
                      <a:pt x="10" y="1"/>
                    </a:cubicBezTo>
                    <a:cubicBezTo>
                      <a:pt x="10" y="1"/>
                      <a:pt x="10" y="1"/>
                      <a:pt x="9" y="1"/>
                    </a:cubicBezTo>
                    <a:cubicBezTo>
                      <a:pt x="9" y="1"/>
                      <a:pt x="9" y="0"/>
                      <a:pt x="8" y="0"/>
                    </a:cubicBezTo>
                    <a:cubicBezTo>
                      <a:pt x="8" y="0"/>
                      <a:pt x="8" y="0"/>
                      <a:pt x="7" y="0"/>
                    </a:cubicBezTo>
                    <a:cubicBezTo>
                      <a:pt x="7" y="1"/>
                      <a:pt x="7" y="1"/>
                      <a:pt x="7" y="1"/>
                    </a:cubicBezTo>
                    <a:cubicBezTo>
                      <a:pt x="7" y="1"/>
                      <a:pt x="7" y="1"/>
                      <a:pt x="6" y="1"/>
                    </a:cubicBezTo>
                    <a:cubicBezTo>
                      <a:pt x="6" y="2"/>
                      <a:pt x="6" y="2"/>
                      <a:pt x="5" y="2"/>
                    </a:cubicBezTo>
                    <a:cubicBezTo>
                      <a:pt x="5" y="2"/>
                      <a:pt x="4" y="2"/>
                      <a:pt x="4" y="3"/>
                    </a:cubicBezTo>
                    <a:cubicBezTo>
                      <a:pt x="4" y="4"/>
                      <a:pt x="4" y="4"/>
                      <a:pt x="4" y="5"/>
                    </a:cubicBezTo>
                    <a:cubicBezTo>
                      <a:pt x="4" y="5"/>
                      <a:pt x="4" y="5"/>
                      <a:pt x="4" y="6"/>
                    </a:cubicBezTo>
                    <a:cubicBezTo>
                      <a:pt x="5" y="6"/>
                      <a:pt x="5" y="7"/>
                      <a:pt x="4" y="8"/>
                    </a:cubicBezTo>
                    <a:cubicBezTo>
                      <a:pt x="4" y="8"/>
                      <a:pt x="4" y="9"/>
                      <a:pt x="4" y="9"/>
                    </a:cubicBezTo>
                    <a:cubicBezTo>
                      <a:pt x="3" y="10"/>
                      <a:pt x="3" y="9"/>
                      <a:pt x="2" y="9"/>
                    </a:cubicBezTo>
                    <a:cubicBezTo>
                      <a:pt x="2" y="10"/>
                      <a:pt x="2" y="10"/>
                      <a:pt x="2" y="10"/>
                    </a:cubicBezTo>
                    <a:cubicBezTo>
                      <a:pt x="1" y="10"/>
                      <a:pt x="1" y="10"/>
                      <a:pt x="1" y="10"/>
                    </a:cubicBezTo>
                    <a:cubicBezTo>
                      <a:pt x="0" y="10"/>
                      <a:pt x="0" y="11"/>
                      <a:pt x="0" y="11"/>
                    </a:cubicBezTo>
                    <a:cubicBezTo>
                      <a:pt x="0" y="11"/>
                      <a:pt x="0" y="11"/>
                      <a:pt x="0" y="11"/>
                    </a:cubicBezTo>
                    <a:cubicBezTo>
                      <a:pt x="0" y="12"/>
                      <a:pt x="0" y="12"/>
                      <a:pt x="0" y="12"/>
                    </a:cubicBezTo>
                    <a:cubicBezTo>
                      <a:pt x="0" y="13"/>
                      <a:pt x="0" y="13"/>
                      <a:pt x="0" y="13"/>
                    </a:cubicBezTo>
                    <a:cubicBezTo>
                      <a:pt x="0" y="14"/>
                      <a:pt x="0" y="14"/>
                      <a:pt x="0" y="15"/>
                    </a:cubicBezTo>
                    <a:cubicBezTo>
                      <a:pt x="1" y="15"/>
                      <a:pt x="1" y="15"/>
                      <a:pt x="1" y="15"/>
                    </a:cubicBezTo>
                    <a:cubicBezTo>
                      <a:pt x="2" y="15"/>
                      <a:pt x="2" y="15"/>
                      <a:pt x="2" y="16"/>
                    </a:cubicBezTo>
                    <a:cubicBezTo>
                      <a:pt x="2" y="16"/>
                      <a:pt x="3" y="16"/>
                      <a:pt x="3" y="16"/>
                    </a:cubicBezTo>
                    <a:cubicBezTo>
                      <a:pt x="4" y="17"/>
                      <a:pt x="4" y="17"/>
                      <a:pt x="5" y="17"/>
                    </a:cubicBezTo>
                    <a:cubicBezTo>
                      <a:pt x="6" y="18"/>
                      <a:pt x="6" y="18"/>
                      <a:pt x="7" y="18"/>
                    </a:cubicBezTo>
                    <a:cubicBezTo>
                      <a:pt x="8" y="18"/>
                      <a:pt x="8" y="18"/>
                      <a:pt x="9" y="19"/>
                    </a:cubicBezTo>
                    <a:cubicBezTo>
                      <a:pt x="10" y="19"/>
                      <a:pt x="10" y="19"/>
                      <a:pt x="11" y="19"/>
                    </a:cubicBezTo>
                    <a:cubicBezTo>
                      <a:pt x="11" y="20"/>
                      <a:pt x="12" y="20"/>
                      <a:pt x="12" y="21"/>
                    </a:cubicBezTo>
                    <a:cubicBezTo>
                      <a:pt x="12" y="21"/>
                      <a:pt x="11" y="21"/>
                      <a:pt x="12" y="22"/>
                    </a:cubicBezTo>
                    <a:cubicBezTo>
                      <a:pt x="12" y="22"/>
                      <a:pt x="12" y="22"/>
                      <a:pt x="13" y="23"/>
                    </a:cubicBezTo>
                    <a:cubicBezTo>
                      <a:pt x="14" y="23"/>
                      <a:pt x="15" y="23"/>
                      <a:pt x="17" y="23"/>
                    </a:cubicBezTo>
                    <a:cubicBezTo>
                      <a:pt x="17" y="23"/>
                      <a:pt x="17" y="24"/>
                      <a:pt x="18" y="24"/>
                    </a:cubicBezTo>
                    <a:cubicBezTo>
                      <a:pt x="18" y="24"/>
                      <a:pt x="18" y="24"/>
                      <a:pt x="19" y="24"/>
                    </a:cubicBezTo>
                    <a:cubicBezTo>
                      <a:pt x="19" y="24"/>
                      <a:pt x="19" y="24"/>
                      <a:pt x="19" y="24"/>
                    </a:cubicBezTo>
                    <a:cubicBezTo>
                      <a:pt x="19" y="23"/>
                      <a:pt x="19" y="23"/>
                      <a:pt x="19" y="23"/>
                    </a:cubicBezTo>
                    <a:cubicBezTo>
                      <a:pt x="19" y="23"/>
                      <a:pt x="19" y="23"/>
                      <a:pt x="19" y="23"/>
                    </a:cubicBezTo>
                    <a:cubicBezTo>
                      <a:pt x="19" y="22"/>
                      <a:pt x="20" y="22"/>
                      <a:pt x="20" y="22"/>
                    </a:cubicBezTo>
                    <a:cubicBezTo>
                      <a:pt x="20" y="22"/>
                      <a:pt x="21" y="22"/>
                      <a:pt x="21" y="22"/>
                    </a:cubicBezTo>
                    <a:cubicBezTo>
                      <a:pt x="21" y="22"/>
                      <a:pt x="20" y="22"/>
                      <a:pt x="21" y="21"/>
                    </a:cubicBezTo>
                    <a:cubicBezTo>
                      <a:pt x="21" y="21"/>
                      <a:pt x="21" y="21"/>
                      <a:pt x="21" y="21"/>
                    </a:cubicBezTo>
                    <a:cubicBezTo>
                      <a:pt x="22" y="21"/>
                      <a:pt x="22" y="21"/>
                      <a:pt x="22" y="21"/>
                    </a:cubicBezTo>
                    <a:cubicBezTo>
                      <a:pt x="22" y="22"/>
                      <a:pt x="23" y="22"/>
                      <a:pt x="23" y="22"/>
                    </a:cubicBezTo>
                    <a:cubicBezTo>
                      <a:pt x="23" y="22"/>
                      <a:pt x="23" y="22"/>
                      <a:pt x="23" y="22"/>
                    </a:cubicBezTo>
                    <a:cubicBezTo>
                      <a:pt x="23" y="22"/>
                      <a:pt x="23" y="22"/>
                      <a:pt x="23" y="22"/>
                    </a:cubicBezTo>
                    <a:cubicBezTo>
                      <a:pt x="24" y="22"/>
                      <a:pt x="24" y="22"/>
                      <a:pt x="24" y="22"/>
                    </a:cubicBezTo>
                    <a:cubicBezTo>
                      <a:pt x="24" y="22"/>
                      <a:pt x="24" y="22"/>
                      <a:pt x="24" y="22"/>
                    </a:cubicBezTo>
                    <a:cubicBezTo>
                      <a:pt x="24" y="21"/>
                      <a:pt x="24" y="21"/>
                      <a:pt x="24" y="21"/>
                    </a:cubicBezTo>
                    <a:cubicBezTo>
                      <a:pt x="23" y="21"/>
                      <a:pt x="23" y="21"/>
                      <a:pt x="23" y="20"/>
                    </a:cubicBezTo>
                    <a:cubicBezTo>
                      <a:pt x="23" y="20"/>
                      <a:pt x="22" y="20"/>
                      <a:pt x="22" y="20"/>
                    </a:cubicBezTo>
                    <a:cubicBezTo>
                      <a:pt x="22" y="19"/>
                      <a:pt x="22" y="19"/>
                      <a:pt x="22" y="19"/>
                    </a:cubicBezTo>
                    <a:cubicBezTo>
                      <a:pt x="22" y="18"/>
                      <a:pt x="22" y="18"/>
                      <a:pt x="22" y="18"/>
                    </a:cubicBezTo>
                    <a:cubicBezTo>
                      <a:pt x="21" y="18"/>
                      <a:pt x="22" y="18"/>
                      <a:pt x="21" y="17"/>
                    </a:cubicBezTo>
                    <a:cubicBezTo>
                      <a:pt x="21" y="17"/>
                      <a:pt x="22" y="17"/>
                      <a:pt x="21" y="16"/>
                    </a:cubicBezTo>
                    <a:cubicBezTo>
                      <a:pt x="21" y="15"/>
                      <a:pt x="21" y="15"/>
                      <a:pt x="20" y="15"/>
                    </a:cubicBezTo>
                    <a:cubicBezTo>
                      <a:pt x="20" y="14"/>
                      <a:pt x="20" y="14"/>
                      <a:pt x="20" y="14"/>
                    </a:cubicBezTo>
                    <a:cubicBezTo>
                      <a:pt x="19" y="14"/>
                      <a:pt x="19" y="14"/>
                      <a:pt x="19" y="14"/>
                    </a:cubicBezTo>
                    <a:cubicBezTo>
                      <a:pt x="19" y="14"/>
                      <a:pt x="19" y="14"/>
                      <a:pt x="18" y="14"/>
                    </a:cubicBezTo>
                    <a:cubicBezTo>
                      <a:pt x="18" y="13"/>
                      <a:pt x="18" y="13"/>
                      <a:pt x="18" y="13"/>
                    </a:cubicBezTo>
                    <a:cubicBezTo>
                      <a:pt x="17" y="13"/>
                      <a:pt x="17" y="13"/>
                      <a:pt x="17" y="13"/>
                    </a:cubicBezTo>
                    <a:cubicBezTo>
                      <a:pt x="17" y="12"/>
                      <a:pt x="17" y="12"/>
                      <a:pt x="17" y="12"/>
                    </a:cubicBezTo>
                    <a:cubicBezTo>
                      <a:pt x="17" y="11"/>
                      <a:pt x="17" y="11"/>
                      <a:pt x="16" y="11"/>
                    </a:cubicBezTo>
                    <a:cubicBezTo>
                      <a:pt x="16" y="11"/>
                      <a:pt x="16" y="11"/>
                      <a:pt x="15" y="10"/>
                    </a:cubicBezTo>
                    <a:cubicBezTo>
                      <a:pt x="15" y="10"/>
                      <a:pt x="15" y="10"/>
                      <a:pt x="15" y="9"/>
                    </a:cubicBezTo>
                    <a:cubicBezTo>
                      <a:pt x="15" y="9"/>
                      <a:pt x="15" y="8"/>
                      <a:pt x="15" y="8"/>
                    </a:cubicBezTo>
                    <a:cubicBezTo>
                      <a:pt x="15" y="7"/>
                      <a:pt x="16" y="7"/>
                      <a:pt x="16" y="7"/>
                    </a:cubicBezTo>
                    <a:cubicBezTo>
                      <a:pt x="16" y="6"/>
                      <a:pt x="16" y="6"/>
                      <a:pt x="16" y="6"/>
                    </a:cubicBezTo>
                    <a:cubicBezTo>
                      <a:pt x="16" y="5"/>
                      <a:pt x="16" y="5"/>
                      <a:pt x="16" y="4"/>
                    </a:cubicBezTo>
                    <a:cubicBezTo>
                      <a:pt x="16" y="4"/>
                      <a:pt x="15" y="4"/>
                      <a:pt x="15" y="4"/>
                    </a:cubicBezTo>
                    <a:cubicBezTo>
                      <a:pt x="15" y="4"/>
                      <a:pt x="14" y="4"/>
                      <a:pt x="14" y="4"/>
                    </a:cubicBezTo>
                    <a:cubicBezTo>
                      <a:pt x="14" y="3"/>
                      <a:pt x="14" y="3"/>
                      <a:pt x="14" y="3"/>
                    </a:cubicBezTo>
                    <a:cubicBezTo>
                      <a:pt x="14" y="3"/>
                      <a:pt x="13" y="3"/>
                      <a:pt x="13" y="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87" name="Freeform 482">
                <a:extLst>
                  <a:ext uri="{FF2B5EF4-FFF2-40B4-BE49-F238E27FC236}">
                    <a16:creationId xmlns:a16="http://schemas.microsoft.com/office/drawing/2014/main" id="{7A52AC83-3766-3857-9C30-878D48CBDAE5}"/>
                  </a:ext>
                </a:extLst>
              </p:cNvPr>
              <p:cNvSpPr>
                <a:spLocks/>
              </p:cNvSpPr>
              <p:nvPr/>
            </p:nvSpPr>
            <p:spPr bwMode="auto">
              <a:xfrm>
                <a:off x="5510214" y="1757364"/>
                <a:ext cx="400050" cy="238125"/>
              </a:xfrm>
              <a:custGeom>
                <a:avLst/>
                <a:gdLst>
                  <a:gd name="T0" fmla="*/ 2 w 37"/>
                  <a:gd name="T1" fmla="*/ 4 h 22"/>
                  <a:gd name="T2" fmla="*/ 2 w 37"/>
                  <a:gd name="T3" fmla="*/ 2 h 22"/>
                  <a:gd name="T4" fmla="*/ 3 w 37"/>
                  <a:gd name="T5" fmla="*/ 1 h 22"/>
                  <a:gd name="T6" fmla="*/ 5 w 37"/>
                  <a:gd name="T7" fmla="*/ 3 h 22"/>
                  <a:gd name="T8" fmla="*/ 6 w 37"/>
                  <a:gd name="T9" fmla="*/ 5 h 22"/>
                  <a:gd name="T10" fmla="*/ 4 w 37"/>
                  <a:gd name="T11" fmla="*/ 5 h 22"/>
                  <a:gd name="T12" fmla="*/ 2 w 37"/>
                  <a:gd name="T13" fmla="*/ 5 h 22"/>
                  <a:gd name="T14" fmla="*/ 2 w 37"/>
                  <a:gd name="T15" fmla="*/ 7 h 22"/>
                  <a:gd name="T16" fmla="*/ 4 w 37"/>
                  <a:gd name="T17" fmla="*/ 8 h 22"/>
                  <a:gd name="T18" fmla="*/ 4 w 37"/>
                  <a:gd name="T19" fmla="*/ 10 h 22"/>
                  <a:gd name="T20" fmla="*/ 5 w 37"/>
                  <a:gd name="T21" fmla="*/ 11 h 22"/>
                  <a:gd name="T22" fmla="*/ 6 w 37"/>
                  <a:gd name="T23" fmla="*/ 12 h 22"/>
                  <a:gd name="T24" fmla="*/ 7 w 37"/>
                  <a:gd name="T25" fmla="*/ 15 h 22"/>
                  <a:gd name="T26" fmla="*/ 8 w 37"/>
                  <a:gd name="T27" fmla="*/ 15 h 22"/>
                  <a:gd name="T28" fmla="*/ 10 w 37"/>
                  <a:gd name="T29" fmla="*/ 13 h 22"/>
                  <a:gd name="T30" fmla="*/ 11 w 37"/>
                  <a:gd name="T31" fmla="*/ 13 h 22"/>
                  <a:gd name="T32" fmla="*/ 12 w 37"/>
                  <a:gd name="T33" fmla="*/ 13 h 22"/>
                  <a:gd name="T34" fmla="*/ 15 w 37"/>
                  <a:gd name="T35" fmla="*/ 13 h 22"/>
                  <a:gd name="T36" fmla="*/ 17 w 37"/>
                  <a:gd name="T37" fmla="*/ 14 h 22"/>
                  <a:gd name="T38" fmla="*/ 19 w 37"/>
                  <a:gd name="T39" fmla="*/ 14 h 22"/>
                  <a:gd name="T40" fmla="*/ 21 w 37"/>
                  <a:gd name="T41" fmla="*/ 16 h 22"/>
                  <a:gd name="T42" fmla="*/ 23 w 37"/>
                  <a:gd name="T43" fmla="*/ 17 h 22"/>
                  <a:gd name="T44" fmla="*/ 24 w 37"/>
                  <a:gd name="T45" fmla="*/ 17 h 22"/>
                  <a:gd name="T46" fmla="*/ 26 w 37"/>
                  <a:gd name="T47" fmla="*/ 20 h 22"/>
                  <a:gd name="T48" fmla="*/ 26 w 37"/>
                  <a:gd name="T49" fmla="*/ 21 h 22"/>
                  <a:gd name="T50" fmla="*/ 28 w 37"/>
                  <a:gd name="T51" fmla="*/ 21 h 22"/>
                  <a:gd name="T52" fmla="*/ 29 w 37"/>
                  <a:gd name="T53" fmla="*/ 21 h 22"/>
                  <a:gd name="T54" fmla="*/ 30 w 37"/>
                  <a:gd name="T55" fmla="*/ 20 h 22"/>
                  <a:gd name="T56" fmla="*/ 32 w 37"/>
                  <a:gd name="T57" fmla="*/ 19 h 22"/>
                  <a:gd name="T58" fmla="*/ 33 w 37"/>
                  <a:gd name="T59" fmla="*/ 18 h 22"/>
                  <a:gd name="T60" fmla="*/ 34 w 37"/>
                  <a:gd name="T61" fmla="*/ 16 h 22"/>
                  <a:gd name="T62" fmla="*/ 35 w 37"/>
                  <a:gd name="T63" fmla="*/ 15 h 22"/>
                  <a:gd name="T64" fmla="*/ 37 w 37"/>
                  <a:gd name="T65" fmla="*/ 15 h 22"/>
                  <a:gd name="T66" fmla="*/ 37 w 37"/>
                  <a:gd name="T67" fmla="*/ 14 h 22"/>
                  <a:gd name="T68" fmla="*/ 36 w 37"/>
                  <a:gd name="T69" fmla="*/ 13 h 22"/>
                  <a:gd name="T70" fmla="*/ 33 w 37"/>
                  <a:gd name="T71" fmla="*/ 13 h 22"/>
                  <a:gd name="T72" fmla="*/ 31 w 37"/>
                  <a:gd name="T73" fmla="*/ 12 h 22"/>
                  <a:gd name="T74" fmla="*/ 29 w 37"/>
                  <a:gd name="T75" fmla="*/ 11 h 22"/>
                  <a:gd name="T76" fmla="*/ 28 w 37"/>
                  <a:gd name="T77" fmla="*/ 9 h 22"/>
                  <a:gd name="T78" fmla="*/ 25 w 37"/>
                  <a:gd name="T79" fmla="*/ 6 h 22"/>
                  <a:gd name="T80" fmla="*/ 21 w 37"/>
                  <a:gd name="T81" fmla="*/ 5 h 22"/>
                  <a:gd name="T82" fmla="*/ 20 w 37"/>
                  <a:gd name="T83" fmla="*/ 3 h 22"/>
                  <a:gd name="T84" fmla="*/ 18 w 37"/>
                  <a:gd name="T85" fmla="*/ 1 h 22"/>
                  <a:gd name="T86" fmla="*/ 14 w 37"/>
                  <a:gd name="T87" fmla="*/ 1 h 22"/>
                  <a:gd name="T88" fmla="*/ 11 w 37"/>
                  <a:gd name="T89" fmla="*/ 4 h 22"/>
                  <a:gd name="T90" fmla="*/ 9 w 37"/>
                  <a:gd name="T91" fmla="*/ 3 h 22"/>
                  <a:gd name="T92" fmla="*/ 7 w 37"/>
                  <a:gd name="T93" fmla="*/ 2 h 22"/>
                  <a:gd name="T94" fmla="*/ 5 w 37"/>
                  <a:gd name="T95" fmla="*/ 1 h 22"/>
                  <a:gd name="T96" fmla="*/ 3 w 37"/>
                  <a:gd name="T97" fmla="*/ 1 h 22"/>
                  <a:gd name="T98" fmla="*/ 1 w 37"/>
                  <a:gd name="T99" fmla="*/ 1 h 22"/>
                  <a:gd name="T100" fmla="*/ 1 w 37"/>
                  <a:gd name="T101"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 h="22">
                    <a:moveTo>
                      <a:pt x="1" y="3"/>
                    </a:moveTo>
                    <a:cubicBezTo>
                      <a:pt x="1" y="3"/>
                      <a:pt x="1" y="4"/>
                      <a:pt x="2" y="4"/>
                    </a:cubicBezTo>
                    <a:cubicBezTo>
                      <a:pt x="2" y="4"/>
                      <a:pt x="2" y="4"/>
                      <a:pt x="2" y="3"/>
                    </a:cubicBezTo>
                    <a:cubicBezTo>
                      <a:pt x="2" y="3"/>
                      <a:pt x="2" y="2"/>
                      <a:pt x="2" y="2"/>
                    </a:cubicBezTo>
                    <a:cubicBezTo>
                      <a:pt x="2" y="2"/>
                      <a:pt x="2" y="2"/>
                      <a:pt x="2" y="1"/>
                    </a:cubicBezTo>
                    <a:cubicBezTo>
                      <a:pt x="3" y="1"/>
                      <a:pt x="3" y="1"/>
                      <a:pt x="3" y="1"/>
                    </a:cubicBezTo>
                    <a:cubicBezTo>
                      <a:pt x="4" y="1"/>
                      <a:pt x="4" y="2"/>
                      <a:pt x="4" y="3"/>
                    </a:cubicBezTo>
                    <a:cubicBezTo>
                      <a:pt x="5" y="3"/>
                      <a:pt x="5" y="3"/>
                      <a:pt x="5" y="3"/>
                    </a:cubicBezTo>
                    <a:cubicBezTo>
                      <a:pt x="6" y="4"/>
                      <a:pt x="7" y="4"/>
                      <a:pt x="7" y="4"/>
                    </a:cubicBezTo>
                    <a:cubicBezTo>
                      <a:pt x="7" y="5"/>
                      <a:pt x="7" y="5"/>
                      <a:pt x="6" y="5"/>
                    </a:cubicBezTo>
                    <a:cubicBezTo>
                      <a:pt x="6" y="6"/>
                      <a:pt x="6" y="6"/>
                      <a:pt x="5" y="6"/>
                    </a:cubicBezTo>
                    <a:cubicBezTo>
                      <a:pt x="5" y="5"/>
                      <a:pt x="5" y="5"/>
                      <a:pt x="4" y="5"/>
                    </a:cubicBezTo>
                    <a:cubicBezTo>
                      <a:pt x="4" y="5"/>
                      <a:pt x="4" y="5"/>
                      <a:pt x="3" y="5"/>
                    </a:cubicBezTo>
                    <a:cubicBezTo>
                      <a:pt x="3" y="5"/>
                      <a:pt x="3" y="5"/>
                      <a:pt x="2" y="5"/>
                    </a:cubicBezTo>
                    <a:cubicBezTo>
                      <a:pt x="2" y="5"/>
                      <a:pt x="2" y="6"/>
                      <a:pt x="2" y="6"/>
                    </a:cubicBezTo>
                    <a:cubicBezTo>
                      <a:pt x="2" y="6"/>
                      <a:pt x="2" y="6"/>
                      <a:pt x="2" y="7"/>
                    </a:cubicBezTo>
                    <a:cubicBezTo>
                      <a:pt x="2" y="7"/>
                      <a:pt x="3" y="7"/>
                      <a:pt x="3" y="7"/>
                    </a:cubicBezTo>
                    <a:cubicBezTo>
                      <a:pt x="3" y="7"/>
                      <a:pt x="4" y="7"/>
                      <a:pt x="4" y="8"/>
                    </a:cubicBezTo>
                    <a:cubicBezTo>
                      <a:pt x="4" y="8"/>
                      <a:pt x="4" y="8"/>
                      <a:pt x="4" y="9"/>
                    </a:cubicBezTo>
                    <a:cubicBezTo>
                      <a:pt x="4" y="9"/>
                      <a:pt x="3" y="9"/>
                      <a:pt x="4" y="10"/>
                    </a:cubicBezTo>
                    <a:cubicBezTo>
                      <a:pt x="4" y="10"/>
                      <a:pt x="4" y="10"/>
                      <a:pt x="4" y="10"/>
                    </a:cubicBezTo>
                    <a:cubicBezTo>
                      <a:pt x="5" y="11"/>
                      <a:pt x="5" y="11"/>
                      <a:pt x="5" y="11"/>
                    </a:cubicBezTo>
                    <a:cubicBezTo>
                      <a:pt x="5" y="11"/>
                      <a:pt x="5" y="11"/>
                      <a:pt x="5" y="11"/>
                    </a:cubicBezTo>
                    <a:cubicBezTo>
                      <a:pt x="6" y="11"/>
                      <a:pt x="6" y="12"/>
                      <a:pt x="6" y="12"/>
                    </a:cubicBezTo>
                    <a:cubicBezTo>
                      <a:pt x="6" y="13"/>
                      <a:pt x="6" y="13"/>
                      <a:pt x="6" y="14"/>
                    </a:cubicBezTo>
                    <a:cubicBezTo>
                      <a:pt x="7" y="14"/>
                      <a:pt x="7" y="15"/>
                      <a:pt x="7" y="15"/>
                    </a:cubicBezTo>
                    <a:cubicBezTo>
                      <a:pt x="7" y="15"/>
                      <a:pt x="7" y="15"/>
                      <a:pt x="7" y="15"/>
                    </a:cubicBezTo>
                    <a:cubicBezTo>
                      <a:pt x="7" y="15"/>
                      <a:pt x="7" y="15"/>
                      <a:pt x="8" y="15"/>
                    </a:cubicBezTo>
                    <a:cubicBezTo>
                      <a:pt x="8" y="15"/>
                      <a:pt x="9" y="15"/>
                      <a:pt x="9" y="14"/>
                    </a:cubicBezTo>
                    <a:cubicBezTo>
                      <a:pt x="9" y="14"/>
                      <a:pt x="9" y="14"/>
                      <a:pt x="10" y="13"/>
                    </a:cubicBezTo>
                    <a:cubicBezTo>
                      <a:pt x="10" y="13"/>
                      <a:pt x="10" y="13"/>
                      <a:pt x="11" y="13"/>
                    </a:cubicBezTo>
                    <a:cubicBezTo>
                      <a:pt x="11" y="13"/>
                      <a:pt x="11" y="13"/>
                      <a:pt x="11" y="13"/>
                    </a:cubicBezTo>
                    <a:cubicBezTo>
                      <a:pt x="12" y="13"/>
                      <a:pt x="12" y="13"/>
                      <a:pt x="12" y="13"/>
                    </a:cubicBezTo>
                    <a:cubicBezTo>
                      <a:pt x="12" y="13"/>
                      <a:pt x="12" y="13"/>
                      <a:pt x="12" y="13"/>
                    </a:cubicBezTo>
                    <a:cubicBezTo>
                      <a:pt x="13" y="12"/>
                      <a:pt x="13" y="13"/>
                      <a:pt x="14" y="13"/>
                    </a:cubicBezTo>
                    <a:cubicBezTo>
                      <a:pt x="14" y="13"/>
                      <a:pt x="15" y="13"/>
                      <a:pt x="15" y="13"/>
                    </a:cubicBezTo>
                    <a:cubicBezTo>
                      <a:pt x="15" y="14"/>
                      <a:pt x="16" y="14"/>
                      <a:pt x="16" y="14"/>
                    </a:cubicBezTo>
                    <a:cubicBezTo>
                      <a:pt x="16" y="14"/>
                      <a:pt x="17" y="14"/>
                      <a:pt x="17" y="14"/>
                    </a:cubicBezTo>
                    <a:cubicBezTo>
                      <a:pt x="18" y="14"/>
                      <a:pt x="18" y="14"/>
                      <a:pt x="18" y="14"/>
                    </a:cubicBezTo>
                    <a:cubicBezTo>
                      <a:pt x="19" y="14"/>
                      <a:pt x="19" y="14"/>
                      <a:pt x="19" y="14"/>
                    </a:cubicBezTo>
                    <a:cubicBezTo>
                      <a:pt x="20" y="15"/>
                      <a:pt x="20" y="15"/>
                      <a:pt x="20" y="15"/>
                    </a:cubicBezTo>
                    <a:cubicBezTo>
                      <a:pt x="20" y="15"/>
                      <a:pt x="20" y="16"/>
                      <a:pt x="21" y="16"/>
                    </a:cubicBezTo>
                    <a:cubicBezTo>
                      <a:pt x="21" y="16"/>
                      <a:pt x="22" y="16"/>
                      <a:pt x="22" y="16"/>
                    </a:cubicBezTo>
                    <a:cubicBezTo>
                      <a:pt x="22" y="16"/>
                      <a:pt x="22" y="17"/>
                      <a:pt x="23" y="17"/>
                    </a:cubicBezTo>
                    <a:cubicBezTo>
                      <a:pt x="23" y="17"/>
                      <a:pt x="23" y="17"/>
                      <a:pt x="24" y="17"/>
                    </a:cubicBezTo>
                    <a:cubicBezTo>
                      <a:pt x="24" y="17"/>
                      <a:pt x="24" y="17"/>
                      <a:pt x="24" y="17"/>
                    </a:cubicBezTo>
                    <a:cubicBezTo>
                      <a:pt x="25" y="18"/>
                      <a:pt x="25" y="18"/>
                      <a:pt x="25" y="19"/>
                    </a:cubicBezTo>
                    <a:cubicBezTo>
                      <a:pt x="25" y="19"/>
                      <a:pt x="25" y="19"/>
                      <a:pt x="26" y="20"/>
                    </a:cubicBezTo>
                    <a:cubicBezTo>
                      <a:pt x="26" y="20"/>
                      <a:pt x="26" y="20"/>
                      <a:pt x="26" y="21"/>
                    </a:cubicBezTo>
                    <a:cubicBezTo>
                      <a:pt x="26" y="21"/>
                      <a:pt x="26" y="21"/>
                      <a:pt x="26" y="21"/>
                    </a:cubicBezTo>
                    <a:cubicBezTo>
                      <a:pt x="26" y="21"/>
                      <a:pt x="26" y="21"/>
                      <a:pt x="27" y="21"/>
                    </a:cubicBezTo>
                    <a:cubicBezTo>
                      <a:pt x="27" y="21"/>
                      <a:pt x="27" y="21"/>
                      <a:pt x="28" y="21"/>
                    </a:cubicBezTo>
                    <a:cubicBezTo>
                      <a:pt x="28" y="21"/>
                      <a:pt x="28" y="22"/>
                      <a:pt x="29" y="21"/>
                    </a:cubicBezTo>
                    <a:cubicBezTo>
                      <a:pt x="29" y="21"/>
                      <a:pt x="29" y="21"/>
                      <a:pt x="29" y="21"/>
                    </a:cubicBezTo>
                    <a:cubicBezTo>
                      <a:pt x="30" y="21"/>
                      <a:pt x="30" y="21"/>
                      <a:pt x="30" y="21"/>
                    </a:cubicBezTo>
                    <a:cubicBezTo>
                      <a:pt x="30" y="21"/>
                      <a:pt x="30" y="20"/>
                      <a:pt x="30" y="20"/>
                    </a:cubicBezTo>
                    <a:cubicBezTo>
                      <a:pt x="30" y="19"/>
                      <a:pt x="31" y="20"/>
                      <a:pt x="31" y="19"/>
                    </a:cubicBezTo>
                    <a:cubicBezTo>
                      <a:pt x="31" y="19"/>
                      <a:pt x="31" y="19"/>
                      <a:pt x="32" y="19"/>
                    </a:cubicBezTo>
                    <a:cubicBezTo>
                      <a:pt x="32" y="19"/>
                      <a:pt x="32" y="19"/>
                      <a:pt x="32" y="19"/>
                    </a:cubicBezTo>
                    <a:cubicBezTo>
                      <a:pt x="33" y="19"/>
                      <a:pt x="33" y="19"/>
                      <a:pt x="33" y="18"/>
                    </a:cubicBezTo>
                    <a:cubicBezTo>
                      <a:pt x="33" y="18"/>
                      <a:pt x="33" y="17"/>
                      <a:pt x="33" y="17"/>
                    </a:cubicBezTo>
                    <a:cubicBezTo>
                      <a:pt x="33" y="16"/>
                      <a:pt x="33" y="16"/>
                      <a:pt x="34" y="16"/>
                    </a:cubicBezTo>
                    <a:cubicBezTo>
                      <a:pt x="34" y="16"/>
                      <a:pt x="34" y="16"/>
                      <a:pt x="35" y="16"/>
                    </a:cubicBezTo>
                    <a:cubicBezTo>
                      <a:pt x="35" y="15"/>
                      <a:pt x="35" y="15"/>
                      <a:pt x="35" y="15"/>
                    </a:cubicBezTo>
                    <a:cubicBezTo>
                      <a:pt x="36" y="15"/>
                      <a:pt x="36" y="15"/>
                      <a:pt x="36" y="15"/>
                    </a:cubicBezTo>
                    <a:cubicBezTo>
                      <a:pt x="36" y="15"/>
                      <a:pt x="36" y="15"/>
                      <a:pt x="37" y="15"/>
                    </a:cubicBezTo>
                    <a:cubicBezTo>
                      <a:pt x="37" y="15"/>
                      <a:pt x="37" y="15"/>
                      <a:pt x="37" y="15"/>
                    </a:cubicBezTo>
                    <a:cubicBezTo>
                      <a:pt x="37" y="15"/>
                      <a:pt x="37" y="15"/>
                      <a:pt x="37" y="14"/>
                    </a:cubicBezTo>
                    <a:cubicBezTo>
                      <a:pt x="37" y="14"/>
                      <a:pt x="37" y="14"/>
                      <a:pt x="37" y="13"/>
                    </a:cubicBezTo>
                    <a:cubicBezTo>
                      <a:pt x="36" y="13"/>
                      <a:pt x="36" y="13"/>
                      <a:pt x="36" y="13"/>
                    </a:cubicBezTo>
                    <a:cubicBezTo>
                      <a:pt x="35" y="13"/>
                      <a:pt x="35" y="13"/>
                      <a:pt x="34" y="13"/>
                    </a:cubicBezTo>
                    <a:cubicBezTo>
                      <a:pt x="34" y="13"/>
                      <a:pt x="34" y="13"/>
                      <a:pt x="33" y="13"/>
                    </a:cubicBezTo>
                    <a:cubicBezTo>
                      <a:pt x="33" y="13"/>
                      <a:pt x="32" y="13"/>
                      <a:pt x="32" y="13"/>
                    </a:cubicBezTo>
                    <a:cubicBezTo>
                      <a:pt x="31" y="13"/>
                      <a:pt x="31" y="12"/>
                      <a:pt x="31" y="12"/>
                    </a:cubicBezTo>
                    <a:cubicBezTo>
                      <a:pt x="30" y="12"/>
                      <a:pt x="30" y="12"/>
                      <a:pt x="30" y="11"/>
                    </a:cubicBezTo>
                    <a:cubicBezTo>
                      <a:pt x="29" y="11"/>
                      <a:pt x="29" y="11"/>
                      <a:pt x="29" y="11"/>
                    </a:cubicBezTo>
                    <a:cubicBezTo>
                      <a:pt x="29" y="11"/>
                      <a:pt x="29" y="10"/>
                      <a:pt x="29" y="10"/>
                    </a:cubicBezTo>
                    <a:cubicBezTo>
                      <a:pt x="28" y="10"/>
                      <a:pt x="28" y="9"/>
                      <a:pt x="28" y="9"/>
                    </a:cubicBezTo>
                    <a:cubicBezTo>
                      <a:pt x="27" y="8"/>
                      <a:pt x="27" y="8"/>
                      <a:pt x="26" y="8"/>
                    </a:cubicBezTo>
                    <a:cubicBezTo>
                      <a:pt x="26" y="7"/>
                      <a:pt x="25" y="7"/>
                      <a:pt x="25" y="6"/>
                    </a:cubicBezTo>
                    <a:cubicBezTo>
                      <a:pt x="24" y="5"/>
                      <a:pt x="24" y="5"/>
                      <a:pt x="23" y="5"/>
                    </a:cubicBezTo>
                    <a:cubicBezTo>
                      <a:pt x="22" y="5"/>
                      <a:pt x="22" y="5"/>
                      <a:pt x="21" y="5"/>
                    </a:cubicBezTo>
                    <a:cubicBezTo>
                      <a:pt x="21" y="5"/>
                      <a:pt x="21" y="4"/>
                      <a:pt x="21" y="3"/>
                    </a:cubicBezTo>
                    <a:cubicBezTo>
                      <a:pt x="20" y="3"/>
                      <a:pt x="20" y="3"/>
                      <a:pt x="20" y="3"/>
                    </a:cubicBezTo>
                    <a:cubicBezTo>
                      <a:pt x="20" y="2"/>
                      <a:pt x="19" y="2"/>
                      <a:pt x="19" y="2"/>
                    </a:cubicBezTo>
                    <a:cubicBezTo>
                      <a:pt x="18" y="1"/>
                      <a:pt x="18" y="1"/>
                      <a:pt x="18" y="1"/>
                    </a:cubicBezTo>
                    <a:cubicBezTo>
                      <a:pt x="17" y="0"/>
                      <a:pt x="17" y="0"/>
                      <a:pt x="16" y="0"/>
                    </a:cubicBezTo>
                    <a:cubicBezTo>
                      <a:pt x="15" y="0"/>
                      <a:pt x="15" y="1"/>
                      <a:pt x="14" y="1"/>
                    </a:cubicBezTo>
                    <a:cubicBezTo>
                      <a:pt x="13" y="2"/>
                      <a:pt x="13" y="2"/>
                      <a:pt x="12" y="3"/>
                    </a:cubicBezTo>
                    <a:cubicBezTo>
                      <a:pt x="12" y="3"/>
                      <a:pt x="12" y="4"/>
                      <a:pt x="11" y="4"/>
                    </a:cubicBezTo>
                    <a:cubicBezTo>
                      <a:pt x="11" y="4"/>
                      <a:pt x="11" y="3"/>
                      <a:pt x="10" y="3"/>
                    </a:cubicBezTo>
                    <a:cubicBezTo>
                      <a:pt x="10" y="3"/>
                      <a:pt x="10" y="3"/>
                      <a:pt x="9" y="3"/>
                    </a:cubicBezTo>
                    <a:cubicBezTo>
                      <a:pt x="9" y="3"/>
                      <a:pt x="9" y="3"/>
                      <a:pt x="8" y="3"/>
                    </a:cubicBezTo>
                    <a:cubicBezTo>
                      <a:pt x="8" y="3"/>
                      <a:pt x="8" y="2"/>
                      <a:pt x="7" y="2"/>
                    </a:cubicBezTo>
                    <a:cubicBezTo>
                      <a:pt x="7" y="2"/>
                      <a:pt x="6" y="2"/>
                      <a:pt x="6" y="2"/>
                    </a:cubicBezTo>
                    <a:cubicBezTo>
                      <a:pt x="5" y="2"/>
                      <a:pt x="5" y="1"/>
                      <a:pt x="5" y="1"/>
                    </a:cubicBezTo>
                    <a:cubicBezTo>
                      <a:pt x="5" y="1"/>
                      <a:pt x="5" y="1"/>
                      <a:pt x="4" y="1"/>
                    </a:cubicBezTo>
                    <a:cubicBezTo>
                      <a:pt x="4" y="1"/>
                      <a:pt x="4" y="1"/>
                      <a:pt x="3" y="1"/>
                    </a:cubicBezTo>
                    <a:cubicBezTo>
                      <a:pt x="3" y="1"/>
                      <a:pt x="3" y="1"/>
                      <a:pt x="2" y="1"/>
                    </a:cubicBezTo>
                    <a:cubicBezTo>
                      <a:pt x="2" y="1"/>
                      <a:pt x="1" y="1"/>
                      <a:pt x="1" y="1"/>
                    </a:cubicBezTo>
                    <a:cubicBezTo>
                      <a:pt x="0" y="1"/>
                      <a:pt x="0" y="1"/>
                      <a:pt x="0" y="1"/>
                    </a:cubicBezTo>
                    <a:cubicBezTo>
                      <a:pt x="0" y="1"/>
                      <a:pt x="0" y="1"/>
                      <a:pt x="1" y="2"/>
                    </a:cubicBezTo>
                    <a:cubicBezTo>
                      <a:pt x="1" y="2"/>
                      <a:pt x="1" y="2"/>
                      <a:pt x="1" y="3"/>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88" name="Freeform 483">
                <a:extLst>
                  <a:ext uri="{FF2B5EF4-FFF2-40B4-BE49-F238E27FC236}">
                    <a16:creationId xmlns:a16="http://schemas.microsoft.com/office/drawing/2014/main" id="{C4D37E97-B239-7223-876D-A5896D2B6E9B}"/>
                  </a:ext>
                </a:extLst>
              </p:cNvPr>
              <p:cNvSpPr>
                <a:spLocks/>
              </p:cNvSpPr>
              <p:nvPr/>
            </p:nvSpPr>
            <p:spPr bwMode="auto">
              <a:xfrm>
                <a:off x="4668839" y="1649414"/>
                <a:ext cx="0" cy="952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0"/>
                      <a:pt x="0" y="0"/>
                      <a:pt x="0" y="0"/>
                    </a:cubicBezTo>
                    <a:cubicBezTo>
                      <a:pt x="0" y="1"/>
                      <a:pt x="0" y="1"/>
                      <a:pt x="0"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89" name="Freeform 484">
                <a:extLst>
                  <a:ext uri="{FF2B5EF4-FFF2-40B4-BE49-F238E27FC236}">
                    <a16:creationId xmlns:a16="http://schemas.microsoft.com/office/drawing/2014/main" id="{03D6C218-7356-CB68-AB7A-B21D578BAACF}"/>
                  </a:ext>
                </a:extLst>
              </p:cNvPr>
              <p:cNvSpPr>
                <a:spLocks/>
              </p:cNvSpPr>
              <p:nvPr/>
            </p:nvSpPr>
            <p:spPr bwMode="auto">
              <a:xfrm>
                <a:off x="4668839" y="1649414"/>
                <a:ext cx="96838" cy="128588"/>
              </a:xfrm>
              <a:custGeom>
                <a:avLst/>
                <a:gdLst>
                  <a:gd name="T0" fmla="*/ 9 w 9"/>
                  <a:gd name="T1" fmla="*/ 9 h 12"/>
                  <a:gd name="T2" fmla="*/ 9 w 9"/>
                  <a:gd name="T3" fmla="*/ 8 h 12"/>
                  <a:gd name="T4" fmla="*/ 8 w 9"/>
                  <a:gd name="T5" fmla="*/ 7 h 12"/>
                  <a:gd name="T6" fmla="*/ 8 w 9"/>
                  <a:gd name="T7" fmla="*/ 6 h 12"/>
                  <a:gd name="T8" fmla="*/ 9 w 9"/>
                  <a:gd name="T9" fmla="*/ 5 h 12"/>
                  <a:gd name="T10" fmla="*/ 9 w 9"/>
                  <a:gd name="T11" fmla="*/ 5 h 12"/>
                  <a:gd name="T12" fmla="*/ 9 w 9"/>
                  <a:gd name="T13" fmla="*/ 4 h 12"/>
                  <a:gd name="T14" fmla="*/ 8 w 9"/>
                  <a:gd name="T15" fmla="*/ 4 h 12"/>
                  <a:gd name="T16" fmla="*/ 7 w 9"/>
                  <a:gd name="T17" fmla="*/ 4 h 12"/>
                  <a:gd name="T18" fmla="*/ 6 w 9"/>
                  <a:gd name="T19" fmla="*/ 4 h 12"/>
                  <a:gd name="T20" fmla="*/ 6 w 9"/>
                  <a:gd name="T21" fmla="*/ 3 h 12"/>
                  <a:gd name="T22" fmla="*/ 6 w 9"/>
                  <a:gd name="T23" fmla="*/ 2 h 12"/>
                  <a:gd name="T24" fmla="*/ 5 w 9"/>
                  <a:gd name="T25" fmla="*/ 1 h 12"/>
                  <a:gd name="T26" fmla="*/ 4 w 9"/>
                  <a:gd name="T27" fmla="*/ 1 h 12"/>
                  <a:gd name="T28" fmla="*/ 4 w 9"/>
                  <a:gd name="T29" fmla="*/ 1 h 12"/>
                  <a:gd name="T30" fmla="*/ 4 w 9"/>
                  <a:gd name="T31" fmla="*/ 1 h 12"/>
                  <a:gd name="T32" fmla="*/ 3 w 9"/>
                  <a:gd name="T33" fmla="*/ 1 h 12"/>
                  <a:gd name="T34" fmla="*/ 2 w 9"/>
                  <a:gd name="T35" fmla="*/ 0 h 12"/>
                  <a:gd name="T36" fmla="*/ 1 w 9"/>
                  <a:gd name="T37" fmla="*/ 0 h 12"/>
                  <a:gd name="T38" fmla="*/ 0 w 9"/>
                  <a:gd name="T39" fmla="*/ 1 h 12"/>
                  <a:gd name="T40" fmla="*/ 0 w 9"/>
                  <a:gd name="T41" fmla="*/ 2 h 12"/>
                  <a:gd name="T42" fmla="*/ 1 w 9"/>
                  <a:gd name="T43" fmla="*/ 3 h 12"/>
                  <a:gd name="T44" fmla="*/ 2 w 9"/>
                  <a:gd name="T45" fmla="*/ 4 h 12"/>
                  <a:gd name="T46" fmla="*/ 1 w 9"/>
                  <a:gd name="T47" fmla="*/ 5 h 12"/>
                  <a:gd name="T48" fmla="*/ 2 w 9"/>
                  <a:gd name="T49" fmla="*/ 6 h 12"/>
                  <a:gd name="T50" fmla="*/ 2 w 9"/>
                  <a:gd name="T51" fmla="*/ 7 h 12"/>
                  <a:gd name="T52" fmla="*/ 2 w 9"/>
                  <a:gd name="T53" fmla="*/ 7 h 12"/>
                  <a:gd name="T54" fmla="*/ 2 w 9"/>
                  <a:gd name="T55" fmla="*/ 8 h 12"/>
                  <a:gd name="T56" fmla="*/ 3 w 9"/>
                  <a:gd name="T57" fmla="*/ 9 h 12"/>
                  <a:gd name="T58" fmla="*/ 3 w 9"/>
                  <a:gd name="T59" fmla="*/ 9 h 12"/>
                  <a:gd name="T60" fmla="*/ 3 w 9"/>
                  <a:gd name="T61" fmla="*/ 10 h 12"/>
                  <a:gd name="T62" fmla="*/ 3 w 9"/>
                  <a:gd name="T63" fmla="*/ 10 h 12"/>
                  <a:gd name="T64" fmla="*/ 3 w 9"/>
                  <a:gd name="T65" fmla="*/ 10 h 12"/>
                  <a:gd name="T66" fmla="*/ 4 w 9"/>
                  <a:gd name="T67" fmla="*/ 11 h 12"/>
                  <a:gd name="T68" fmla="*/ 4 w 9"/>
                  <a:gd name="T69" fmla="*/ 12 h 12"/>
                  <a:gd name="T70" fmla="*/ 5 w 9"/>
                  <a:gd name="T71" fmla="*/ 12 h 12"/>
                  <a:gd name="T72" fmla="*/ 6 w 9"/>
                  <a:gd name="T73" fmla="*/ 12 h 12"/>
                  <a:gd name="T74" fmla="*/ 7 w 9"/>
                  <a:gd name="T75" fmla="*/ 12 h 12"/>
                  <a:gd name="T76" fmla="*/ 8 w 9"/>
                  <a:gd name="T77" fmla="*/ 11 h 12"/>
                  <a:gd name="T78" fmla="*/ 9 w 9"/>
                  <a:gd name="T79" fmla="*/ 11 h 12"/>
                  <a:gd name="T80" fmla="*/ 9 w 9"/>
                  <a:gd name="T81" fmla="*/ 11 h 12"/>
                  <a:gd name="T82" fmla="*/ 9 w 9"/>
                  <a:gd name="T83" fmla="*/ 9 h 12"/>
                  <a:gd name="T84" fmla="*/ 9 w 9"/>
                  <a:gd name="T85"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 h="12">
                    <a:moveTo>
                      <a:pt x="9" y="9"/>
                    </a:moveTo>
                    <a:cubicBezTo>
                      <a:pt x="9" y="9"/>
                      <a:pt x="9" y="8"/>
                      <a:pt x="9" y="8"/>
                    </a:cubicBezTo>
                    <a:cubicBezTo>
                      <a:pt x="9" y="8"/>
                      <a:pt x="9" y="8"/>
                      <a:pt x="8" y="7"/>
                    </a:cubicBezTo>
                    <a:cubicBezTo>
                      <a:pt x="8" y="7"/>
                      <a:pt x="8" y="6"/>
                      <a:pt x="8" y="6"/>
                    </a:cubicBezTo>
                    <a:cubicBezTo>
                      <a:pt x="8" y="6"/>
                      <a:pt x="9" y="6"/>
                      <a:pt x="9" y="5"/>
                    </a:cubicBezTo>
                    <a:cubicBezTo>
                      <a:pt x="9" y="5"/>
                      <a:pt x="9" y="5"/>
                      <a:pt x="9" y="5"/>
                    </a:cubicBezTo>
                    <a:cubicBezTo>
                      <a:pt x="9" y="5"/>
                      <a:pt x="9" y="4"/>
                      <a:pt x="9" y="4"/>
                    </a:cubicBezTo>
                    <a:cubicBezTo>
                      <a:pt x="8" y="4"/>
                      <a:pt x="8" y="4"/>
                      <a:pt x="8" y="4"/>
                    </a:cubicBezTo>
                    <a:cubicBezTo>
                      <a:pt x="7" y="4"/>
                      <a:pt x="7" y="4"/>
                      <a:pt x="7" y="4"/>
                    </a:cubicBezTo>
                    <a:cubicBezTo>
                      <a:pt x="7" y="4"/>
                      <a:pt x="6" y="4"/>
                      <a:pt x="6" y="4"/>
                    </a:cubicBezTo>
                    <a:cubicBezTo>
                      <a:pt x="6" y="3"/>
                      <a:pt x="6" y="3"/>
                      <a:pt x="6" y="3"/>
                    </a:cubicBezTo>
                    <a:cubicBezTo>
                      <a:pt x="6" y="3"/>
                      <a:pt x="6" y="2"/>
                      <a:pt x="6" y="2"/>
                    </a:cubicBezTo>
                    <a:cubicBezTo>
                      <a:pt x="5" y="2"/>
                      <a:pt x="5" y="2"/>
                      <a:pt x="5" y="1"/>
                    </a:cubicBezTo>
                    <a:cubicBezTo>
                      <a:pt x="5" y="1"/>
                      <a:pt x="4" y="1"/>
                      <a:pt x="4" y="1"/>
                    </a:cubicBezTo>
                    <a:cubicBezTo>
                      <a:pt x="4" y="1"/>
                      <a:pt x="4" y="1"/>
                      <a:pt x="4" y="1"/>
                    </a:cubicBezTo>
                    <a:cubicBezTo>
                      <a:pt x="4" y="1"/>
                      <a:pt x="4" y="1"/>
                      <a:pt x="4" y="1"/>
                    </a:cubicBezTo>
                    <a:cubicBezTo>
                      <a:pt x="3" y="1"/>
                      <a:pt x="3" y="1"/>
                      <a:pt x="3" y="1"/>
                    </a:cubicBezTo>
                    <a:cubicBezTo>
                      <a:pt x="2" y="0"/>
                      <a:pt x="2" y="0"/>
                      <a:pt x="2" y="0"/>
                    </a:cubicBezTo>
                    <a:cubicBezTo>
                      <a:pt x="1" y="0"/>
                      <a:pt x="1" y="0"/>
                      <a:pt x="1" y="0"/>
                    </a:cubicBezTo>
                    <a:cubicBezTo>
                      <a:pt x="0" y="0"/>
                      <a:pt x="0" y="0"/>
                      <a:pt x="0" y="1"/>
                    </a:cubicBezTo>
                    <a:cubicBezTo>
                      <a:pt x="0" y="1"/>
                      <a:pt x="0" y="2"/>
                      <a:pt x="0" y="2"/>
                    </a:cubicBezTo>
                    <a:cubicBezTo>
                      <a:pt x="1" y="3"/>
                      <a:pt x="1" y="3"/>
                      <a:pt x="1" y="3"/>
                    </a:cubicBezTo>
                    <a:cubicBezTo>
                      <a:pt x="1" y="4"/>
                      <a:pt x="2" y="4"/>
                      <a:pt x="2" y="4"/>
                    </a:cubicBezTo>
                    <a:cubicBezTo>
                      <a:pt x="2" y="5"/>
                      <a:pt x="1" y="5"/>
                      <a:pt x="1" y="5"/>
                    </a:cubicBezTo>
                    <a:cubicBezTo>
                      <a:pt x="1" y="6"/>
                      <a:pt x="2" y="6"/>
                      <a:pt x="2" y="6"/>
                    </a:cubicBezTo>
                    <a:cubicBezTo>
                      <a:pt x="2" y="6"/>
                      <a:pt x="2" y="7"/>
                      <a:pt x="2" y="7"/>
                    </a:cubicBezTo>
                    <a:cubicBezTo>
                      <a:pt x="2" y="7"/>
                      <a:pt x="2" y="7"/>
                      <a:pt x="2" y="7"/>
                    </a:cubicBezTo>
                    <a:cubicBezTo>
                      <a:pt x="2" y="7"/>
                      <a:pt x="2" y="7"/>
                      <a:pt x="2" y="8"/>
                    </a:cubicBezTo>
                    <a:cubicBezTo>
                      <a:pt x="2" y="8"/>
                      <a:pt x="3" y="8"/>
                      <a:pt x="3" y="9"/>
                    </a:cubicBezTo>
                    <a:cubicBezTo>
                      <a:pt x="2" y="9"/>
                      <a:pt x="3" y="9"/>
                      <a:pt x="3" y="9"/>
                    </a:cubicBezTo>
                    <a:cubicBezTo>
                      <a:pt x="3" y="10"/>
                      <a:pt x="3" y="10"/>
                      <a:pt x="3" y="10"/>
                    </a:cubicBezTo>
                    <a:cubicBezTo>
                      <a:pt x="3" y="10"/>
                      <a:pt x="3" y="10"/>
                      <a:pt x="3" y="10"/>
                    </a:cubicBezTo>
                    <a:cubicBezTo>
                      <a:pt x="3" y="10"/>
                      <a:pt x="3" y="10"/>
                      <a:pt x="3" y="10"/>
                    </a:cubicBezTo>
                    <a:cubicBezTo>
                      <a:pt x="3" y="10"/>
                      <a:pt x="3" y="11"/>
                      <a:pt x="4" y="11"/>
                    </a:cubicBezTo>
                    <a:cubicBezTo>
                      <a:pt x="4" y="11"/>
                      <a:pt x="4" y="11"/>
                      <a:pt x="4" y="12"/>
                    </a:cubicBezTo>
                    <a:cubicBezTo>
                      <a:pt x="4" y="12"/>
                      <a:pt x="4" y="12"/>
                      <a:pt x="5" y="12"/>
                    </a:cubicBezTo>
                    <a:cubicBezTo>
                      <a:pt x="5" y="12"/>
                      <a:pt x="5" y="12"/>
                      <a:pt x="6" y="12"/>
                    </a:cubicBezTo>
                    <a:cubicBezTo>
                      <a:pt x="6" y="12"/>
                      <a:pt x="7" y="12"/>
                      <a:pt x="7" y="12"/>
                    </a:cubicBezTo>
                    <a:cubicBezTo>
                      <a:pt x="7" y="12"/>
                      <a:pt x="8" y="12"/>
                      <a:pt x="8" y="11"/>
                    </a:cubicBezTo>
                    <a:cubicBezTo>
                      <a:pt x="8" y="11"/>
                      <a:pt x="8" y="11"/>
                      <a:pt x="9" y="11"/>
                    </a:cubicBezTo>
                    <a:cubicBezTo>
                      <a:pt x="9" y="11"/>
                      <a:pt x="9" y="11"/>
                      <a:pt x="9" y="11"/>
                    </a:cubicBezTo>
                    <a:cubicBezTo>
                      <a:pt x="9" y="10"/>
                      <a:pt x="8" y="10"/>
                      <a:pt x="9" y="9"/>
                    </a:cubicBezTo>
                    <a:cubicBezTo>
                      <a:pt x="9" y="9"/>
                      <a:pt x="9" y="9"/>
                      <a:pt x="9" y="9"/>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90" name="Freeform 485">
                <a:extLst>
                  <a:ext uri="{FF2B5EF4-FFF2-40B4-BE49-F238E27FC236}">
                    <a16:creationId xmlns:a16="http://schemas.microsoft.com/office/drawing/2014/main" id="{27C6196C-9ABC-7440-DB02-EAC77A54211E}"/>
                  </a:ext>
                </a:extLst>
              </p:cNvPr>
              <p:cNvSpPr>
                <a:spLocks/>
              </p:cNvSpPr>
              <p:nvPr/>
            </p:nvSpPr>
            <p:spPr bwMode="auto">
              <a:xfrm>
                <a:off x="4614864" y="1541464"/>
                <a:ext cx="130175" cy="53975"/>
              </a:xfrm>
              <a:custGeom>
                <a:avLst/>
                <a:gdLst>
                  <a:gd name="T0" fmla="*/ 0 w 12"/>
                  <a:gd name="T1" fmla="*/ 4 h 5"/>
                  <a:gd name="T2" fmla="*/ 0 w 12"/>
                  <a:gd name="T3" fmla="*/ 5 h 5"/>
                  <a:gd name="T4" fmla="*/ 1 w 12"/>
                  <a:gd name="T5" fmla="*/ 5 h 5"/>
                  <a:gd name="T6" fmla="*/ 2 w 12"/>
                  <a:gd name="T7" fmla="*/ 5 h 5"/>
                  <a:gd name="T8" fmla="*/ 4 w 12"/>
                  <a:gd name="T9" fmla="*/ 5 h 5"/>
                  <a:gd name="T10" fmla="*/ 5 w 12"/>
                  <a:gd name="T11" fmla="*/ 4 h 5"/>
                  <a:gd name="T12" fmla="*/ 6 w 12"/>
                  <a:gd name="T13" fmla="*/ 4 h 5"/>
                  <a:gd name="T14" fmla="*/ 7 w 12"/>
                  <a:gd name="T15" fmla="*/ 4 h 5"/>
                  <a:gd name="T16" fmla="*/ 8 w 12"/>
                  <a:gd name="T17" fmla="*/ 3 h 5"/>
                  <a:gd name="T18" fmla="*/ 9 w 12"/>
                  <a:gd name="T19" fmla="*/ 3 h 5"/>
                  <a:gd name="T20" fmla="*/ 9 w 12"/>
                  <a:gd name="T21" fmla="*/ 3 h 5"/>
                  <a:gd name="T22" fmla="*/ 11 w 12"/>
                  <a:gd name="T23" fmla="*/ 3 h 5"/>
                  <a:gd name="T24" fmla="*/ 11 w 12"/>
                  <a:gd name="T25" fmla="*/ 4 h 5"/>
                  <a:gd name="T26" fmla="*/ 12 w 12"/>
                  <a:gd name="T27" fmla="*/ 4 h 5"/>
                  <a:gd name="T28" fmla="*/ 12 w 12"/>
                  <a:gd name="T29" fmla="*/ 3 h 5"/>
                  <a:gd name="T30" fmla="*/ 12 w 12"/>
                  <a:gd name="T31" fmla="*/ 3 h 5"/>
                  <a:gd name="T32" fmla="*/ 12 w 12"/>
                  <a:gd name="T33" fmla="*/ 2 h 5"/>
                  <a:gd name="T34" fmla="*/ 12 w 12"/>
                  <a:gd name="T35" fmla="*/ 2 h 5"/>
                  <a:gd name="T36" fmla="*/ 12 w 12"/>
                  <a:gd name="T37" fmla="*/ 2 h 5"/>
                  <a:gd name="T38" fmla="*/ 12 w 12"/>
                  <a:gd name="T39" fmla="*/ 1 h 5"/>
                  <a:gd name="T40" fmla="*/ 11 w 12"/>
                  <a:gd name="T41" fmla="*/ 1 h 5"/>
                  <a:gd name="T42" fmla="*/ 10 w 12"/>
                  <a:gd name="T43" fmla="*/ 0 h 5"/>
                  <a:gd name="T44" fmla="*/ 9 w 12"/>
                  <a:gd name="T45" fmla="*/ 0 h 5"/>
                  <a:gd name="T46" fmla="*/ 9 w 12"/>
                  <a:gd name="T47" fmla="*/ 1 h 5"/>
                  <a:gd name="T48" fmla="*/ 8 w 12"/>
                  <a:gd name="T49" fmla="*/ 1 h 5"/>
                  <a:gd name="T50" fmla="*/ 7 w 12"/>
                  <a:gd name="T51" fmla="*/ 1 h 5"/>
                  <a:gd name="T52" fmla="*/ 6 w 12"/>
                  <a:gd name="T53" fmla="*/ 0 h 5"/>
                  <a:gd name="T54" fmla="*/ 5 w 12"/>
                  <a:gd name="T55" fmla="*/ 0 h 5"/>
                  <a:gd name="T56" fmla="*/ 4 w 12"/>
                  <a:gd name="T57" fmla="*/ 0 h 5"/>
                  <a:gd name="T58" fmla="*/ 3 w 12"/>
                  <a:gd name="T59" fmla="*/ 0 h 5"/>
                  <a:gd name="T60" fmla="*/ 3 w 12"/>
                  <a:gd name="T61" fmla="*/ 0 h 5"/>
                  <a:gd name="T62" fmla="*/ 2 w 12"/>
                  <a:gd name="T63" fmla="*/ 0 h 5"/>
                  <a:gd name="T64" fmla="*/ 1 w 12"/>
                  <a:gd name="T65" fmla="*/ 1 h 5"/>
                  <a:gd name="T66" fmla="*/ 1 w 12"/>
                  <a:gd name="T67" fmla="*/ 2 h 5"/>
                  <a:gd name="T68" fmla="*/ 0 w 12"/>
                  <a:gd name="T69" fmla="*/ 3 h 5"/>
                  <a:gd name="T70" fmla="*/ 0 w 12"/>
                  <a:gd name="T71" fmla="*/ 3 h 5"/>
                  <a:gd name="T72" fmla="*/ 0 w 12"/>
                  <a:gd name="T73"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 h="5">
                    <a:moveTo>
                      <a:pt x="0" y="4"/>
                    </a:moveTo>
                    <a:cubicBezTo>
                      <a:pt x="0" y="4"/>
                      <a:pt x="0" y="4"/>
                      <a:pt x="0" y="5"/>
                    </a:cubicBezTo>
                    <a:cubicBezTo>
                      <a:pt x="1" y="5"/>
                      <a:pt x="1" y="5"/>
                      <a:pt x="1" y="5"/>
                    </a:cubicBezTo>
                    <a:cubicBezTo>
                      <a:pt x="1" y="5"/>
                      <a:pt x="1" y="5"/>
                      <a:pt x="2" y="5"/>
                    </a:cubicBezTo>
                    <a:cubicBezTo>
                      <a:pt x="3" y="5"/>
                      <a:pt x="3" y="5"/>
                      <a:pt x="4" y="5"/>
                    </a:cubicBezTo>
                    <a:cubicBezTo>
                      <a:pt x="4" y="5"/>
                      <a:pt x="5" y="5"/>
                      <a:pt x="5" y="4"/>
                    </a:cubicBezTo>
                    <a:cubicBezTo>
                      <a:pt x="5" y="4"/>
                      <a:pt x="6" y="4"/>
                      <a:pt x="6" y="4"/>
                    </a:cubicBezTo>
                    <a:cubicBezTo>
                      <a:pt x="6" y="4"/>
                      <a:pt x="7" y="4"/>
                      <a:pt x="7" y="4"/>
                    </a:cubicBezTo>
                    <a:cubicBezTo>
                      <a:pt x="8" y="4"/>
                      <a:pt x="8" y="4"/>
                      <a:pt x="8" y="3"/>
                    </a:cubicBezTo>
                    <a:cubicBezTo>
                      <a:pt x="8" y="3"/>
                      <a:pt x="8" y="3"/>
                      <a:pt x="9" y="3"/>
                    </a:cubicBezTo>
                    <a:cubicBezTo>
                      <a:pt x="9" y="3"/>
                      <a:pt x="9" y="3"/>
                      <a:pt x="9" y="3"/>
                    </a:cubicBezTo>
                    <a:cubicBezTo>
                      <a:pt x="10" y="3"/>
                      <a:pt x="10" y="3"/>
                      <a:pt x="11" y="3"/>
                    </a:cubicBezTo>
                    <a:cubicBezTo>
                      <a:pt x="11" y="3"/>
                      <a:pt x="11" y="3"/>
                      <a:pt x="11" y="4"/>
                    </a:cubicBezTo>
                    <a:cubicBezTo>
                      <a:pt x="11" y="4"/>
                      <a:pt x="12" y="4"/>
                      <a:pt x="12" y="4"/>
                    </a:cubicBezTo>
                    <a:cubicBezTo>
                      <a:pt x="12" y="3"/>
                      <a:pt x="12" y="3"/>
                      <a:pt x="12" y="3"/>
                    </a:cubicBezTo>
                    <a:cubicBezTo>
                      <a:pt x="12" y="3"/>
                      <a:pt x="12" y="3"/>
                      <a:pt x="12" y="3"/>
                    </a:cubicBezTo>
                    <a:cubicBezTo>
                      <a:pt x="12" y="3"/>
                      <a:pt x="12" y="3"/>
                      <a:pt x="12" y="2"/>
                    </a:cubicBezTo>
                    <a:cubicBezTo>
                      <a:pt x="12" y="2"/>
                      <a:pt x="12" y="2"/>
                      <a:pt x="12" y="2"/>
                    </a:cubicBezTo>
                    <a:cubicBezTo>
                      <a:pt x="12" y="2"/>
                      <a:pt x="12" y="2"/>
                      <a:pt x="12" y="2"/>
                    </a:cubicBezTo>
                    <a:cubicBezTo>
                      <a:pt x="12" y="2"/>
                      <a:pt x="12" y="2"/>
                      <a:pt x="12" y="1"/>
                    </a:cubicBezTo>
                    <a:cubicBezTo>
                      <a:pt x="11" y="1"/>
                      <a:pt x="11" y="1"/>
                      <a:pt x="11" y="1"/>
                    </a:cubicBezTo>
                    <a:cubicBezTo>
                      <a:pt x="10" y="1"/>
                      <a:pt x="10" y="1"/>
                      <a:pt x="10" y="0"/>
                    </a:cubicBezTo>
                    <a:cubicBezTo>
                      <a:pt x="10" y="0"/>
                      <a:pt x="9" y="0"/>
                      <a:pt x="9" y="0"/>
                    </a:cubicBezTo>
                    <a:cubicBezTo>
                      <a:pt x="9" y="0"/>
                      <a:pt x="9" y="1"/>
                      <a:pt x="9" y="1"/>
                    </a:cubicBezTo>
                    <a:cubicBezTo>
                      <a:pt x="8" y="1"/>
                      <a:pt x="8" y="1"/>
                      <a:pt x="8" y="1"/>
                    </a:cubicBezTo>
                    <a:cubicBezTo>
                      <a:pt x="8" y="1"/>
                      <a:pt x="8" y="1"/>
                      <a:pt x="7" y="1"/>
                    </a:cubicBezTo>
                    <a:cubicBezTo>
                      <a:pt x="7" y="1"/>
                      <a:pt x="7" y="0"/>
                      <a:pt x="6" y="0"/>
                    </a:cubicBezTo>
                    <a:cubicBezTo>
                      <a:pt x="6" y="0"/>
                      <a:pt x="5" y="0"/>
                      <a:pt x="5" y="0"/>
                    </a:cubicBezTo>
                    <a:cubicBezTo>
                      <a:pt x="5" y="0"/>
                      <a:pt x="4" y="0"/>
                      <a:pt x="4" y="0"/>
                    </a:cubicBezTo>
                    <a:cubicBezTo>
                      <a:pt x="4" y="0"/>
                      <a:pt x="4" y="0"/>
                      <a:pt x="3" y="0"/>
                    </a:cubicBezTo>
                    <a:cubicBezTo>
                      <a:pt x="3" y="0"/>
                      <a:pt x="3" y="0"/>
                      <a:pt x="3" y="0"/>
                    </a:cubicBezTo>
                    <a:cubicBezTo>
                      <a:pt x="2" y="0"/>
                      <a:pt x="2" y="0"/>
                      <a:pt x="2" y="0"/>
                    </a:cubicBezTo>
                    <a:cubicBezTo>
                      <a:pt x="2" y="0"/>
                      <a:pt x="2" y="1"/>
                      <a:pt x="1" y="1"/>
                    </a:cubicBezTo>
                    <a:cubicBezTo>
                      <a:pt x="1" y="2"/>
                      <a:pt x="1" y="2"/>
                      <a:pt x="1" y="2"/>
                    </a:cubicBezTo>
                    <a:cubicBezTo>
                      <a:pt x="0" y="2"/>
                      <a:pt x="0" y="2"/>
                      <a:pt x="0" y="3"/>
                    </a:cubicBezTo>
                    <a:cubicBezTo>
                      <a:pt x="0" y="3"/>
                      <a:pt x="0" y="3"/>
                      <a:pt x="0" y="3"/>
                    </a:cubicBezTo>
                    <a:cubicBezTo>
                      <a:pt x="0" y="4"/>
                      <a:pt x="0" y="4"/>
                      <a:pt x="0" y="4"/>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91" name="Freeform 486">
                <a:extLst>
                  <a:ext uri="{FF2B5EF4-FFF2-40B4-BE49-F238E27FC236}">
                    <a16:creationId xmlns:a16="http://schemas.microsoft.com/office/drawing/2014/main" id="{F4C329E2-FD04-E9A3-3C3D-4D758B350878}"/>
                  </a:ext>
                </a:extLst>
              </p:cNvPr>
              <p:cNvSpPr>
                <a:spLocks/>
              </p:cNvSpPr>
              <p:nvPr/>
            </p:nvSpPr>
            <p:spPr bwMode="auto">
              <a:xfrm>
                <a:off x="6827839" y="2438401"/>
                <a:ext cx="238125" cy="465138"/>
              </a:xfrm>
              <a:custGeom>
                <a:avLst/>
                <a:gdLst>
                  <a:gd name="T0" fmla="*/ 3 w 22"/>
                  <a:gd name="T1" fmla="*/ 11 h 43"/>
                  <a:gd name="T2" fmla="*/ 5 w 22"/>
                  <a:gd name="T3" fmla="*/ 15 h 43"/>
                  <a:gd name="T4" fmla="*/ 4 w 22"/>
                  <a:gd name="T5" fmla="*/ 18 h 43"/>
                  <a:gd name="T6" fmla="*/ 6 w 22"/>
                  <a:gd name="T7" fmla="*/ 21 h 43"/>
                  <a:gd name="T8" fmla="*/ 7 w 22"/>
                  <a:gd name="T9" fmla="*/ 23 h 43"/>
                  <a:gd name="T10" fmla="*/ 7 w 22"/>
                  <a:gd name="T11" fmla="*/ 27 h 43"/>
                  <a:gd name="T12" fmla="*/ 5 w 22"/>
                  <a:gd name="T13" fmla="*/ 29 h 43"/>
                  <a:gd name="T14" fmla="*/ 5 w 22"/>
                  <a:gd name="T15" fmla="*/ 31 h 43"/>
                  <a:gd name="T16" fmla="*/ 5 w 22"/>
                  <a:gd name="T17" fmla="*/ 33 h 43"/>
                  <a:gd name="T18" fmla="*/ 4 w 22"/>
                  <a:gd name="T19" fmla="*/ 36 h 43"/>
                  <a:gd name="T20" fmla="*/ 5 w 22"/>
                  <a:gd name="T21" fmla="*/ 37 h 43"/>
                  <a:gd name="T22" fmla="*/ 7 w 22"/>
                  <a:gd name="T23" fmla="*/ 38 h 43"/>
                  <a:gd name="T24" fmla="*/ 9 w 22"/>
                  <a:gd name="T25" fmla="*/ 40 h 43"/>
                  <a:gd name="T26" fmla="*/ 10 w 22"/>
                  <a:gd name="T27" fmla="*/ 40 h 43"/>
                  <a:gd name="T28" fmla="*/ 11 w 22"/>
                  <a:gd name="T29" fmla="*/ 42 h 43"/>
                  <a:gd name="T30" fmla="*/ 13 w 22"/>
                  <a:gd name="T31" fmla="*/ 41 h 43"/>
                  <a:gd name="T32" fmla="*/ 15 w 22"/>
                  <a:gd name="T33" fmla="*/ 41 h 43"/>
                  <a:gd name="T34" fmla="*/ 12 w 22"/>
                  <a:gd name="T35" fmla="*/ 39 h 43"/>
                  <a:gd name="T36" fmla="*/ 10 w 22"/>
                  <a:gd name="T37" fmla="*/ 36 h 43"/>
                  <a:gd name="T38" fmla="*/ 9 w 22"/>
                  <a:gd name="T39" fmla="*/ 34 h 43"/>
                  <a:gd name="T40" fmla="*/ 7 w 22"/>
                  <a:gd name="T41" fmla="*/ 31 h 43"/>
                  <a:gd name="T42" fmla="*/ 8 w 22"/>
                  <a:gd name="T43" fmla="*/ 27 h 43"/>
                  <a:gd name="T44" fmla="*/ 9 w 22"/>
                  <a:gd name="T45" fmla="*/ 23 h 43"/>
                  <a:gd name="T46" fmla="*/ 10 w 22"/>
                  <a:gd name="T47" fmla="*/ 21 h 43"/>
                  <a:gd name="T48" fmla="*/ 11 w 22"/>
                  <a:gd name="T49" fmla="*/ 23 h 43"/>
                  <a:gd name="T50" fmla="*/ 13 w 22"/>
                  <a:gd name="T51" fmla="*/ 24 h 43"/>
                  <a:gd name="T52" fmla="*/ 15 w 22"/>
                  <a:gd name="T53" fmla="*/ 25 h 43"/>
                  <a:gd name="T54" fmla="*/ 15 w 22"/>
                  <a:gd name="T55" fmla="*/ 23 h 43"/>
                  <a:gd name="T56" fmla="*/ 15 w 22"/>
                  <a:gd name="T57" fmla="*/ 21 h 43"/>
                  <a:gd name="T58" fmla="*/ 16 w 22"/>
                  <a:gd name="T59" fmla="*/ 19 h 43"/>
                  <a:gd name="T60" fmla="*/ 19 w 22"/>
                  <a:gd name="T61" fmla="*/ 19 h 43"/>
                  <a:gd name="T62" fmla="*/ 21 w 22"/>
                  <a:gd name="T63" fmla="*/ 19 h 43"/>
                  <a:gd name="T64" fmla="*/ 22 w 22"/>
                  <a:gd name="T65" fmla="*/ 16 h 43"/>
                  <a:gd name="T66" fmla="*/ 20 w 22"/>
                  <a:gd name="T67" fmla="*/ 13 h 43"/>
                  <a:gd name="T68" fmla="*/ 18 w 22"/>
                  <a:gd name="T69" fmla="*/ 10 h 43"/>
                  <a:gd name="T70" fmla="*/ 16 w 22"/>
                  <a:gd name="T71" fmla="*/ 8 h 43"/>
                  <a:gd name="T72" fmla="*/ 14 w 22"/>
                  <a:gd name="T73" fmla="*/ 9 h 43"/>
                  <a:gd name="T74" fmla="*/ 11 w 22"/>
                  <a:gd name="T75" fmla="*/ 8 h 43"/>
                  <a:gd name="T76" fmla="*/ 9 w 22"/>
                  <a:gd name="T77" fmla="*/ 9 h 43"/>
                  <a:gd name="T78" fmla="*/ 9 w 22"/>
                  <a:gd name="T79" fmla="*/ 7 h 43"/>
                  <a:gd name="T80" fmla="*/ 8 w 22"/>
                  <a:gd name="T81" fmla="*/ 4 h 43"/>
                  <a:gd name="T82" fmla="*/ 7 w 22"/>
                  <a:gd name="T83" fmla="*/ 1 h 43"/>
                  <a:gd name="T84" fmla="*/ 6 w 22"/>
                  <a:gd name="T85" fmla="*/ 0 h 43"/>
                  <a:gd name="T86" fmla="*/ 3 w 22"/>
                  <a:gd name="T87" fmla="*/ 3 h 43"/>
                  <a:gd name="T88" fmla="*/ 1 w 22"/>
                  <a:gd name="T89" fmla="*/ 4 h 43"/>
                  <a:gd name="T90" fmla="*/ 0 w 22"/>
                  <a:gd name="T91" fmla="*/ 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 h="43">
                    <a:moveTo>
                      <a:pt x="1" y="9"/>
                    </a:moveTo>
                    <a:cubicBezTo>
                      <a:pt x="2" y="9"/>
                      <a:pt x="2" y="9"/>
                      <a:pt x="2" y="10"/>
                    </a:cubicBezTo>
                    <a:cubicBezTo>
                      <a:pt x="3" y="10"/>
                      <a:pt x="3" y="10"/>
                      <a:pt x="3" y="11"/>
                    </a:cubicBezTo>
                    <a:cubicBezTo>
                      <a:pt x="4" y="11"/>
                      <a:pt x="4" y="12"/>
                      <a:pt x="4" y="12"/>
                    </a:cubicBezTo>
                    <a:cubicBezTo>
                      <a:pt x="4" y="13"/>
                      <a:pt x="5" y="13"/>
                      <a:pt x="5" y="14"/>
                    </a:cubicBezTo>
                    <a:cubicBezTo>
                      <a:pt x="5" y="14"/>
                      <a:pt x="5" y="14"/>
                      <a:pt x="5" y="15"/>
                    </a:cubicBezTo>
                    <a:cubicBezTo>
                      <a:pt x="5" y="15"/>
                      <a:pt x="5" y="15"/>
                      <a:pt x="5" y="16"/>
                    </a:cubicBezTo>
                    <a:cubicBezTo>
                      <a:pt x="5" y="16"/>
                      <a:pt x="5" y="17"/>
                      <a:pt x="5" y="17"/>
                    </a:cubicBezTo>
                    <a:cubicBezTo>
                      <a:pt x="4" y="18"/>
                      <a:pt x="4" y="18"/>
                      <a:pt x="4" y="18"/>
                    </a:cubicBezTo>
                    <a:cubicBezTo>
                      <a:pt x="4" y="18"/>
                      <a:pt x="4" y="19"/>
                      <a:pt x="5" y="19"/>
                    </a:cubicBezTo>
                    <a:cubicBezTo>
                      <a:pt x="5" y="19"/>
                      <a:pt x="5" y="19"/>
                      <a:pt x="6" y="19"/>
                    </a:cubicBezTo>
                    <a:cubicBezTo>
                      <a:pt x="6" y="20"/>
                      <a:pt x="6" y="20"/>
                      <a:pt x="6" y="21"/>
                    </a:cubicBezTo>
                    <a:cubicBezTo>
                      <a:pt x="6" y="21"/>
                      <a:pt x="6" y="21"/>
                      <a:pt x="6" y="21"/>
                    </a:cubicBezTo>
                    <a:cubicBezTo>
                      <a:pt x="6" y="21"/>
                      <a:pt x="6" y="22"/>
                      <a:pt x="6" y="22"/>
                    </a:cubicBezTo>
                    <a:cubicBezTo>
                      <a:pt x="6" y="22"/>
                      <a:pt x="6" y="23"/>
                      <a:pt x="7" y="23"/>
                    </a:cubicBezTo>
                    <a:cubicBezTo>
                      <a:pt x="7" y="23"/>
                      <a:pt x="7" y="24"/>
                      <a:pt x="7" y="24"/>
                    </a:cubicBezTo>
                    <a:cubicBezTo>
                      <a:pt x="7" y="24"/>
                      <a:pt x="7" y="25"/>
                      <a:pt x="7" y="25"/>
                    </a:cubicBezTo>
                    <a:cubicBezTo>
                      <a:pt x="7" y="26"/>
                      <a:pt x="7" y="26"/>
                      <a:pt x="7" y="27"/>
                    </a:cubicBezTo>
                    <a:cubicBezTo>
                      <a:pt x="7" y="27"/>
                      <a:pt x="7" y="27"/>
                      <a:pt x="7" y="28"/>
                    </a:cubicBezTo>
                    <a:cubicBezTo>
                      <a:pt x="7" y="28"/>
                      <a:pt x="6" y="28"/>
                      <a:pt x="6" y="28"/>
                    </a:cubicBezTo>
                    <a:cubicBezTo>
                      <a:pt x="6" y="28"/>
                      <a:pt x="6" y="28"/>
                      <a:pt x="5" y="29"/>
                    </a:cubicBezTo>
                    <a:cubicBezTo>
                      <a:pt x="5" y="29"/>
                      <a:pt x="5" y="29"/>
                      <a:pt x="5" y="29"/>
                    </a:cubicBezTo>
                    <a:cubicBezTo>
                      <a:pt x="5" y="30"/>
                      <a:pt x="5" y="30"/>
                      <a:pt x="5" y="30"/>
                    </a:cubicBezTo>
                    <a:cubicBezTo>
                      <a:pt x="5" y="31"/>
                      <a:pt x="5" y="31"/>
                      <a:pt x="5" y="31"/>
                    </a:cubicBezTo>
                    <a:cubicBezTo>
                      <a:pt x="5" y="31"/>
                      <a:pt x="6" y="31"/>
                      <a:pt x="6" y="31"/>
                    </a:cubicBezTo>
                    <a:cubicBezTo>
                      <a:pt x="6" y="32"/>
                      <a:pt x="5" y="32"/>
                      <a:pt x="5" y="32"/>
                    </a:cubicBezTo>
                    <a:cubicBezTo>
                      <a:pt x="5" y="33"/>
                      <a:pt x="5" y="33"/>
                      <a:pt x="5" y="33"/>
                    </a:cubicBezTo>
                    <a:cubicBezTo>
                      <a:pt x="4" y="34"/>
                      <a:pt x="4" y="34"/>
                      <a:pt x="4" y="34"/>
                    </a:cubicBezTo>
                    <a:cubicBezTo>
                      <a:pt x="4" y="35"/>
                      <a:pt x="5" y="35"/>
                      <a:pt x="5" y="35"/>
                    </a:cubicBezTo>
                    <a:cubicBezTo>
                      <a:pt x="5" y="35"/>
                      <a:pt x="4" y="36"/>
                      <a:pt x="4" y="36"/>
                    </a:cubicBezTo>
                    <a:cubicBezTo>
                      <a:pt x="5" y="36"/>
                      <a:pt x="5" y="36"/>
                      <a:pt x="5" y="36"/>
                    </a:cubicBezTo>
                    <a:cubicBezTo>
                      <a:pt x="4" y="36"/>
                      <a:pt x="4" y="36"/>
                      <a:pt x="4" y="37"/>
                    </a:cubicBezTo>
                    <a:cubicBezTo>
                      <a:pt x="4" y="37"/>
                      <a:pt x="5" y="37"/>
                      <a:pt x="5" y="37"/>
                    </a:cubicBezTo>
                    <a:cubicBezTo>
                      <a:pt x="5" y="37"/>
                      <a:pt x="5" y="37"/>
                      <a:pt x="6" y="37"/>
                    </a:cubicBezTo>
                    <a:cubicBezTo>
                      <a:pt x="6" y="37"/>
                      <a:pt x="6" y="37"/>
                      <a:pt x="6" y="37"/>
                    </a:cubicBezTo>
                    <a:cubicBezTo>
                      <a:pt x="6" y="37"/>
                      <a:pt x="7" y="37"/>
                      <a:pt x="7" y="38"/>
                    </a:cubicBezTo>
                    <a:cubicBezTo>
                      <a:pt x="7" y="38"/>
                      <a:pt x="7" y="38"/>
                      <a:pt x="8" y="39"/>
                    </a:cubicBezTo>
                    <a:cubicBezTo>
                      <a:pt x="8" y="39"/>
                      <a:pt x="8" y="39"/>
                      <a:pt x="9" y="39"/>
                    </a:cubicBezTo>
                    <a:cubicBezTo>
                      <a:pt x="9" y="40"/>
                      <a:pt x="9" y="40"/>
                      <a:pt x="9" y="40"/>
                    </a:cubicBezTo>
                    <a:cubicBezTo>
                      <a:pt x="9" y="40"/>
                      <a:pt x="9" y="41"/>
                      <a:pt x="9" y="41"/>
                    </a:cubicBezTo>
                    <a:cubicBezTo>
                      <a:pt x="9" y="41"/>
                      <a:pt x="9" y="41"/>
                      <a:pt x="9" y="41"/>
                    </a:cubicBezTo>
                    <a:cubicBezTo>
                      <a:pt x="9" y="41"/>
                      <a:pt x="9" y="41"/>
                      <a:pt x="10" y="40"/>
                    </a:cubicBezTo>
                    <a:cubicBezTo>
                      <a:pt x="10" y="40"/>
                      <a:pt x="10" y="39"/>
                      <a:pt x="10" y="39"/>
                    </a:cubicBezTo>
                    <a:cubicBezTo>
                      <a:pt x="11" y="40"/>
                      <a:pt x="10" y="40"/>
                      <a:pt x="11" y="40"/>
                    </a:cubicBezTo>
                    <a:cubicBezTo>
                      <a:pt x="11" y="41"/>
                      <a:pt x="11" y="42"/>
                      <a:pt x="11" y="42"/>
                    </a:cubicBezTo>
                    <a:cubicBezTo>
                      <a:pt x="11" y="42"/>
                      <a:pt x="12" y="43"/>
                      <a:pt x="12" y="42"/>
                    </a:cubicBezTo>
                    <a:cubicBezTo>
                      <a:pt x="12" y="42"/>
                      <a:pt x="12" y="41"/>
                      <a:pt x="12" y="41"/>
                    </a:cubicBezTo>
                    <a:cubicBezTo>
                      <a:pt x="12" y="41"/>
                      <a:pt x="13" y="41"/>
                      <a:pt x="13" y="41"/>
                    </a:cubicBezTo>
                    <a:cubicBezTo>
                      <a:pt x="14" y="41"/>
                      <a:pt x="15" y="42"/>
                      <a:pt x="15" y="42"/>
                    </a:cubicBezTo>
                    <a:cubicBezTo>
                      <a:pt x="15" y="42"/>
                      <a:pt x="15" y="42"/>
                      <a:pt x="15" y="42"/>
                    </a:cubicBezTo>
                    <a:cubicBezTo>
                      <a:pt x="15" y="42"/>
                      <a:pt x="15" y="42"/>
                      <a:pt x="15" y="41"/>
                    </a:cubicBezTo>
                    <a:cubicBezTo>
                      <a:pt x="15" y="41"/>
                      <a:pt x="14" y="41"/>
                      <a:pt x="14" y="40"/>
                    </a:cubicBezTo>
                    <a:cubicBezTo>
                      <a:pt x="13" y="40"/>
                      <a:pt x="13" y="40"/>
                      <a:pt x="13" y="40"/>
                    </a:cubicBezTo>
                    <a:cubicBezTo>
                      <a:pt x="12" y="40"/>
                      <a:pt x="12" y="40"/>
                      <a:pt x="12" y="39"/>
                    </a:cubicBezTo>
                    <a:cubicBezTo>
                      <a:pt x="11" y="39"/>
                      <a:pt x="11" y="39"/>
                      <a:pt x="11" y="39"/>
                    </a:cubicBezTo>
                    <a:cubicBezTo>
                      <a:pt x="11" y="38"/>
                      <a:pt x="11" y="38"/>
                      <a:pt x="11" y="37"/>
                    </a:cubicBezTo>
                    <a:cubicBezTo>
                      <a:pt x="10" y="37"/>
                      <a:pt x="10" y="37"/>
                      <a:pt x="10" y="36"/>
                    </a:cubicBezTo>
                    <a:cubicBezTo>
                      <a:pt x="10" y="36"/>
                      <a:pt x="9" y="36"/>
                      <a:pt x="9" y="35"/>
                    </a:cubicBezTo>
                    <a:cubicBezTo>
                      <a:pt x="9" y="35"/>
                      <a:pt x="9" y="34"/>
                      <a:pt x="9" y="34"/>
                    </a:cubicBezTo>
                    <a:cubicBezTo>
                      <a:pt x="9" y="34"/>
                      <a:pt x="9" y="34"/>
                      <a:pt x="9" y="34"/>
                    </a:cubicBezTo>
                    <a:cubicBezTo>
                      <a:pt x="8" y="33"/>
                      <a:pt x="8" y="34"/>
                      <a:pt x="8" y="33"/>
                    </a:cubicBezTo>
                    <a:cubicBezTo>
                      <a:pt x="7" y="33"/>
                      <a:pt x="7" y="33"/>
                      <a:pt x="7" y="32"/>
                    </a:cubicBezTo>
                    <a:cubicBezTo>
                      <a:pt x="7" y="32"/>
                      <a:pt x="7" y="32"/>
                      <a:pt x="7" y="31"/>
                    </a:cubicBezTo>
                    <a:cubicBezTo>
                      <a:pt x="7" y="31"/>
                      <a:pt x="7" y="30"/>
                      <a:pt x="7" y="30"/>
                    </a:cubicBezTo>
                    <a:cubicBezTo>
                      <a:pt x="7" y="29"/>
                      <a:pt x="7" y="29"/>
                      <a:pt x="8" y="28"/>
                    </a:cubicBezTo>
                    <a:cubicBezTo>
                      <a:pt x="8" y="28"/>
                      <a:pt x="8" y="28"/>
                      <a:pt x="8" y="27"/>
                    </a:cubicBezTo>
                    <a:cubicBezTo>
                      <a:pt x="8" y="27"/>
                      <a:pt x="8" y="27"/>
                      <a:pt x="8" y="26"/>
                    </a:cubicBezTo>
                    <a:cubicBezTo>
                      <a:pt x="8" y="26"/>
                      <a:pt x="8" y="25"/>
                      <a:pt x="8" y="24"/>
                    </a:cubicBezTo>
                    <a:cubicBezTo>
                      <a:pt x="8" y="24"/>
                      <a:pt x="8" y="24"/>
                      <a:pt x="9" y="23"/>
                    </a:cubicBezTo>
                    <a:cubicBezTo>
                      <a:pt x="9" y="23"/>
                      <a:pt x="8" y="22"/>
                      <a:pt x="9" y="22"/>
                    </a:cubicBezTo>
                    <a:cubicBezTo>
                      <a:pt x="9" y="22"/>
                      <a:pt x="9" y="22"/>
                      <a:pt x="9" y="22"/>
                    </a:cubicBezTo>
                    <a:cubicBezTo>
                      <a:pt x="9" y="21"/>
                      <a:pt x="10" y="21"/>
                      <a:pt x="10" y="21"/>
                    </a:cubicBezTo>
                    <a:cubicBezTo>
                      <a:pt x="10" y="21"/>
                      <a:pt x="10" y="21"/>
                      <a:pt x="11" y="21"/>
                    </a:cubicBezTo>
                    <a:cubicBezTo>
                      <a:pt x="11" y="22"/>
                      <a:pt x="11" y="22"/>
                      <a:pt x="11" y="22"/>
                    </a:cubicBezTo>
                    <a:cubicBezTo>
                      <a:pt x="11" y="23"/>
                      <a:pt x="10" y="23"/>
                      <a:pt x="11" y="23"/>
                    </a:cubicBezTo>
                    <a:cubicBezTo>
                      <a:pt x="11" y="24"/>
                      <a:pt x="11" y="24"/>
                      <a:pt x="11" y="24"/>
                    </a:cubicBezTo>
                    <a:cubicBezTo>
                      <a:pt x="12" y="24"/>
                      <a:pt x="12" y="24"/>
                      <a:pt x="12" y="24"/>
                    </a:cubicBezTo>
                    <a:cubicBezTo>
                      <a:pt x="13" y="24"/>
                      <a:pt x="13" y="24"/>
                      <a:pt x="13" y="24"/>
                    </a:cubicBezTo>
                    <a:cubicBezTo>
                      <a:pt x="14" y="24"/>
                      <a:pt x="14" y="25"/>
                      <a:pt x="14" y="25"/>
                    </a:cubicBezTo>
                    <a:cubicBezTo>
                      <a:pt x="14" y="25"/>
                      <a:pt x="14" y="25"/>
                      <a:pt x="15" y="25"/>
                    </a:cubicBezTo>
                    <a:cubicBezTo>
                      <a:pt x="15" y="25"/>
                      <a:pt x="15" y="25"/>
                      <a:pt x="15" y="25"/>
                    </a:cubicBezTo>
                    <a:cubicBezTo>
                      <a:pt x="15" y="25"/>
                      <a:pt x="15" y="25"/>
                      <a:pt x="15" y="25"/>
                    </a:cubicBezTo>
                    <a:cubicBezTo>
                      <a:pt x="15" y="25"/>
                      <a:pt x="16" y="24"/>
                      <a:pt x="15" y="24"/>
                    </a:cubicBezTo>
                    <a:cubicBezTo>
                      <a:pt x="15" y="24"/>
                      <a:pt x="15" y="24"/>
                      <a:pt x="15" y="23"/>
                    </a:cubicBezTo>
                    <a:cubicBezTo>
                      <a:pt x="14" y="23"/>
                      <a:pt x="14" y="23"/>
                      <a:pt x="14" y="23"/>
                    </a:cubicBezTo>
                    <a:cubicBezTo>
                      <a:pt x="14" y="22"/>
                      <a:pt x="14" y="22"/>
                      <a:pt x="14" y="21"/>
                    </a:cubicBezTo>
                    <a:cubicBezTo>
                      <a:pt x="14" y="21"/>
                      <a:pt x="15" y="21"/>
                      <a:pt x="15" y="21"/>
                    </a:cubicBezTo>
                    <a:cubicBezTo>
                      <a:pt x="15" y="21"/>
                      <a:pt x="15" y="21"/>
                      <a:pt x="15" y="21"/>
                    </a:cubicBezTo>
                    <a:cubicBezTo>
                      <a:pt x="15" y="21"/>
                      <a:pt x="15" y="20"/>
                      <a:pt x="15" y="20"/>
                    </a:cubicBezTo>
                    <a:cubicBezTo>
                      <a:pt x="15" y="19"/>
                      <a:pt x="16" y="19"/>
                      <a:pt x="16" y="19"/>
                    </a:cubicBezTo>
                    <a:cubicBezTo>
                      <a:pt x="16" y="19"/>
                      <a:pt x="16" y="19"/>
                      <a:pt x="17" y="19"/>
                    </a:cubicBezTo>
                    <a:cubicBezTo>
                      <a:pt x="17" y="18"/>
                      <a:pt x="17" y="19"/>
                      <a:pt x="18" y="19"/>
                    </a:cubicBezTo>
                    <a:cubicBezTo>
                      <a:pt x="18" y="19"/>
                      <a:pt x="19" y="19"/>
                      <a:pt x="19" y="19"/>
                    </a:cubicBezTo>
                    <a:cubicBezTo>
                      <a:pt x="19" y="19"/>
                      <a:pt x="20" y="19"/>
                      <a:pt x="20" y="19"/>
                    </a:cubicBezTo>
                    <a:cubicBezTo>
                      <a:pt x="20" y="19"/>
                      <a:pt x="21" y="19"/>
                      <a:pt x="21" y="19"/>
                    </a:cubicBezTo>
                    <a:cubicBezTo>
                      <a:pt x="21" y="19"/>
                      <a:pt x="21" y="19"/>
                      <a:pt x="21" y="19"/>
                    </a:cubicBezTo>
                    <a:cubicBezTo>
                      <a:pt x="22" y="18"/>
                      <a:pt x="22" y="18"/>
                      <a:pt x="22" y="18"/>
                    </a:cubicBezTo>
                    <a:cubicBezTo>
                      <a:pt x="22" y="17"/>
                      <a:pt x="22" y="17"/>
                      <a:pt x="22" y="17"/>
                    </a:cubicBezTo>
                    <a:cubicBezTo>
                      <a:pt x="22" y="16"/>
                      <a:pt x="22" y="16"/>
                      <a:pt x="22" y="16"/>
                    </a:cubicBezTo>
                    <a:cubicBezTo>
                      <a:pt x="21" y="15"/>
                      <a:pt x="22" y="15"/>
                      <a:pt x="21" y="15"/>
                    </a:cubicBezTo>
                    <a:cubicBezTo>
                      <a:pt x="21" y="14"/>
                      <a:pt x="21" y="14"/>
                      <a:pt x="21" y="14"/>
                    </a:cubicBezTo>
                    <a:cubicBezTo>
                      <a:pt x="20" y="14"/>
                      <a:pt x="20" y="14"/>
                      <a:pt x="20" y="13"/>
                    </a:cubicBezTo>
                    <a:cubicBezTo>
                      <a:pt x="19" y="13"/>
                      <a:pt x="19" y="12"/>
                      <a:pt x="19" y="12"/>
                    </a:cubicBezTo>
                    <a:cubicBezTo>
                      <a:pt x="19" y="11"/>
                      <a:pt x="19" y="11"/>
                      <a:pt x="19" y="11"/>
                    </a:cubicBezTo>
                    <a:cubicBezTo>
                      <a:pt x="19" y="10"/>
                      <a:pt x="19" y="10"/>
                      <a:pt x="18" y="10"/>
                    </a:cubicBezTo>
                    <a:cubicBezTo>
                      <a:pt x="18" y="9"/>
                      <a:pt x="18" y="9"/>
                      <a:pt x="17" y="9"/>
                    </a:cubicBezTo>
                    <a:cubicBezTo>
                      <a:pt x="17" y="9"/>
                      <a:pt x="17" y="8"/>
                      <a:pt x="17" y="8"/>
                    </a:cubicBezTo>
                    <a:cubicBezTo>
                      <a:pt x="17" y="8"/>
                      <a:pt x="17" y="8"/>
                      <a:pt x="16" y="8"/>
                    </a:cubicBezTo>
                    <a:cubicBezTo>
                      <a:pt x="16" y="8"/>
                      <a:pt x="16" y="8"/>
                      <a:pt x="15" y="8"/>
                    </a:cubicBezTo>
                    <a:cubicBezTo>
                      <a:pt x="15" y="8"/>
                      <a:pt x="14" y="8"/>
                      <a:pt x="14" y="8"/>
                    </a:cubicBezTo>
                    <a:cubicBezTo>
                      <a:pt x="14" y="8"/>
                      <a:pt x="14" y="9"/>
                      <a:pt x="14" y="9"/>
                    </a:cubicBezTo>
                    <a:cubicBezTo>
                      <a:pt x="14" y="9"/>
                      <a:pt x="13" y="8"/>
                      <a:pt x="13" y="8"/>
                    </a:cubicBezTo>
                    <a:cubicBezTo>
                      <a:pt x="13" y="8"/>
                      <a:pt x="12" y="8"/>
                      <a:pt x="12" y="8"/>
                    </a:cubicBezTo>
                    <a:cubicBezTo>
                      <a:pt x="12" y="8"/>
                      <a:pt x="12" y="8"/>
                      <a:pt x="11" y="8"/>
                    </a:cubicBezTo>
                    <a:cubicBezTo>
                      <a:pt x="11" y="8"/>
                      <a:pt x="11" y="8"/>
                      <a:pt x="10" y="8"/>
                    </a:cubicBezTo>
                    <a:cubicBezTo>
                      <a:pt x="10" y="9"/>
                      <a:pt x="10" y="9"/>
                      <a:pt x="10" y="9"/>
                    </a:cubicBezTo>
                    <a:cubicBezTo>
                      <a:pt x="9" y="9"/>
                      <a:pt x="9" y="9"/>
                      <a:pt x="9" y="9"/>
                    </a:cubicBezTo>
                    <a:cubicBezTo>
                      <a:pt x="9" y="9"/>
                      <a:pt x="9" y="9"/>
                      <a:pt x="9" y="8"/>
                    </a:cubicBezTo>
                    <a:cubicBezTo>
                      <a:pt x="9" y="8"/>
                      <a:pt x="9" y="8"/>
                      <a:pt x="9" y="7"/>
                    </a:cubicBezTo>
                    <a:cubicBezTo>
                      <a:pt x="9" y="7"/>
                      <a:pt x="10" y="7"/>
                      <a:pt x="9" y="7"/>
                    </a:cubicBezTo>
                    <a:cubicBezTo>
                      <a:pt x="9" y="6"/>
                      <a:pt x="9" y="6"/>
                      <a:pt x="9" y="6"/>
                    </a:cubicBezTo>
                    <a:cubicBezTo>
                      <a:pt x="8" y="5"/>
                      <a:pt x="8" y="5"/>
                      <a:pt x="8" y="5"/>
                    </a:cubicBezTo>
                    <a:cubicBezTo>
                      <a:pt x="8" y="5"/>
                      <a:pt x="8" y="4"/>
                      <a:pt x="8" y="4"/>
                    </a:cubicBezTo>
                    <a:cubicBezTo>
                      <a:pt x="8" y="4"/>
                      <a:pt x="8" y="3"/>
                      <a:pt x="8" y="3"/>
                    </a:cubicBezTo>
                    <a:cubicBezTo>
                      <a:pt x="7" y="3"/>
                      <a:pt x="7" y="3"/>
                      <a:pt x="7" y="2"/>
                    </a:cubicBezTo>
                    <a:cubicBezTo>
                      <a:pt x="7" y="2"/>
                      <a:pt x="7" y="2"/>
                      <a:pt x="7" y="1"/>
                    </a:cubicBezTo>
                    <a:cubicBezTo>
                      <a:pt x="7" y="1"/>
                      <a:pt x="7" y="0"/>
                      <a:pt x="7" y="0"/>
                    </a:cubicBezTo>
                    <a:cubicBezTo>
                      <a:pt x="7" y="0"/>
                      <a:pt x="7" y="0"/>
                      <a:pt x="7" y="0"/>
                    </a:cubicBezTo>
                    <a:cubicBezTo>
                      <a:pt x="7" y="0"/>
                      <a:pt x="7" y="0"/>
                      <a:pt x="6" y="0"/>
                    </a:cubicBezTo>
                    <a:cubicBezTo>
                      <a:pt x="6" y="1"/>
                      <a:pt x="6" y="1"/>
                      <a:pt x="5" y="1"/>
                    </a:cubicBezTo>
                    <a:cubicBezTo>
                      <a:pt x="5" y="2"/>
                      <a:pt x="5" y="2"/>
                      <a:pt x="4" y="2"/>
                    </a:cubicBezTo>
                    <a:cubicBezTo>
                      <a:pt x="4" y="2"/>
                      <a:pt x="4" y="3"/>
                      <a:pt x="3" y="3"/>
                    </a:cubicBezTo>
                    <a:cubicBezTo>
                      <a:pt x="3" y="3"/>
                      <a:pt x="3" y="3"/>
                      <a:pt x="3" y="3"/>
                    </a:cubicBezTo>
                    <a:cubicBezTo>
                      <a:pt x="2" y="3"/>
                      <a:pt x="2" y="3"/>
                      <a:pt x="1" y="3"/>
                    </a:cubicBezTo>
                    <a:cubicBezTo>
                      <a:pt x="1" y="3"/>
                      <a:pt x="1" y="4"/>
                      <a:pt x="1" y="4"/>
                    </a:cubicBezTo>
                    <a:cubicBezTo>
                      <a:pt x="1" y="5"/>
                      <a:pt x="1" y="5"/>
                      <a:pt x="1" y="5"/>
                    </a:cubicBezTo>
                    <a:cubicBezTo>
                      <a:pt x="1" y="6"/>
                      <a:pt x="1" y="6"/>
                      <a:pt x="1" y="6"/>
                    </a:cubicBezTo>
                    <a:cubicBezTo>
                      <a:pt x="1" y="6"/>
                      <a:pt x="1" y="6"/>
                      <a:pt x="0" y="7"/>
                    </a:cubicBezTo>
                    <a:cubicBezTo>
                      <a:pt x="0" y="7"/>
                      <a:pt x="0" y="7"/>
                      <a:pt x="1" y="8"/>
                    </a:cubicBezTo>
                    <a:cubicBezTo>
                      <a:pt x="1" y="8"/>
                      <a:pt x="1" y="8"/>
                      <a:pt x="1" y="9"/>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92" name="Freeform 487">
                <a:extLst>
                  <a:ext uri="{FF2B5EF4-FFF2-40B4-BE49-F238E27FC236}">
                    <a16:creationId xmlns:a16="http://schemas.microsoft.com/office/drawing/2014/main" id="{B3AD33FF-C66F-DC4C-F4D3-F44C3D909631}"/>
                  </a:ext>
                </a:extLst>
              </p:cNvPr>
              <p:cNvSpPr>
                <a:spLocks/>
              </p:cNvSpPr>
              <p:nvPr/>
            </p:nvSpPr>
            <p:spPr bwMode="auto">
              <a:xfrm>
                <a:off x="7832726" y="2935289"/>
                <a:ext cx="20638" cy="22225"/>
              </a:xfrm>
              <a:custGeom>
                <a:avLst/>
                <a:gdLst>
                  <a:gd name="T0" fmla="*/ 2 w 2"/>
                  <a:gd name="T1" fmla="*/ 1 h 2"/>
                  <a:gd name="T2" fmla="*/ 1 w 2"/>
                  <a:gd name="T3" fmla="*/ 1 h 2"/>
                  <a:gd name="T4" fmla="*/ 1 w 2"/>
                  <a:gd name="T5" fmla="*/ 1 h 2"/>
                  <a:gd name="T6" fmla="*/ 1 w 2"/>
                  <a:gd name="T7" fmla="*/ 1 h 2"/>
                  <a:gd name="T8" fmla="*/ 2 w 2"/>
                  <a:gd name="T9" fmla="*/ 1 h 2"/>
                </a:gdLst>
                <a:ahLst/>
                <a:cxnLst>
                  <a:cxn ang="0">
                    <a:pos x="T0" y="T1"/>
                  </a:cxn>
                  <a:cxn ang="0">
                    <a:pos x="T2" y="T3"/>
                  </a:cxn>
                  <a:cxn ang="0">
                    <a:pos x="T4" y="T5"/>
                  </a:cxn>
                  <a:cxn ang="0">
                    <a:pos x="T6" y="T7"/>
                  </a:cxn>
                  <a:cxn ang="0">
                    <a:pos x="T8" y="T9"/>
                  </a:cxn>
                </a:cxnLst>
                <a:rect l="0" t="0" r="r" b="b"/>
                <a:pathLst>
                  <a:path w="2" h="2">
                    <a:moveTo>
                      <a:pt x="2" y="1"/>
                    </a:moveTo>
                    <a:cubicBezTo>
                      <a:pt x="2" y="1"/>
                      <a:pt x="2" y="1"/>
                      <a:pt x="1" y="1"/>
                    </a:cubicBezTo>
                    <a:cubicBezTo>
                      <a:pt x="1" y="0"/>
                      <a:pt x="1" y="0"/>
                      <a:pt x="1" y="1"/>
                    </a:cubicBezTo>
                    <a:cubicBezTo>
                      <a:pt x="0" y="1"/>
                      <a:pt x="0" y="1"/>
                      <a:pt x="1" y="1"/>
                    </a:cubicBezTo>
                    <a:cubicBezTo>
                      <a:pt x="1" y="2"/>
                      <a:pt x="2" y="2"/>
                      <a:pt x="2"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93" name="Freeform 488">
                <a:extLst>
                  <a:ext uri="{FF2B5EF4-FFF2-40B4-BE49-F238E27FC236}">
                    <a16:creationId xmlns:a16="http://schemas.microsoft.com/office/drawing/2014/main" id="{BB37C325-B36E-E80D-6F42-E3EF7F3FFDD2}"/>
                  </a:ext>
                </a:extLst>
              </p:cNvPr>
              <p:cNvSpPr>
                <a:spLocks/>
              </p:cNvSpPr>
              <p:nvPr/>
            </p:nvSpPr>
            <p:spPr bwMode="auto">
              <a:xfrm>
                <a:off x="8716964" y="3562351"/>
                <a:ext cx="22225" cy="31750"/>
              </a:xfrm>
              <a:custGeom>
                <a:avLst/>
                <a:gdLst>
                  <a:gd name="T0" fmla="*/ 2 w 2"/>
                  <a:gd name="T1" fmla="*/ 2 h 3"/>
                  <a:gd name="T2" fmla="*/ 2 w 2"/>
                  <a:gd name="T3" fmla="*/ 1 h 3"/>
                  <a:gd name="T4" fmla="*/ 2 w 2"/>
                  <a:gd name="T5" fmla="*/ 0 h 3"/>
                  <a:gd name="T6" fmla="*/ 1 w 2"/>
                  <a:gd name="T7" fmla="*/ 0 h 3"/>
                  <a:gd name="T8" fmla="*/ 0 w 2"/>
                  <a:gd name="T9" fmla="*/ 1 h 3"/>
                  <a:gd name="T10" fmla="*/ 0 w 2"/>
                  <a:gd name="T11" fmla="*/ 2 h 3"/>
                  <a:gd name="T12" fmla="*/ 2 w 2"/>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2" y="2"/>
                    </a:moveTo>
                    <a:cubicBezTo>
                      <a:pt x="2" y="1"/>
                      <a:pt x="2" y="1"/>
                      <a:pt x="2" y="1"/>
                    </a:cubicBezTo>
                    <a:cubicBezTo>
                      <a:pt x="2" y="0"/>
                      <a:pt x="2" y="0"/>
                      <a:pt x="2" y="0"/>
                    </a:cubicBezTo>
                    <a:cubicBezTo>
                      <a:pt x="2" y="0"/>
                      <a:pt x="1" y="0"/>
                      <a:pt x="1" y="0"/>
                    </a:cubicBezTo>
                    <a:cubicBezTo>
                      <a:pt x="0" y="0"/>
                      <a:pt x="0" y="0"/>
                      <a:pt x="0" y="1"/>
                    </a:cubicBezTo>
                    <a:cubicBezTo>
                      <a:pt x="0" y="1"/>
                      <a:pt x="0" y="2"/>
                      <a:pt x="0" y="2"/>
                    </a:cubicBezTo>
                    <a:cubicBezTo>
                      <a:pt x="1" y="3"/>
                      <a:pt x="1" y="2"/>
                      <a:pt x="2"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94" name="Freeform 489">
                <a:extLst>
                  <a:ext uri="{FF2B5EF4-FFF2-40B4-BE49-F238E27FC236}">
                    <a16:creationId xmlns:a16="http://schemas.microsoft.com/office/drawing/2014/main" id="{1D6C3FB6-BA5E-C93E-2919-B899BA63A406}"/>
                  </a:ext>
                </a:extLst>
              </p:cNvPr>
              <p:cNvSpPr>
                <a:spLocks/>
              </p:cNvSpPr>
              <p:nvPr/>
            </p:nvSpPr>
            <p:spPr bwMode="auto">
              <a:xfrm>
                <a:off x="8728076" y="3594101"/>
                <a:ext cx="11113" cy="11113"/>
              </a:xfrm>
              <a:custGeom>
                <a:avLst/>
                <a:gdLst>
                  <a:gd name="T0" fmla="*/ 1 w 1"/>
                  <a:gd name="T1" fmla="*/ 0 h 1"/>
                  <a:gd name="T2" fmla="*/ 0 w 1"/>
                  <a:gd name="T3" fmla="*/ 1 h 1"/>
                  <a:gd name="T4" fmla="*/ 1 w 1"/>
                  <a:gd name="T5" fmla="*/ 0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1" y="1"/>
                      <a:pt x="1" y="0"/>
                    </a:cubicBezTo>
                    <a:cubicBezTo>
                      <a:pt x="1" y="0"/>
                      <a:pt x="1" y="0"/>
                      <a:pt x="1" y="0"/>
                    </a:cubicBezTo>
                    <a:cubicBezTo>
                      <a:pt x="1" y="0"/>
                      <a:pt x="1" y="0"/>
                      <a:pt x="1"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95" name="Freeform 490">
                <a:extLst>
                  <a:ext uri="{FF2B5EF4-FFF2-40B4-BE49-F238E27FC236}">
                    <a16:creationId xmlns:a16="http://schemas.microsoft.com/office/drawing/2014/main" id="{61757F5F-A839-976D-2D86-F2EB1BA8FAE2}"/>
                  </a:ext>
                </a:extLst>
              </p:cNvPr>
              <p:cNvSpPr>
                <a:spLocks/>
              </p:cNvSpPr>
              <p:nvPr/>
            </p:nvSpPr>
            <p:spPr bwMode="auto">
              <a:xfrm>
                <a:off x="8739189" y="3605214"/>
                <a:ext cx="11113" cy="11113"/>
              </a:xfrm>
              <a:custGeom>
                <a:avLst/>
                <a:gdLst>
                  <a:gd name="T0" fmla="*/ 0 w 1"/>
                  <a:gd name="T1" fmla="*/ 1 h 1"/>
                  <a:gd name="T2" fmla="*/ 1 w 1"/>
                  <a:gd name="T3" fmla="*/ 1 h 1"/>
                  <a:gd name="T4" fmla="*/ 1 w 1"/>
                  <a:gd name="T5" fmla="*/ 0 h 1"/>
                  <a:gd name="T6" fmla="*/ 0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1" y="1"/>
                      <a:pt x="1" y="1"/>
                    </a:cubicBezTo>
                    <a:cubicBezTo>
                      <a:pt x="1" y="0"/>
                      <a:pt x="1" y="0"/>
                      <a:pt x="1" y="0"/>
                    </a:cubicBezTo>
                    <a:cubicBezTo>
                      <a:pt x="1" y="0"/>
                      <a:pt x="1" y="0"/>
                      <a:pt x="0" y="0"/>
                    </a:cubicBezTo>
                    <a:cubicBezTo>
                      <a:pt x="0" y="0"/>
                      <a:pt x="0" y="0"/>
                      <a:pt x="0"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96" name="Freeform 491">
                <a:extLst>
                  <a:ext uri="{FF2B5EF4-FFF2-40B4-BE49-F238E27FC236}">
                    <a16:creationId xmlns:a16="http://schemas.microsoft.com/office/drawing/2014/main" id="{40507F8F-DFEE-E2A0-6B84-FAF896DAFFC3}"/>
                  </a:ext>
                </a:extLst>
              </p:cNvPr>
              <p:cNvSpPr>
                <a:spLocks/>
              </p:cNvSpPr>
              <p:nvPr/>
            </p:nvSpPr>
            <p:spPr bwMode="auto">
              <a:xfrm>
                <a:off x="8577264" y="4178301"/>
                <a:ext cx="182563" cy="215900"/>
              </a:xfrm>
              <a:custGeom>
                <a:avLst/>
                <a:gdLst>
                  <a:gd name="T0" fmla="*/ 15 w 17"/>
                  <a:gd name="T1" fmla="*/ 7 h 20"/>
                  <a:gd name="T2" fmla="*/ 15 w 17"/>
                  <a:gd name="T3" fmla="*/ 8 h 20"/>
                  <a:gd name="T4" fmla="*/ 13 w 17"/>
                  <a:gd name="T5" fmla="*/ 8 h 20"/>
                  <a:gd name="T6" fmla="*/ 12 w 17"/>
                  <a:gd name="T7" fmla="*/ 8 h 20"/>
                  <a:gd name="T8" fmla="*/ 12 w 17"/>
                  <a:gd name="T9" fmla="*/ 7 h 20"/>
                  <a:gd name="T10" fmla="*/ 12 w 17"/>
                  <a:gd name="T11" fmla="*/ 7 h 20"/>
                  <a:gd name="T12" fmla="*/ 12 w 17"/>
                  <a:gd name="T13" fmla="*/ 5 h 20"/>
                  <a:gd name="T14" fmla="*/ 12 w 17"/>
                  <a:gd name="T15" fmla="*/ 5 h 20"/>
                  <a:gd name="T16" fmla="*/ 11 w 17"/>
                  <a:gd name="T17" fmla="*/ 6 h 20"/>
                  <a:gd name="T18" fmla="*/ 10 w 17"/>
                  <a:gd name="T19" fmla="*/ 6 h 20"/>
                  <a:gd name="T20" fmla="*/ 10 w 17"/>
                  <a:gd name="T21" fmla="*/ 5 h 20"/>
                  <a:gd name="T22" fmla="*/ 11 w 17"/>
                  <a:gd name="T23" fmla="*/ 5 h 20"/>
                  <a:gd name="T24" fmla="*/ 11 w 17"/>
                  <a:gd name="T25" fmla="*/ 4 h 20"/>
                  <a:gd name="T26" fmla="*/ 11 w 17"/>
                  <a:gd name="T27" fmla="*/ 3 h 20"/>
                  <a:gd name="T28" fmla="*/ 11 w 17"/>
                  <a:gd name="T29" fmla="*/ 2 h 20"/>
                  <a:gd name="T30" fmla="*/ 11 w 17"/>
                  <a:gd name="T31" fmla="*/ 2 h 20"/>
                  <a:gd name="T32" fmla="*/ 10 w 17"/>
                  <a:gd name="T33" fmla="*/ 1 h 20"/>
                  <a:gd name="T34" fmla="*/ 10 w 17"/>
                  <a:gd name="T35" fmla="*/ 1 h 20"/>
                  <a:gd name="T36" fmla="*/ 9 w 17"/>
                  <a:gd name="T37" fmla="*/ 1 h 20"/>
                  <a:gd name="T38" fmla="*/ 8 w 17"/>
                  <a:gd name="T39" fmla="*/ 1 h 20"/>
                  <a:gd name="T40" fmla="*/ 8 w 17"/>
                  <a:gd name="T41" fmla="*/ 2 h 20"/>
                  <a:gd name="T42" fmla="*/ 8 w 17"/>
                  <a:gd name="T43" fmla="*/ 3 h 20"/>
                  <a:gd name="T44" fmla="*/ 9 w 17"/>
                  <a:gd name="T45" fmla="*/ 4 h 20"/>
                  <a:gd name="T46" fmla="*/ 8 w 17"/>
                  <a:gd name="T47" fmla="*/ 5 h 20"/>
                  <a:gd name="T48" fmla="*/ 8 w 17"/>
                  <a:gd name="T49" fmla="*/ 6 h 20"/>
                  <a:gd name="T50" fmla="*/ 8 w 17"/>
                  <a:gd name="T51" fmla="*/ 7 h 20"/>
                  <a:gd name="T52" fmla="*/ 8 w 17"/>
                  <a:gd name="T53" fmla="*/ 8 h 20"/>
                  <a:gd name="T54" fmla="*/ 7 w 17"/>
                  <a:gd name="T55" fmla="*/ 9 h 20"/>
                  <a:gd name="T56" fmla="*/ 6 w 17"/>
                  <a:gd name="T57" fmla="*/ 10 h 20"/>
                  <a:gd name="T58" fmla="*/ 5 w 17"/>
                  <a:gd name="T59" fmla="*/ 11 h 20"/>
                  <a:gd name="T60" fmla="*/ 3 w 17"/>
                  <a:gd name="T61" fmla="*/ 12 h 20"/>
                  <a:gd name="T62" fmla="*/ 2 w 17"/>
                  <a:gd name="T63" fmla="*/ 13 h 20"/>
                  <a:gd name="T64" fmla="*/ 2 w 17"/>
                  <a:gd name="T65" fmla="*/ 14 h 20"/>
                  <a:gd name="T66" fmla="*/ 3 w 17"/>
                  <a:gd name="T67" fmla="*/ 15 h 20"/>
                  <a:gd name="T68" fmla="*/ 3 w 17"/>
                  <a:gd name="T69" fmla="*/ 16 h 20"/>
                  <a:gd name="T70" fmla="*/ 3 w 17"/>
                  <a:gd name="T71" fmla="*/ 16 h 20"/>
                  <a:gd name="T72" fmla="*/ 3 w 17"/>
                  <a:gd name="T73" fmla="*/ 17 h 20"/>
                  <a:gd name="T74" fmla="*/ 2 w 17"/>
                  <a:gd name="T75" fmla="*/ 18 h 20"/>
                  <a:gd name="T76" fmla="*/ 1 w 17"/>
                  <a:gd name="T77" fmla="*/ 18 h 20"/>
                  <a:gd name="T78" fmla="*/ 1 w 17"/>
                  <a:gd name="T79" fmla="*/ 19 h 20"/>
                  <a:gd name="T80" fmla="*/ 2 w 17"/>
                  <a:gd name="T81" fmla="*/ 19 h 20"/>
                  <a:gd name="T82" fmla="*/ 4 w 17"/>
                  <a:gd name="T83" fmla="*/ 19 h 20"/>
                  <a:gd name="T84" fmla="*/ 5 w 17"/>
                  <a:gd name="T85" fmla="*/ 18 h 20"/>
                  <a:gd name="T86" fmla="*/ 6 w 17"/>
                  <a:gd name="T87" fmla="*/ 17 h 20"/>
                  <a:gd name="T88" fmla="*/ 6 w 17"/>
                  <a:gd name="T89" fmla="*/ 17 h 20"/>
                  <a:gd name="T90" fmla="*/ 7 w 17"/>
                  <a:gd name="T91" fmla="*/ 17 h 20"/>
                  <a:gd name="T92" fmla="*/ 8 w 17"/>
                  <a:gd name="T93" fmla="*/ 16 h 20"/>
                  <a:gd name="T94" fmla="*/ 8 w 17"/>
                  <a:gd name="T95" fmla="*/ 15 h 20"/>
                  <a:gd name="T96" fmla="*/ 9 w 17"/>
                  <a:gd name="T97" fmla="*/ 15 h 20"/>
                  <a:gd name="T98" fmla="*/ 10 w 17"/>
                  <a:gd name="T99" fmla="*/ 14 h 20"/>
                  <a:gd name="T100" fmla="*/ 10 w 17"/>
                  <a:gd name="T101" fmla="*/ 13 h 20"/>
                  <a:gd name="T102" fmla="*/ 12 w 17"/>
                  <a:gd name="T103" fmla="*/ 13 h 20"/>
                  <a:gd name="T104" fmla="*/ 13 w 17"/>
                  <a:gd name="T105" fmla="*/ 13 h 20"/>
                  <a:gd name="T106" fmla="*/ 14 w 17"/>
                  <a:gd name="T107" fmla="*/ 12 h 20"/>
                  <a:gd name="T108" fmla="*/ 14 w 17"/>
                  <a:gd name="T109" fmla="*/ 11 h 20"/>
                  <a:gd name="T110" fmla="*/ 15 w 17"/>
                  <a:gd name="T111" fmla="*/ 11 h 20"/>
                  <a:gd name="T112" fmla="*/ 16 w 17"/>
                  <a:gd name="T113" fmla="*/ 10 h 20"/>
                  <a:gd name="T114" fmla="*/ 16 w 17"/>
                  <a:gd name="T115" fmla="*/ 9 h 20"/>
                  <a:gd name="T116" fmla="*/ 16 w 17"/>
                  <a:gd name="T117" fmla="*/ 8 h 20"/>
                  <a:gd name="T118" fmla="*/ 16 w 17"/>
                  <a:gd name="T119" fmla="*/ 7 h 20"/>
                  <a:gd name="T120" fmla="*/ 15 w 17"/>
                  <a:gd name="T121"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 h="20">
                    <a:moveTo>
                      <a:pt x="15" y="7"/>
                    </a:moveTo>
                    <a:cubicBezTo>
                      <a:pt x="15" y="8"/>
                      <a:pt x="15" y="8"/>
                      <a:pt x="15" y="8"/>
                    </a:cubicBezTo>
                    <a:cubicBezTo>
                      <a:pt x="14" y="8"/>
                      <a:pt x="14" y="8"/>
                      <a:pt x="13" y="8"/>
                    </a:cubicBezTo>
                    <a:cubicBezTo>
                      <a:pt x="13" y="8"/>
                      <a:pt x="13" y="9"/>
                      <a:pt x="12" y="8"/>
                    </a:cubicBezTo>
                    <a:cubicBezTo>
                      <a:pt x="12" y="8"/>
                      <a:pt x="12" y="8"/>
                      <a:pt x="12" y="7"/>
                    </a:cubicBezTo>
                    <a:cubicBezTo>
                      <a:pt x="12" y="7"/>
                      <a:pt x="12" y="7"/>
                      <a:pt x="12" y="7"/>
                    </a:cubicBezTo>
                    <a:cubicBezTo>
                      <a:pt x="13" y="6"/>
                      <a:pt x="13" y="6"/>
                      <a:pt x="12" y="5"/>
                    </a:cubicBezTo>
                    <a:cubicBezTo>
                      <a:pt x="12" y="5"/>
                      <a:pt x="12" y="5"/>
                      <a:pt x="12" y="5"/>
                    </a:cubicBezTo>
                    <a:cubicBezTo>
                      <a:pt x="11" y="5"/>
                      <a:pt x="11" y="5"/>
                      <a:pt x="11" y="6"/>
                    </a:cubicBezTo>
                    <a:cubicBezTo>
                      <a:pt x="11" y="6"/>
                      <a:pt x="10" y="7"/>
                      <a:pt x="10" y="6"/>
                    </a:cubicBezTo>
                    <a:cubicBezTo>
                      <a:pt x="10" y="6"/>
                      <a:pt x="10" y="6"/>
                      <a:pt x="10" y="5"/>
                    </a:cubicBezTo>
                    <a:cubicBezTo>
                      <a:pt x="10" y="5"/>
                      <a:pt x="11" y="5"/>
                      <a:pt x="11" y="5"/>
                    </a:cubicBezTo>
                    <a:cubicBezTo>
                      <a:pt x="11" y="5"/>
                      <a:pt x="11" y="4"/>
                      <a:pt x="11" y="4"/>
                    </a:cubicBezTo>
                    <a:cubicBezTo>
                      <a:pt x="11" y="4"/>
                      <a:pt x="11" y="3"/>
                      <a:pt x="11" y="3"/>
                    </a:cubicBezTo>
                    <a:cubicBezTo>
                      <a:pt x="11" y="3"/>
                      <a:pt x="11" y="3"/>
                      <a:pt x="11" y="2"/>
                    </a:cubicBezTo>
                    <a:cubicBezTo>
                      <a:pt x="11" y="2"/>
                      <a:pt x="11" y="2"/>
                      <a:pt x="11" y="2"/>
                    </a:cubicBezTo>
                    <a:cubicBezTo>
                      <a:pt x="11" y="1"/>
                      <a:pt x="11" y="1"/>
                      <a:pt x="10" y="1"/>
                    </a:cubicBezTo>
                    <a:cubicBezTo>
                      <a:pt x="10" y="1"/>
                      <a:pt x="10" y="1"/>
                      <a:pt x="10" y="1"/>
                    </a:cubicBezTo>
                    <a:cubicBezTo>
                      <a:pt x="9" y="0"/>
                      <a:pt x="9" y="0"/>
                      <a:pt x="9" y="1"/>
                    </a:cubicBezTo>
                    <a:cubicBezTo>
                      <a:pt x="9" y="1"/>
                      <a:pt x="8" y="1"/>
                      <a:pt x="8" y="1"/>
                    </a:cubicBezTo>
                    <a:cubicBezTo>
                      <a:pt x="8" y="2"/>
                      <a:pt x="8" y="2"/>
                      <a:pt x="8" y="2"/>
                    </a:cubicBezTo>
                    <a:cubicBezTo>
                      <a:pt x="8" y="3"/>
                      <a:pt x="7" y="3"/>
                      <a:pt x="8" y="3"/>
                    </a:cubicBezTo>
                    <a:cubicBezTo>
                      <a:pt x="8" y="4"/>
                      <a:pt x="9" y="3"/>
                      <a:pt x="9" y="4"/>
                    </a:cubicBezTo>
                    <a:cubicBezTo>
                      <a:pt x="9" y="4"/>
                      <a:pt x="8" y="4"/>
                      <a:pt x="8" y="5"/>
                    </a:cubicBezTo>
                    <a:cubicBezTo>
                      <a:pt x="8" y="5"/>
                      <a:pt x="8" y="5"/>
                      <a:pt x="8" y="6"/>
                    </a:cubicBezTo>
                    <a:cubicBezTo>
                      <a:pt x="8" y="6"/>
                      <a:pt x="8" y="6"/>
                      <a:pt x="8" y="7"/>
                    </a:cubicBezTo>
                    <a:cubicBezTo>
                      <a:pt x="8" y="7"/>
                      <a:pt x="8" y="8"/>
                      <a:pt x="8" y="8"/>
                    </a:cubicBezTo>
                    <a:cubicBezTo>
                      <a:pt x="8" y="9"/>
                      <a:pt x="7" y="9"/>
                      <a:pt x="7" y="9"/>
                    </a:cubicBezTo>
                    <a:cubicBezTo>
                      <a:pt x="7" y="10"/>
                      <a:pt x="7" y="10"/>
                      <a:pt x="6" y="10"/>
                    </a:cubicBezTo>
                    <a:cubicBezTo>
                      <a:pt x="6" y="11"/>
                      <a:pt x="6" y="11"/>
                      <a:pt x="5" y="11"/>
                    </a:cubicBezTo>
                    <a:cubicBezTo>
                      <a:pt x="5" y="12"/>
                      <a:pt x="4" y="12"/>
                      <a:pt x="3" y="12"/>
                    </a:cubicBezTo>
                    <a:cubicBezTo>
                      <a:pt x="3" y="12"/>
                      <a:pt x="3" y="13"/>
                      <a:pt x="2" y="13"/>
                    </a:cubicBezTo>
                    <a:cubicBezTo>
                      <a:pt x="2" y="13"/>
                      <a:pt x="2" y="14"/>
                      <a:pt x="2" y="14"/>
                    </a:cubicBezTo>
                    <a:cubicBezTo>
                      <a:pt x="2" y="14"/>
                      <a:pt x="2" y="14"/>
                      <a:pt x="3" y="15"/>
                    </a:cubicBezTo>
                    <a:cubicBezTo>
                      <a:pt x="3" y="15"/>
                      <a:pt x="3" y="15"/>
                      <a:pt x="3" y="16"/>
                    </a:cubicBezTo>
                    <a:cubicBezTo>
                      <a:pt x="3" y="16"/>
                      <a:pt x="3" y="16"/>
                      <a:pt x="3" y="16"/>
                    </a:cubicBezTo>
                    <a:cubicBezTo>
                      <a:pt x="3" y="17"/>
                      <a:pt x="3" y="17"/>
                      <a:pt x="3" y="17"/>
                    </a:cubicBezTo>
                    <a:cubicBezTo>
                      <a:pt x="2" y="17"/>
                      <a:pt x="2" y="17"/>
                      <a:pt x="2" y="18"/>
                    </a:cubicBezTo>
                    <a:cubicBezTo>
                      <a:pt x="1" y="18"/>
                      <a:pt x="1" y="18"/>
                      <a:pt x="1" y="18"/>
                    </a:cubicBezTo>
                    <a:cubicBezTo>
                      <a:pt x="0" y="19"/>
                      <a:pt x="0" y="19"/>
                      <a:pt x="1" y="19"/>
                    </a:cubicBezTo>
                    <a:cubicBezTo>
                      <a:pt x="1" y="20"/>
                      <a:pt x="2" y="19"/>
                      <a:pt x="2" y="19"/>
                    </a:cubicBezTo>
                    <a:cubicBezTo>
                      <a:pt x="3" y="19"/>
                      <a:pt x="3" y="19"/>
                      <a:pt x="4" y="19"/>
                    </a:cubicBezTo>
                    <a:cubicBezTo>
                      <a:pt x="4" y="19"/>
                      <a:pt x="4" y="18"/>
                      <a:pt x="5" y="18"/>
                    </a:cubicBezTo>
                    <a:cubicBezTo>
                      <a:pt x="5" y="18"/>
                      <a:pt x="5" y="18"/>
                      <a:pt x="6" y="17"/>
                    </a:cubicBezTo>
                    <a:cubicBezTo>
                      <a:pt x="6" y="17"/>
                      <a:pt x="6" y="17"/>
                      <a:pt x="6" y="17"/>
                    </a:cubicBezTo>
                    <a:cubicBezTo>
                      <a:pt x="7" y="16"/>
                      <a:pt x="7" y="17"/>
                      <a:pt x="7" y="17"/>
                    </a:cubicBezTo>
                    <a:cubicBezTo>
                      <a:pt x="8" y="16"/>
                      <a:pt x="8" y="16"/>
                      <a:pt x="8" y="16"/>
                    </a:cubicBezTo>
                    <a:cubicBezTo>
                      <a:pt x="8" y="16"/>
                      <a:pt x="8" y="16"/>
                      <a:pt x="8" y="15"/>
                    </a:cubicBezTo>
                    <a:cubicBezTo>
                      <a:pt x="8" y="15"/>
                      <a:pt x="8" y="15"/>
                      <a:pt x="9" y="15"/>
                    </a:cubicBezTo>
                    <a:cubicBezTo>
                      <a:pt x="9" y="14"/>
                      <a:pt x="9" y="14"/>
                      <a:pt x="10" y="14"/>
                    </a:cubicBezTo>
                    <a:cubicBezTo>
                      <a:pt x="10" y="13"/>
                      <a:pt x="10" y="13"/>
                      <a:pt x="10" y="13"/>
                    </a:cubicBezTo>
                    <a:cubicBezTo>
                      <a:pt x="11" y="12"/>
                      <a:pt x="11" y="13"/>
                      <a:pt x="12" y="13"/>
                    </a:cubicBezTo>
                    <a:cubicBezTo>
                      <a:pt x="12" y="12"/>
                      <a:pt x="13" y="13"/>
                      <a:pt x="13" y="13"/>
                    </a:cubicBezTo>
                    <a:cubicBezTo>
                      <a:pt x="13" y="12"/>
                      <a:pt x="14" y="12"/>
                      <a:pt x="14" y="12"/>
                    </a:cubicBezTo>
                    <a:cubicBezTo>
                      <a:pt x="14" y="12"/>
                      <a:pt x="14" y="11"/>
                      <a:pt x="14" y="11"/>
                    </a:cubicBezTo>
                    <a:cubicBezTo>
                      <a:pt x="15" y="11"/>
                      <a:pt x="15" y="11"/>
                      <a:pt x="15" y="11"/>
                    </a:cubicBezTo>
                    <a:cubicBezTo>
                      <a:pt x="16" y="10"/>
                      <a:pt x="15" y="10"/>
                      <a:pt x="16" y="10"/>
                    </a:cubicBezTo>
                    <a:cubicBezTo>
                      <a:pt x="16" y="9"/>
                      <a:pt x="16" y="9"/>
                      <a:pt x="16" y="9"/>
                    </a:cubicBezTo>
                    <a:cubicBezTo>
                      <a:pt x="16" y="9"/>
                      <a:pt x="16" y="9"/>
                      <a:pt x="16" y="8"/>
                    </a:cubicBezTo>
                    <a:cubicBezTo>
                      <a:pt x="16" y="8"/>
                      <a:pt x="17" y="8"/>
                      <a:pt x="16" y="7"/>
                    </a:cubicBezTo>
                    <a:cubicBezTo>
                      <a:pt x="16" y="7"/>
                      <a:pt x="16" y="7"/>
                      <a:pt x="15" y="7"/>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97" name="Freeform 492">
                <a:extLst>
                  <a:ext uri="{FF2B5EF4-FFF2-40B4-BE49-F238E27FC236}">
                    <a16:creationId xmlns:a16="http://schemas.microsoft.com/office/drawing/2014/main" id="{77CAA8FA-3857-7A3F-C648-7DFB060F3776}"/>
                  </a:ext>
                </a:extLst>
              </p:cNvPr>
              <p:cNvSpPr>
                <a:spLocks/>
              </p:cNvSpPr>
              <p:nvPr/>
            </p:nvSpPr>
            <p:spPr bwMode="auto">
              <a:xfrm>
                <a:off x="8242301" y="4546601"/>
                <a:ext cx="31750" cy="20638"/>
              </a:xfrm>
              <a:custGeom>
                <a:avLst/>
                <a:gdLst>
                  <a:gd name="T0" fmla="*/ 1 w 3"/>
                  <a:gd name="T1" fmla="*/ 2 h 2"/>
                  <a:gd name="T2" fmla="*/ 2 w 3"/>
                  <a:gd name="T3" fmla="*/ 1 h 2"/>
                  <a:gd name="T4" fmla="*/ 3 w 3"/>
                  <a:gd name="T5" fmla="*/ 1 h 2"/>
                  <a:gd name="T6" fmla="*/ 3 w 3"/>
                  <a:gd name="T7" fmla="*/ 0 h 2"/>
                  <a:gd name="T8" fmla="*/ 2 w 3"/>
                  <a:gd name="T9" fmla="*/ 0 h 2"/>
                  <a:gd name="T10" fmla="*/ 1 w 3"/>
                  <a:gd name="T11" fmla="*/ 1 h 2"/>
                  <a:gd name="T12" fmla="*/ 0 w 3"/>
                  <a:gd name="T13" fmla="*/ 1 h 2"/>
                  <a:gd name="T14" fmla="*/ 1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1" y="2"/>
                    </a:moveTo>
                    <a:cubicBezTo>
                      <a:pt x="1" y="2"/>
                      <a:pt x="2" y="1"/>
                      <a:pt x="2" y="1"/>
                    </a:cubicBezTo>
                    <a:cubicBezTo>
                      <a:pt x="2" y="1"/>
                      <a:pt x="3" y="1"/>
                      <a:pt x="3" y="1"/>
                    </a:cubicBezTo>
                    <a:cubicBezTo>
                      <a:pt x="3" y="0"/>
                      <a:pt x="3" y="0"/>
                      <a:pt x="3" y="0"/>
                    </a:cubicBezTo>
                    <a:cubicBezTo>
                      <a:pt x="2" y="0"/>
                      <a:pt x="2" y="0"/>
                      <a:pt x="2" y="0"/>
                    </a:cubicBezTo>
                    <a:cubicBezTo>
                      <a:pt x="1" y="0"/>
                      <a:pt x="1" y="0"/>
                      <a:pt x="1" y="1"/>
                    </a:cubicBezTo>
                    <a:cubicBezTo>
                      <a:pt x="1" y="1"/>
                      <a:pt x="0" y="1"/>
                      <a:pt x="0" y="1"/>
                    </a:cubicBezTo>
                    <a:cubicBezTo>
                      <a:pt x="0" y="1"/>
                      <a:pt x="1" y="1"/>
                      <a:pt x="1"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98" name="Freeform 493">
                <a:extLst>
                  <a:ext uri="{FF2B5EF4-FFF2-40B4-BE49-F238E27FC236}">
                    <a16:creationId xmlns:a16="http://schemas.microsoft.com/office/drawing/2014/main" id="{2A03253C-CB94-E190-130D-A0911C2A726B}"/>
                  </a:ext>
                </a:extLst>
              </p:cNvPr>
              <p:cNvSpPr>
                <a:spLocks/>
              </p:cNvSpPr>
              <p:nvPr/>
            </p:nvSpPr>
            <p:spPr bwMode="auto">
              <a:xfrm>
                <a:off x="8253414" y="4351339"/>
                <a:ext cx="323850" cy="206375"/>
              </a:xfrm>
              <a:custGeom>
                <a:avLst/>
                <a:gdLst>
                  <a:gd name="T0" fmla="*/ 29 w 30"/>
                  <a:gd name="T1" fmla="*/ 1 h 19"/>
                  <a:gd name="T2" fmla="*/ 28 w 30"/>
                  <a:gd name="T3" fmla="*/ 1 h 19"/>
                  <a:gd name="T4" fmla="*/ 27 w 30"/>
                  <a:gd name="T5" fmla="*/ 0 h 19"/>
                  <a:gd name="T6" fmla="*/ 25 w 30"/>
                  <a:gd name="T7" fmla="*/ 2 h 19"/>
                  <a:gd name="T8" fmla="*/ 23 w 30"/>
                  <a:gd name="T9" fmla="*/ 3 h 19"/>
                  <a:gd name="T10" fmla="*/ 20 w 30"/>
                  <a:gd name="T11" fmla="*/ 6 h 19"/>
                  <a:gd name="T12" fmla="*/ 18 w 30"/>
                  <a:gd name="T13" fmla="*/ 6 h 19"/>
                  <a:gd name="T14" fmla="*/ 17 w 30"/>
                  <a:gd name="T15" fmla="*/ 7 h 19"/>
                  <a:gd name="T16" fmla="*/ 15 w 30"/>
                  <a:gd name="T17" fmla="*/ 8 h 19"/>
                  <a:gd name="T18" fmla="*/ 13 w 30"/>
                  <a:gd name="T19" fmla="*/ 9 h 19"/>
                  <a:gd name="T20" fmla="*/ 10 w 30"/>
                  <a:gd name="T21" fmla="*/ 10 h 19"/>
                  <a:gd name="T22" fmla="*/ 7 w 30"/>
                  <a:gd name="T23" fmla="*/ 11 h 19"/>
                  <a:gd name="T24" fmla="*/ 5 w 30"/>
                  <a:gd name="T25" fmla="*/ 13 h 19"/>
                  <a:gd name="T26" fmla="*/ 2 w 30"/>
                  <a:gd name="T27" fmla="*/ 14 h 19"/>
                  <a:gd name="T28" fmla="*/ 1 w 30"/>
                  <a:gd name="T29" fmla="*/ 15 h 19"/>
                  <a:gd name="T30" fmla="*/ 1 w 30"/>
                  <a:gd name="T31" fmla="*/ 16 h 19"/>
                  <a:gd name="T32" fmla="*/ 2 w 30"/>
                  <a:gd name="T33" fmla="*/ 16 h 19"/>
                  <a:gd name="T34" fmla="*/ 3 w 30"/>
                  <a:gd name="T35" fmla="*/ 17 h 19"/>
                  <a:gd name="T36" fmla="*/ 5 w 30"/>
                  <a:gd name="T37" fmla="*/ 18 h 19"/>
                  <a:gd name="T38" fmla="*/ 8 w 30"/>
                  <a:gd name="T39" fmla="*/ 17 h 19"/>
                  <a:gd name="T40" fmla="*/ 11 w 30"/>
                  <a:gd name="T41" fmla="*/ 15 h 19"/>
                  <a:gd name="T42" fmla="*/ 13 w 30"/>
                  <a:gd name="T43" fmla="*/ 13 h 19"/>
                  <a:gd name="T44" fmla="*/ 14 w 30"/>
                  <a:gd name="T45" fmla="*/ 12 h 19"/>
                  <a:gd name="T46" fmla="*/ 17 w 30"/>
                  <a:gd name="T47" fmla="*/ 11 h 19"/>
                  <a:gd name="T48" fmla="*/ 20 w 30"/>
                  <a:gd name="T49" fmla="*/ 10 h 19"/>
                  <a:gd name="T50" fmla="*/ 21 w 30"/>
                  <a:gd name="T51" fmla="*/ 9 h 19"/>
                  <a:gd name="T52" fmla="*/ 23 w 30"/>
                  <a:gd name="T53" fmla="*/ 8 h 19"/>
                  <a:gd name="T54" fmla="*/ 25 w 30"/>
                  <a:gd name="T55" fmla="*/ 6 h 19"/>
                  <a:gd name="T56" fmla="*/ 27 w 30"/>
                  <a:gd name="T57" fmla="*/ 5 h 19"/>
                  <a:gd name="T58" fmla="*/ 28 w 30"/>
                  <a:gd name="T59" fmla="*/ 4 h 19"/>
                  <a:gd name="T60" fmla="*/ 30 w 30"/>
                  <a:gd name="T61" fmla="*/ 3 h 19"/>
                  <a:gd name="T62" fmla="*/ 30 w 30"/>
                  <a:gd name="T63"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 h="19">
                    <a:moveTo>
                      <a:pt x="30" y="1"/>
                    </a:moveTo>
                    <a:cubicBezTo>
                      <a:pt x="29" y="1"/>
                      <a:pt x="29" y="1"/>
                      <a:pt x="29" y="1"/>
                    </a:cubicBezTo>
                    <a:cubicBezTo>
                      <a:pt x="28" y="1"/>
                      <a:pt x="28" y="2"/>
                      <a:pt x="28" y="1"/>
                    </a:cubicBezTo>
                    <a:cubicBezTo>
                      <a:pt x="28" y="1"/>
                      <a:pt x="28" y="1"/>
                      <a:pt x="28" y="1"/>
                    </a:cubicBezTo>
                    <a:cubicBezTo>
                      <a:pt x="28" y="1"/>
                      <a:pt x="28" y="0"/>
                      <a:pt x="28" y="0"/>
                    </a:cubicBezTo>
                    <a:cubicBezTo>
                      <a:pt x="27" y="0"/>
                      <a:pt x="27" y="0"/>
                      <a:pt x="27" y="0"/>
                    </a:cubicBezTo>
                    <a:cubicBezTo>
                      <a:pt x="26" y="1"/>
                      <a:pt x="26" y="1"/>
                      <a:pt x="26" y="1"/>
                    </a:cubicBezTo>
                    <a:cubicBezTo>
                      <a:pt x="25" y="1"/>
                      <a:pt x="25" y="1"/>
                      <a:pt x="25" y="2"/>
                    </a:cubicBezTo>
                    <a:cubicBezTo>
                      <a:pt x="25" y="2"/>
                      <a:pt x="25" y="2"/>
                      <a:pt x="24" y="3"/>
                    </a:cubicBezTo>
                    <a:cubicBezTo>
                      <a:pt x="24" y="3"/>
                      <a:pt x="24" y="3"/>
                      <a:pt x="23" y="3"/>
                    </a:cubicBezTo>
                    <a:cubicBezTo>
                      <a:pt x="22" y="4"/>
                      <a:pt x="22" y="4"/>
                      <a:pt x="21" y="5"/>
                    </a:cubicBezTo>
                    <a:cubicBezTo>
                      <a:pt x="21" y="5"/>
                      <a:pt x="21" y="5"/>
                      <a:pt x="20" y="6"/>
                    </a:cubicBezTo>
                    <a:cubicBezTo>
                      <a:pt x="20" y="6"/>
                      <a:pt x="20" y="6"/>
                      <a:pt x="19" y="6"/>
                    </a:cubicBezTo>
                    <a:cubicBezTo>
                      <a:pt x="19" y="6"/>
                      <a:pt x="19" y="6"/>
                      <a:pt x="18" y="6"/>
                    </a:cubicBezTo>
                    <a:cubicBezTo>
                      <a:pt x="18" y="7"/>
                      <a:pt x="18" y="7"/>
                      <a:pt x="17" y="7"/>
                    </a:cubicBezTo>
                    <a:cubicBezTo>
                      <a:pt x="17" y="7"/>
                      <a:pt x="17" y="7"/>
                      <a:pt x="17" y="7"/>
                    </a:cubicBezTo>
                    <a:cubicBezTo>
                      <a:pt x="16" y="8"/>
                      <a:pt x="16" y="8"/>
                      <a:pt x="16" y="8"/>
                    </a:cubicBezTo>
                    <a:cubicBezTo>
                      <a:pt x="16" y="8"/>
                      <a:pt x="15" y="8"/>
                      <a:pt x="15" y="8"/>
                    </a:cubicBezTo>
                    <a:cubicBezTo>
                      <a:pt x="14" y="8"/>
                      <a:pt x="14" y="8"/>
                      <a:pt x="13" y="9"/>
                    </a:cubicBezTo>
                    <a:cubicBezTo>
                      <a:pt x="13" y="9"/>
                      <a:pt x="13" y="9"/>
                      <a:pt x="13" y="9"/>
                    </a:cubicBezTo>
                    <a:cubicBezTo>
                      <a:pt x="12" y="9"/>
                      <a:pt x="12" y="10"/>
                      <a:pt x="11" y="10"/>
                    </a:cubicBezTo>
                    <a:cubicBezTo>
                      <a:pt x="11" y="10"/>
                      <a:pt x="11" y="10"/>
                      <a:pt x="10" y="10"/>
                    </a:cubicBezTo>
                    <a:cubicBezTo>
                      <a:pt x="10" y="11"/>
                      <a:pt x="9" y="10"/>
                      <a:pt x="9" y="10"/>
                    </a:cubicBezTo>
                    <a:cubicBezTo>
                      <a:pt x="8" y="11"/>
                      <a:pt x="8" y="11"/>
                      <a:pt x="7" y="11"/>
                    </a:cubicBezTo>
                    <a:cubicBezTo>
                      <a:pt x="7" y="12"/>
                      <a:pt x="7" y="12"/>
                      <a:pt x="6" y="12"/>
                    </a:cubicBezTo>
                    <a:cubicBezTo>
                      <a:pt x="6" y="13"/>
                      <a:pt x="6" y="12"/>
                      <a:pt x="5" y="13"/>
                    </a:cubicBezTo>
                    <a:cubicBezTo>
                      <a:pt x="5" y="13"/>
                      <a:pt x="5" y="13"/>
                      <a:pt x="5" y="13"/>
                    </a:cubicBezTo>
                    <a:cubicBezTo>
                      <a:pt x="4" y="14"/>
                      <a:pt x="3" y="13"/>
                      <a:pt x="2" y="14"/>
                    </a:cubicBezTo>
                    <a:cubicBezTo>
                      <a:pt x="2" y="15"/>
                      <a:pt x="3" y="15"/>
                      <a:pt x="2" y="15"/>
                    </a:cubicBezTo>
                    <a:cubicBezTo>
                      <a:pt x="2" y="15"/>
                      <a:pt x="1" y="15"/>
                      <a:pt x="1" y="15"/>
                    </a:cubicBezTo>
                    <a:cubicBezTo>
                      <a:pt x="1" y="15"/>
                      <a:pt x="1" y="16"/>
                      <a:pt x="1" y="16"/>
                    </a:cubicBezTo>
                    <a:cubicBezTo>
                      <a:pt x="1" y="16"/>
                      <a:pt x="0" y="16"/>
                      <a:pt x="1" y="16"/>
                    </a:cubicBezTo>
                    <a:cubicBezTo>
                      <a:pt x="1" y="17"/>
                      <a:pt x="1" y="16"/>
                      <a:pt x="1" y="16"/>
                    </a:cubicBezTo>
                    <a:cubicBezTo>
                      <a:pt x="2" y="17"/>
                      <a:pt x="2" y="16"/>
                      <a:pt x="2" y="16"/>
                    </a:cubicBezTo>
                    <a:cubicBezTo>
                      <a:pt x="2" y="17"/>
                      <a:pt x="3" y="17"/>
                      <a:pt x="3" y="17"/>
                    </a:cubicBezTo>
                    <a:cubicBezTo>
                      <a:pt x="3" y="17"/>
                      <a:pt x="3" y="17"/>
                      <a:pt x="3" y="17"/>
                    </a:cubicBezTo>
                    <a:cubicBezTo>
                      <a:pt x="3" y="18"/>
                      <a:pt x="3" y="18"/>
                      <a:pt x="3" y="18"/>
                    </a:cubicBezTo>
                    <a:cubicBezTo>
                      <a:pt x="4" y="19"/>
                      <a:pt x="5" y="18"/>
                      <a:pt x="5" y="18"/>
                    </a:cubicBezTo>
                    <a:cubicBezTo>
                      <a:pt x="6" y="18"/>
                      <a:pt x="6" y="18"/>
                      <a:pt x="7" y="17"/>
                    </a:cubicBezTo>
                    <a:cubicBezTo>
                      <a:pt x="7" y="17"/>
                      <a:pt x="7" y="17"/>
                      <a:pt x="8" y="17"/>
                    </a:cubicBezTo>
                    <a:cubicBezTo>
                      <a:pt x="8" y="16"/>
                      <a:pt x="9" y="16"/>
                      <a:pt x="9" y="16"/>
                    </a:cubicBezTo>
                    <a:cubicBezTo>
                      <a:pt x="10" y="16"/>
                      <a:pt x="10" y="16"/>
                      <a:pt x="11" y="15"/>
                    </a:cubicBezTo>
                    <a:cubicBezTo>
                      <a:pt x="11" y="15"/>
                      <a:pt x="11" y="15"/>
                      <a:pt x="12" y="14"/>
                    </a:cubicBezTo>
                    <a:cubicBezTo>
                      <a:pt x="12" y="14"/>
                      <a:pt x="12" y="13"/>
                      <a:pt x="13" y="13"/>
                    </a:cubicBezTo>
                    <a:cubicBezTo>
                      <a:pt x="13" y="13"/>
                      <a:pt x="14" y="13"/>
                      <a:pt x="14" y="12"/>
                    </a:cubicBezTo>
                    <a:cubicBezTo>
                      <a:pt x="14" y="12"/>
                      <a:pt x="14" y="12"/>
                      <a:pt x="14" y="12"/>
                    </a:cubicBezTo>
                    <a:cubicBezTo>
                      <a:pt x="15" y="11"/>
                      <a:pt x="16" y="12"/>
                      <a:pt x="16" y="11"/>
                    </a:cubicBezTo>
                    <a:cubicBezTo>
                      <a:pt x="17" y="11"/>
                      <a:pt x="17" y="11"/>
                      <a:pt x="17" y="11"/>
                    </a:cubicBezTo>
                    <a:cubicBezTo>
                      <a:pt x="17" y="11"/>
                      <a:pt x="17" y="10"/>
                      <a:pt x="18" y="10"/>
                    </a:cubicBezTo>
                    <a:cubicBezTo>
                      <a:pt x="18" y="10"/>
                      <a:pt x="19" y="10"/>
                      <a:pt x="20" y="10"/>
                    </a:cubicBezTo>
                    <a:cubicBezTo>
                      <a:pt x="20" y="10"/>
                      <a:pt x="20" y="10"/>
                      <a:pt x="20" y="10"/>
                    </a:cubicBezTo>
                    <a:cubicBezTo>
                      <a:pt x="21" y="10"/>
                      <a:pt x="21" y="9"/>
                      <a:pt x="21" y="9"/>
                    </a:cubicBezTo>
                    <a:cubicBezTo>
                      <a:pt x="21" y="8"/>
                      <a:pt x="21" y="8"/>
                      <a:pt x="22" y="8"/>
                    </a:cubicBezTo>
                    <a:cubicBezTo>
                      <a:pt x="22" y="8"/>
                      <a:pt x="23" y="8"/>
                      <a:pt x="23" y="8"/>
                    </a:cubicBezTo>
                    <a:cubicBezTo>
                      <a:pt x="24" y="7"/>
                      <a:pt x="24" y="7"/>
                      <a:pt x="24" y="7"/>
                    </a:cubicBezTo>
                    <a:cubicBezTo>
                      <a:pt x="24" y="6"/>
                      <a:pt x="24" y="6"/>
                      <a:pt x="25" y="6"/>
                    </a:cubicBezTo>
                    <a:cubicBezTo>
                      <a:pt x="25" y="6"/>
                      <a:pt x="25" y="6"/>
                      <a:pt x="26" y="6"/>
                    </a:cubicBezTo>
                    <a:cubicBezTo>
                      <a:pt x="26" y="6"/>
                      <a:pt x="27" y="6"/>
                      <a:pt x="27" y="5"/>
                    </a:cubicBezTo>
                    <a:cubicBezTo>
                      <a:pt x="27" y="5"/>
                      <a:pt x="27" y="5"/>
                      <a:pt x="27" y="5"/>
                    </a:cubicBezTo>
                    <a:cubicBezTo>
                      <a:pt x="28" y="4"/>
                      <a:pt x="28" y="4"/>
                      <a:pt x="28" y="4"/>
                    </a:cubicBezTo>
                    <a:cubicBezTo>
                      <a:pt x="28" y="4"/>
                      <a:pt x="28" y="4"/>
                      <a:pt x="29" y="3"/>
                    </a:cubicBezTo>
                    <a:cubicBezTo>
                      <a:pt x="29" y="3"/>
                      <a:pt x="30" y="3"/>
                      <a:pt x="30" y="3"/>
                    </a:cubicBezTo>
                    <a:cubicBezTo>
                      <a:pt x="30" y="2"/>
                      <a:pt x="30" y="2"/>
                      <a:pt x="30" y="1"/>
                    </a:cubicBezTo>
                    <a:cubicBezTo>
                      <a:pt x="30" y="1"/>
                      <a:pt x="30" y="1"/>
                      <a:pt x="30"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499" name="Freeform 494">
                <a:extLst>
                  <a:ext uri="{FF2B5EF4-FFF2-40B4-BE49-F238E27FC236}">
                    <a16:creationId xmlns:a16="http://schemas.microsoft.com/office/drawing/2014/main" id="{30D4E5B0-C5FA-26F4-2113-D1FBDC94B031}"/>
                  </a:ext>
                </a:extLst>
              </p:cNvPr>
              <p:cNvSpPr>
                <a:spLocks/>
              </p:cNvSpPr>
              <p:nvPr/>
            </p:nvSpPr>
            <p:spPr bwMode="auto">
              <a:xfrm>
                <a:off x="-92074" y="2395539"/>
                <a:ext cx="31750" cy="9525"/>
              </a:xfrm>
              <a:custGeom>
                <a:avLst/>
                <a:gdLst>
                  <a:gd name="T0" fmla="*/ 2 w 3"/>
                  <a:gd name="T1" fmla="*/ 0 h 1"/>
                  <a:gd name="T2" fmla="*/ 2 w 3"/>
                  <a:gd name="T3" fmla="*/ 0 h 1"/>
                  <a:gd name="T4" fmla="*/ 1 w 3"/>
                  <a:gd name="T5" fmla="*/ 0 h 1"/>
                  <a:gd name="T6" fmla="*/ 1 w 3"/>
                  <a:gd name="T7" fmla="*/ 1 h 1"/>
                  <a:gd name="T8" fmla="*/ 1 w 3"/>
                  <a:gd name="T9" fmla="*/ 1 h 1"/>
                  <a:gd name="T10" fmla="*/ 2 w 3"/>
                  <a:gd name="T11" fmla="*/ 1 h 1"/>
                  <a:gd name="T12" fmla="*/ 2 w 3"/>
                  <a:gd name="T13" fmla="*/ 1 h 1"/>
                  <a:gd name="T14" fmla="*/ 3 w 3"/>
                  <a:gd name="T15" fmla="*/ 1 h 1"/>
                  <a:gd name="T16" fmla="*/ 2 w 3"/>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
                    <a:moveTo>
                      <a:pt x="2" y="0"/>
                    </a:moveTo>
                    <a:cubicBezTo>
                      <a:pt x="2" y="0"/>
                      <a:pt x="2" y="0"/>
                      <a:pt x="2" y="0"/>
                    </a:cubicBezTo>
                    <a:cubicBezTo>
                      <a:pt x="1" y="0"/>
                      <a:pt x="1" y="0"/>
                      <a:pt x="1" y="0"/>
                    </a:cubicBezTo>
                    <a:cubicBezTo>
                      <a:pt x="1" y="0"/>
                      <a:pt x="0" y="1"/>
                      <a:pt x="1" y="1"/>
                    </a:cubicBezTo>
                    <a:cubicBezTo>
                      <a:pt x="1" y="1"/>
                      <a:pt x="1" y="1"/>
                      <a:pt x="1" y="1"/>
                    </a:cubicBezTo>
                    <a:cubicBezTo>
                      <a:pt x="1" y="1"/>
                      <a:pt x="1" y="1"/>
                      <a:pt x="2" y="1"/>
                    </a:cubicBezTo>
                    <a:cubicBezTo>
                      <a:pt x="2" y="1"/>
                      <a:pt x="2" y="1"/>
                      <a:pt x="2" y="1"/>
                    </a:cubicBezTo>
                    <a:cubicBezTo>
                      <a:pt x="2" y="1"/>
                      <a:pt x="3" y="1"/>
                      <a:pt x="3" y="1"/>
                    </a:cubicBezTo>
                    <a:cubicBezTo>
                      <a:pt x="3" y="1"/>
                      <a:pt x="3" y="0"/>
                      <a:pt x="2"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500" name="Freeform 495">
                <a:extLst>
                  <a:ext uri="{FF2B5EF4-FFF2-40B4-BE49-F238E27FC236}">
                    <a16:creationId xmlns:a16="http://schemas.microsoft.com/office/drawing/2014/main" id="{4DA52127-9FD9-37FA-1360-3A09F4204387}"/>
                  </a:ext>
                </a:extLst>
              </p:cNvPr>
              <p:cNvSpPr>
                <a:spLocks/>
              </p:cNvSpPr>
              <p:nvPr/>
            </p:nvSpPr>
            <p:spPr bwMode="auto">
              <a:xfrm>
                <a:off x="-49212" y="2405064"/>
                <a:ext cx="22225" cy="22225"/>
              </a:xfrm>
              <a:custGeom>
                <a:avLst/>
                <a:gdLst>
                  <a:gd name="T0" fmla="*/ 2 w 2"/>
                  <a:gd name="T1" fmla="*/ 1 h 2"/>
                  <a:gd name="T2" fmla="*/ 1 w 2"/>
                  <a:gd name="T3" fmla="*/ 1 h 2"/>
                  <a:gd name="T4" fmla="*/ 0 w 2"/>
                  <a:gd name="T5" fmla="*/ 1 h 2"/>
                  <a:gd name="T6" fmla="*/ 0 w 2"/>
                  <a:gd name="T7" fmla="*/ 2 h 2"/>
                  <a:gd name="T8" fmla="*/ 1 w 2"/>
                  <a:gd name="T9" fmla="*/ 2 h 2"/>
                  <a:gd name="T10" fmla="*/ 2 w 2"/>
                  <a:gd name="T11" fmla="*/ 2 h 2"/>
                  <a:gd name="T12" fmla="*/ 2 w 2"/>
                  <a:gd name="T13" fmla="*/ 1 h 2"/>
                  <a:gd name="T14" fmla="*/ 2 w 2"/>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2" y="1"/>
                    </a:moveTo>
                    <a:cubicBezTo>
                      <a:pt x="1" y="0"/>
                      <a:pt x="1" y="0"/>
                      <a:pt x="1" y="1"/>
                    </a:cubicBezTo>
                    <a:cubicBezTo>
                      <a:pt x="1" y="1"/>
                      <a:pt x="0" y="1"/>
                      <a:pt x="0" y="1"/>
                    </a:cubicBezTo>
                    <a:cubicBezTo>
                      <a:pt x="0" y="1"/>
                      <a:pt x="0" y="2"/>
                      <a:pt x="0" y="2"/>
                    </a:cubicBezTo>
                    <a:cubicBezTo>
                      <a:pt x="1" y="2"/>
                      <a:pt x="1" y="2"/>
                      <a:pt x="1" y="2"/>
                    </a:cubicBezTo>
                    <a:cubicBezTo>
                      <a:pt x="2" y="2"/>
                      <a:pt x="2" y="2"/>
                      <a:pt x="2" y="2"/>
                    </a:cubicBezTo>
                    <a:cubicBezTo>
                      <a:pt x="2" y="2"/>
                      <a:pt x="2" y="2"/>
                      <a:pt x="2" y="1"/>
                    </a:cubicBezTo>
                    <a:cubicBezTo>
                      <a:pt x="2" y="1"/>
                      <a:pt x="2" y="1"/>
                      <a:pt x="2"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501" name="Freeform 496">
                <a:extLst>
                  <a:ext uri="{FF2B5EF4-FFF2-40B4-BE49-F238E27FC236}">
                    <a16:creationId xmlns:a16="http://schemas.microsoft.com/office/drawing/2014/main" id="{7ABE8450-8B25-1B31-3622-E3607ADA06B7}"/>
                  </a:ext>
                </a:extLst>
              </p:cNvPr>
              <p:cNvSpPr>
                <a:spLocks/>
              </p:cNvSpPr>
              <p:nvPr/>
            </p:nvSpPr>
            <p:spPr bwMode="auto">
              <a:xfrm>
                <a:off x="-15874" y="2427289"/>
                <a:ext cx="31750" cy="22225"/>
              </a:xfrm>
              <a:custGeom>
                <a:avLst/>
                <a:gdLst>
                  <a:gd name="T0" fmla="*/ 2 w 3"/>
                  <a:gd name="T1" fmla="*/ 2 h 2"/>
                  <a:gd name="T2" fmla="*/ 3 w 3"/>
                  <a:gd name="T3" fmla="*/ 2 h 2"/>
                  <a:gd name="T4" fmla="*/ 3 w 3"/>
                  <a:gd name="T5" fmla="*/ 1 h 2"/>
                  <a:gd name="T6" fmla="*/ 3 w 3"/>
                  <a:gd name="T7" fmla="*/ 1 h 2"/>
                  <a:gd name="T8" fmla="*/ 2 w 3"/>
                  <a:gd name="T9" fmla="*/ 0 h 2"/>
                  <a:gd name="T10" fmla="*/ 1 w 3"/>
                  <a:gd name="T11" fmla="*/ 0 h 2"/>
                  <a:gd name="T12" fmla="*/ 0 w 3"/>
                  <a:gd name="T13" fmla="*/ 0 h 2"/>
                  <a:gd name="T14" fmla="*/ 0 w 3"/>
                  <a:gd name="T15" fmla="*/ 1 h 2"/>
                  <a:gd name="T16" fmla="*/ 1 w 3"/>
                  <a:gd name="T17" fmla="*/ 1 h 2"/>
                  <a:gd name="T18" fmla="*/ 1 w 3"/>
                  <a:gd name="T19" fmla="*/ 1 h 2"/>
                  <a:gd name="T20" fmla="*/ 1 w 3"/>
                  <a:gd name="T21" fmla="*/ 2 h 2"/>
                  <a:gd name="T22" fmla="*/ 2 w 3"/>
                  <a:gd name="T2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2">
                    <a:moveTo>
                      <a:pt x="2" y="2"/>
                    </a:moveTo>
                    <a:cubicBezTo>
                      <a:pt x="2" y="2"/>
                      <a:pt x="3" y="2"/>
                      <a:pt x="3" y="2"/>
                    </a:cubicBezTo>
                    <a:cubicBezTo>
                      <a:pt x="3" y="2"/>
                      <a:pt x="3" y="2"/>
                      <a:pt x="3" y="1"/>
                    </a:cubicBezTo>
                    <a:cubicBezTo>
                      <a:pt x="3" y="1"/>
                      <a:pt x="3" y="1"/>
                      <a:pt x="3" y="1"/>
                    </a:cubicBezTo>
                    <a:cubicBezTo>
                      <a:pt x="2" y="1"/>
                      <a:pt x="2" y="1"/>
                      <a:pt x="2" y="0"/>
                    </a:cubicBezTo>
                    <a:cubicBezTo>
                      <a:pt x="1" y="0"/>
                      <a:pt x="1" y="0"/>
                      <a:pt x="1" y="0"/>
                    </a:cubicBezTo>
                    <a:cubicBezTo>
                      <a:pt x="0" y="0"/>
                      <a:pt x="0" y="0"/>
                      <a:pt x="0" y="0"/>
                    </a:cubicBezTo>
                    <a:cubicBezTo>
                      <a:pt x="0" y="0"/>
                      <a:pt x="0" y="0"/>
                      <a:pt x="0" y="1"/>
                    </a:cubicBezTo>
                    <a:cubicBezTo>
                      <a:pt x="0" y="1"/>
                      <a:pt x="0" y="1"/>
                      <a:pt x="1" y="1"/>
                    </a:cubicBezTo>
                    <a:cubicBezTo>
                      <a:pt x="1" y="1"/>
                      <a:pt x="1" y="1"/>
                      <a:pt x="1" y="1"/>
                    </a:cubicBezTo>
                    <a:cubicBezTo>
                      <a:pt x="1" y="1"/>
                      <a:pt x="1" y="1"/>
                      <a:pt x="1" y="2"/>
                    </a:cubicBezTo>
                    <a:cubicBezTo>
                      <a:pt x="2" y="2"/>
                      <a:pt x="2" y="2"/>
                      <a:pt x="2"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502" name="Freeform 497">
                <a:extLst>
                  <a:ext uri="{FF2B5EF4-FFF2-40B4-BE49-F238E27FC236}">
                    <a16:creationId xmlns:a16="http://schemas.microsoft.com/office/drawing/2014/main" id="{D4C8BA99-45A1-ABE5-6D1E-DF70CF2F5D6A}"/>
                  </a:ext>
                </a:extLst>
              </p:cNvPr>
              <p:cNvSpPr>
                <a:spLocks/>
              </p:cNvSpPr>
              <p:nvPr/>
            </p:nvSpPr>
            <p:spPr bwMode="auto">
              <a:xfrm>
                <a:off x="-6349" y="2459039"/>
                <a:ext cx="44450" cy="44450"/>
              </a:xfrm>
              <a:custGeom>
                <a:avLst/>
                <a:gdLst>
                  <a:gd name="T0" fmla="*/ 3 w 4"/>
                  <a:gd name="T1" fmla="*/ 0 h 4"/>
                  <a:gd name="T2" fmla="*/ 3 w 4"/>
                  <a:gd name="T3" fmla="*/ 0 h 4"/>
                  <a:gd name="T4" fmla="*/ 2 w 4"/>
                  <a:gd name="T5" fmla="*/ 0 h 4"/>
                  <a:gd name="T6" fmla="*/ 1 w 4"/>
                  <a:gd name="T7" fmla="*/ 0 h 4"/>
                  <a:gd name="T8" fmla="*/ 0 w 4"/>
                  <a:gd name="T9" fmla="*/ 1 h 4"/>
                  <a:gd name="T10" fmla="*/ 1 w 4"/>
                  <a:gd name="T11" fmla="*/ 2 h 4"/>
                  <a:gd name="T12" fmla="*/ 0 w 4"/>
                  <a:gd name="T13" fmla="*/ 3 h 4"/>
                  <a:gd name="T14" fmla="*/ 1 w 4"/>
                  <a:gd name="T15" fmla="*/ 3 h 4"/>
                  <a:gd name="T16" fmla="*/ 1 w 4"/>
                  <a:gd name="T17" fmla="*/ 4 h 4"/>
                  <a:gd name="T18" fmla="*/ 2 w 4"/>
                  <a:gd name="T19" fmla="*/ 3 h 4"/>
                  <a:gd name="T20" fmla="*/ 2 w 4"/>
                  <a:gd name="T21" fmla="*/ 3 h 4"/>
                  <a:gd name="T22" fmla="*/ 3 w 4"/>
                  <a:gd name="T23" fmla="*/ 2 h 4"/>
                  <a:gd name="T24" fmla="*/ 4 w 4"/>
                  <a:gd name="T25" fmla="*/ 2 h 4"/>
                  <a:gd name="T26" fmla="*/ 3 w 4"/>
                  <a:gd name="T27" fmla="*/ 1 h 4"/>
                  <a:gd name="T28" fmla="*/ 3 w 4"/>
                  <a:gd name="T2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4">
                    <a:moveTo>
                      <a:pt x="3" y="0"/>
                    </a:moveTo>
                    <a:cubicBezTo>
                      <a:pt x="3" y="0"/>
                      <a:pt x="3" y="0"/>
                      <a:pt x="3" y="0"/>
                    </a:cubicBezTo>
                    <a:cubicBezTo>
                      <a:pt x="2" y="0"/>
                      <a:pt x="2" y="0"/>
                      <a:pt x="2" y="0"/>
                    </a:cubicBezTo>
                    <a:cubicBezTo>
                      <a:pt x="1" y="0"/>
                      <a:pt x="1" y="0"/>
                      <a:pt x="1" y="0"/>
                    </a:cubicBezTo>
                    <a:cubicBezTo>
                      <a:pt x="1" y="0"/>
                      <a:pt x="1" y="0"/>
                      <a:pt x="0" y="1"/>
                    </a:cubicBezTo>
                    <a:cubicBezTo>
                      <a:pt x="0" y="1"/>
                      <a:pt x="1" y="1"/>
                      <a:pt x="1" y="2"/>
                    </a:cubicBezTo>
                    <a:cubicBezTo>
                      <a:pt x="1" y="2"/>
                      <a:pt x="0" y="2"/>
                      <a:pt x="0" y="3"/>
                    </a:cubicBezTo>
                    <a:cubicBezTo>
                      <a:pt x="0" y="3"/>
                      <a:pt x="0" y="3"/>
                      <a:pt x="1" y="3"/>
                    </a:cubicBezTo>
                    <a:cubicBezTo>
                      <a:pt x="1" y="4"/>
                      <a:pt x="1" y="4"/>
                      <a:pt x="1" y="4"/>
                    </a:cubicBezTo>
                    <a:cubicBezTo>
                      <a:pt x="1" y="4"/>
                      <a:pt x="1" y="4"/>
                      <a:pt x="2" y="3"/>
                    </a:cubicBezTo>
                    <a:cubicBezTo>
                      <a:pt x="2" y="3"/>
                      <a:pt x="2" y="3"/>
                      <a:pt x="2" y="3"/>
                    </a:cubicBezTo>
                    <a:cubicBezTo>
                      <a:pt x="3" y="3"/>
                      <a:pt x="3" y="3"/>
                      <a:pt x="3" y="2"/>
                    </a:cubicBezTo>
                    <a:cubicBezTo>
                      <a:pt x="3" y="2"/>
                      <a:pt x="3" y="2"/>
                      <a:pt x="4" y="2"/>
                    </a:cubicBezTo>
                    <a:cubicBezTo>
                      <a:pt x="4" y="2"/>
                      <a:pt x="4" y="1"/>
                      <a:pt x="3" y="1"/>
                    </a:cubicBezTo>
                    <a:cubicBezTo>
                      <a:pt x="3" y="1"/>
                      <a:pt x="3" y="1"/>
                      <a:pt x="3"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503" name="Freeform 498">
                <a:extLst>
                  <a:ext uri="{FF2B5EF4-FFF2-40B4-BE49-F238E27FC236}">
                    <a16:creationId xmlns:a16="http://schemas.microsoft.com/office/drawing/2014/main" id="{FF6FC12E-997E-486E-9B67-6F8CF9BBF86A}"/>
                  </a:ext>
                </a:extLst>
              </p:cNvPr>
              <p:cNvSpPr>
                <a:spLocks/>
              </p:cNvSpPr>
              <p:nvPr/>
            </p:nvSpPr>
            <p:spPr bwMode="auto">
              <a:xfrm>
                <a:off x="296864" y="1422401"/>
                <a:ext cx="20638" cy="20638"/>
              </a:xfrm>
              <a:custGeom>
                <a:avLst/>
                <a:gdLst>
                  <a:gd name="T0" fmla="*/ 7 w 13"/>
                  <a:gd name="T1" fmla="*/ 6 h 13"/>
                  <a:gd name="T2" fmla="*/ 0 w 13"/>
                  <a:gd name="T3" fmla="*/ 6 h 13"/>
                  <a:gd name="T4" fmla="*/ 7 w 13"/>
                  <a:gd name="T5" fmla="*/ 13 h 13"/>
                  <a:gd name="T6" fmla="*/ 13 w 13"/>
                  <a:gd name="T7" fmla="*/ 6 h 13"/>
                  <a:gd name="T8" fmla="*/ 13 w 13"/>
                  <a:gd name="T9" fmla="*/ 6 h 13"/>
                  <a:gd name="T10" fmla="*/ 13 w 13"/>
                  <a:gd name="T11" fmla="*/ 0 h 13"/>
                  <a:gd name="T12" fmla="*/ 7 w 13"/>
                  <a:gd name="T13" fmla="*/ 6 h 13"/>
                </a:gdLst>
                <a:ahLst/>
                <a:cxnLst>
                  <a:cxn ang="0">
                    <a:pos x="T0" y="T1"/>
                  </a:cxn>
                  <a:cxn ang="0">
                    <a:pos x="T2" y="T3"/>
                  </a:cxn>
                  <a:cxn ang="0">
                    <a:pos x="T4" y="T5"/>
                  </a:cxn>
                  <a:cxn ang="0">
                    <a:pos x="T6" y="T7"/>
                  </a:cxn>
                  <a:cxn ang="0">
                    <a:pos x="T8" y="T9"/>
                  </a:cxn>
                  <a:cxn ang="0">
                    <a:pos x="T10" y="T11"/>
                  </a:cxn>
                  <a:cxn ang="0">
                    <a:pos x="T12" y="T13"/>
                  </a:cxn>
                </a:cxnLst>
                <a:rect l="0" t="0" r="r" b="b"/>
                <a:pathLst>
                  <a:path w="13" h="13">
                    <a:moveTo>
                      <a:pt x="7" y="6"/>
                    </a:moveTo>
                    <a:lnTo>
                      <a:pt x="0" y="6"/>
                    </a:lnTo>
                    <a:lnTo>
                      <a:pt x="7" y="13"/>
                    </a:lnTo>
                    <a:lnTo>
                      <a:pt x="13" y="6"/>
                    </a:lnTo>
                    <a:lnTo>
                      <a:pt x="13" y="6"/>
                    </a:lnTo>
                    <a:lnTo>
                      <a:pt x="13" y="0"/>
                    </a:lnTo>
                    <a:lnTo>
                      <a:pt x="7" y="6"/>
                    </a:lnTo>
                    <a:close/>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504" name="Freeform 499">
                <a:extLst>
                  <a:ext uri="{FF2B5EF4-FFF2-40B4-BE49-F238E27FC236}">
                    <a16:creationId xmlns:a16="http://schemas.microsoft.com/office/drawing/2014/main" id="{490696F2-4BB7-57AA-A7EF-A898E24CE52A}"/>
                  </a:ext>
                </a:extLst>
              </p:cNvPr>
              <p:cNvSpPr>
                <a:spLocks/>
              </p:cNvSpPr>
              <p:nvPr/>
            </p:nvSpPr>
            <p:spPr bwMode="auto">
              <a:xfrm>
                <a:off x="296864" y="1422401"/>
                <a:ext cx="20638" cy="20638"/>
              </a:xfrm>
              <a:custGeom>
                <a:avLst/>
                <a:gdLst>
                  <a:gd name="T0" fmla="*/ 7 w 13"/>
                  <a:gd name="T1" fmla="*/ 6 h 13"/>
                  <a:gd name="T2" fmla="*/ 0 w 13"/>
                  <a:gd name="T3" fmla="*/ 6 h 13"/>
                  <a:gd name="T4" fmla="*/ 7 w 13"/>
                  <a:gd name="T5" fmla="*/ 13 h 13"/>
                  <a:gd name="T6" fmla="*/ 13 w 13"/>
                  <a:gd name="T7" fmla="*/ 6 h 13"/>
                  <a:gd name="T8" fmla="*/ 13 w 13"/>
                  <a:gd name="T9" fmla="*/ 6 h 13"/>
                  <a:gd name="T10" fmla="*/ 13 w 13"/>
                  <a:gd name="T11" fmla="*/ 0 h 13"/>
                  <a:gd name="T12" fmla="*/ 7 w 13"/>
                  <a:gd name="T13" fmla="*/ 6 h 13"/>
                </a:gdLst>
                <a:ahLst/>
                <a:cxnLst>
                  <a:cxn ang="0">
                    <a:pos x="T0" y="T1"/>
                  </a:cxn>
                  <a:cxn ang="0">
                    <a:pos x="T2" y="T3"/>
                  </a:cxn>
                  <a:cxn ang="0">
                    <a:pos x="T4" y="T5"/>
                  </a:cxn>
                  <a:cxn ang="0">
                    <a:pos x="T6" y="T7"/>
                  </a:cxn>
                  <a:cxn ang="0">
                    <a:pos x="T8" y="T9"/>
                  </a:cxn>
                  <a:cxn ang="0">
                    <a:pos x="T10" y="T11"/>
                  </a:cxn>
                  <a:cxn ang="0">
                    <a:pos x="T12" y="T13"/>
                  </a:cxn>
                </a:cxnLst>
                <a:rect l="0" t="0" r="r" b="b"/>
                <a:pathLst>
                  <a:path w="13" h="13">
                    <a:moveTo>
                      <a:pt x="7" y="6"/>
                    </a:moveTo>
                    <a:lnTo>
                      <a:pt x="0" y="6"/>
                    </a:lnTo>
                    <a:lnTo>
                      <a:pt x="7" y="13"/>
                    </a:lnTo>
                    <a:lnTo>
                      <a:pt x="13" y="6"/>
                    </a:lnTo>
                    <a:lnTo>
                      <a:pt x="13" y="6"/>
                    </a:lnTo>
                    <a:lnTo>
                      <a:pt x="13" y="0"/>
                    </a:lnTo>
                    <a:lnTo>
                      <a:pt x="7" y="6"/>
                    </a:ln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505" name="Freeform 500">
                <a:extLst>
                  <a:ext uri="{FF2B5EF4-FFF2-40B4-BE49-F238E27FC236}">
                    <a16:creationId xmlns:a16="http://schemas.microsoft.com/office/drawing/2014/main" id="{5F86FB54-2F0F-EE56-3586-5548CC978447}"/>
                  </a:ext>
                </a:extLst>
              </p:cNvPr>
              <p:cNvSpPr>
                <a:spLocks/>
              </p:cNvSpPr>
              <p:nvPr/>
            </p:nvSpPr>
            <p:spPr bwMode="auto">
              <a:xfrm>
                <a:off x="339726" y="1411289"/>
                <a:ext cx="31750" cy="20638"/>
              </a:xfrm>
              <a:custGeom>
                <a:avLst/>
                <a:gdLst>
                  <a:gd name="T0" fmla="*/ 1 w 3"/>
                  <a:gd name="T1" fmla="*/ 0 h 2"/>
                  <a:gd name="T2" fmla="*/ 0 w 3"/>
                  <a:gd name="T3" fmla="*/ 1 h 2"/>
                  <a:gd name="T4" fmla="*/ 0 w 3"/>
                  <a:gd name="T5" fmla="*/ 2 h 2"/>
                  <a:gd name="T6" fmla="*/ 0 w 3"/>
                  <a:gd name="T7" fmla="*/ 2 h 2"/>
                  <a:gd name="T8" fmla="*/ 1 w 3"/>
                  <a:gd name="T9" fmla="*/ 2 h 2"/>
                  <a:gd name="T10" fmla="*/ 2 w 3"/>
                  <a:gd name="T11" fmla="*/ 2 h 2"/>
                  <a:gd name="T12" fmla="*/ 3 w 3"/>
                  <a:gd name="T13" fmla="*/ 1 h 2"/>
                  <a:gd name="T14" fmla="*/ 2 w 3"/>
                  <a:gd name="T15" fmla="*/ 0 h 2"/>
                  <a:gd name="T16" fmla="*/ 1 w 3"/>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2">
                    <a:moveTo>
                      <a:pt x="1" y="0"/>
                    </a:moveTo>
                    <a:cubicBezTo>
                      <a:pt x="1" y="0"/>
                      <a:pt x="1" y="1"/>
                      <a:pt x="0" y="1"/>
                    </a:cubicBezTo>
                    <a:cubicBezTo>
                      <a:pt x="0" y="1"/>
                      <a:pt x="0" y="2"/>
                      <a:pt x="0" y="2"/>
                    </a:cubicBezTo>
                    <a:cubicBezTo>
                      <a:pt x="0" y="2"/>
                      <a:pt x="0" y="2"/>
                      <a:pt x="0" y="2"/>
                    </a:cubicBezTo>
                    <a:cubicBezTo>
                      <a:pt x="1" y="2"/>
                      <a:pt x="1" y="2"/>
                      <a:pt x="1" y="2"/>
                    </a:cubicBezTo>
                    <a:cubicBezTo>
                      <a:pt x="1" y="2"/>
                      <a:pt x="2" y="2"/>
                      <a:pt x="2" y="2"/>
                    </a:cubicBezTo>
                    <a:cubicBezTo>
                      <a:pt x="2" y="1"/>
                      <a:pt x="2" y="1"/>
                      <a:pt x="3" y="1"/>
                    </a:cubicBezTo>
                    <a:cubicBezTo>
                      <a:pt x="3" y="1"/>
                      <a:pt x="3" y="0"/>
                      <a:pt x="2" y="0"/>
                    </a:cubicBezTo>
                    <a:cubicBezTo>
                      <a:pt x="2" y="0"/>
                      <a:pt x="1" y="0"/>
                      <a:pt x="1"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506" name="Freeform 501">
                <a:extLst>
                  <a:ext uri="{FF2B5EF4-FFF2-40B4-BE49-F238E27FC236}">
                    <a16:creationId xmlns:a16="http://schemas.microsoft.com/office/drawing/2014/main" id="{4ECE6264-4B38-C948-A7B9-95F81155EC7A}"/>
                  </a:ext>
                </a:extLst>
              </p:cNvPr>
              <p:cNvSpPr>
                <a:spLocks/>
              </p:cNvSpPr>
              <p:nvPr/>
            </p:nvSpPr>
            <p:spPr bwMode="auto">
              <a:xfrm>
                <a:off x="5532439" y="2265364"/>
                <a:ext cx="11113" cy="11113"/>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1" y="1"/>
                      <a:pt x="1" y="1"/>
                    </a:cubicBezTo>
                    <a:cubicBezTo>
                      <a:pt x="1" y="1"/>
                      <a:pt x="1" y="0"/>
                      <a:pt x="1" y="0"/>
                    </a:cubicBezTo>
                    <a:cubicBezTo>
                      <a:pt x="1" y="0"/>
                      <a:pt x="1" y="0"/>
                      <a:pt x="1"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507" name="Freeform 502">
                <a:extLst>
                  <a:ext uri="{FF2B5EF4-FFF2-40B4-BE49-F238E27FC236}">
                    <a16:creationId xmlns:a16="http://schemas.microsoft.com/office/drawing/2014/main" id="{4E81203A-CEF4-DCC6-766D-AF2EB2E05174}"/>
                  </a:ext>
                </a:extLst>
              </p:cNvPr>
              <p:cNvSpPr>
                <a:spLocks/>
              </p:cNvSpPr>
              <p:nvPr/>
            </p:nvSpPr>
            <p:spPr bwMode="auto">
              <a:xfrm>
                <a:off x="6191251" y="3065464"/>
                <a:ext cx="11113" cy="20638"/>
              </a:xfrm>
              <a:custGeom>
                <a:avLst/>
                <a:gdLst>
                  <a:gd name="T0" fmla="*/ 0 w 1"/>
                  <a:gd name="T1" fmla="*/ 1 h 2"/>
                  <a:gd name="T2" fmla="*/ 1 w 1"/>
                  <a:gd name="T3" fmla="*/ 1 h 2"/>
                  <a:gd name="T4" fmla="*/ 1 w 1"/>
                  <a:gd name="T5" fmla="*/ 0 h 2"/>
                  <a:gd name="T6" fmla="*/ 0 w 1"/>
                  <a:gd name="T7" fmla="*/ 0 h 2"/>
                  <a:gd name="T8" fmla="*/ 0 w 1"/>
                  <a:gd name="T9" fmla="*/ 1 h 2"/>
                  <a:gd name="T10" fmla="*/ 0 w 1"/>
                  <a:gd name="T11" fmla="*/ 1 h 2"/>
                </a:gdLst>
                <a:ahLst/>
                <a:cxnLst>
                  <a:cxn ang="0">
                    <a:pos x="T0" y="T1"/>
                  </a:cxn>
                  <a:cxn ang="0">
                    <a:pos x="T2" y="T3"/>
                  </a:cxn>
                  <a:cxn ang="0">
                    <a:pos x="T4" y="T5"/>
                  </a:cxn>
                  <a:cxn ang="0">
                    <a:pos x="T6" y="T7"/>
                  </a:cxn>
                  <a:cxn ang="0">
                    <a:pos x="T8" y="T9"/>
                  </a:cxn>
                  <a:cxn ang="0">
                    <a:pos x="T10" y="T11"/>
                  </a:cxn>
                </a:cxnLst>
                <a:rect l="0" t="0" r="r" b="b"/>
                <a:pathLst>
                  <a:path w="1" h="2">
                    <a:moveTo>
                      <a:pt x="0" y="1"/>
                    </a:moveTo>
                    <a:cubicBezTo>
                      <a:pt x="0" y="2"/>
                      <a:pt x="1" y="1"/>
                      <a:pt x="1" y="1"/>
                    </a:cubicBezTo>
                    <a:cubicBezTo>
                      <a:pt x="1" y="1"/>
                      <a:pt x="1" y="0"/>
                      <a:pt x="1" y="0"/>
                    </a:cubicBezTo>
                    <a:cubicBezTo>
                      <a:pt x="1" y="0"/>
                      <a:pt x="1" y="0"/>
                      <a:pt x="0" y="0"/>
                    </a:cubicBezTo>
                    <a:cubicBezTo>
                      <a:pt x="0" y="0"/>
                      <a:pt x="0" y="0"/>
                      <a:pt x="0" y="1"/>
                    </a:cubicBezTo>
                    <a:cubicBezTo>
                      <a:pt x="0" y="1"/>
                      <a:pt x="0" y="1"/>
                      <a:pt x="0"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508" name="Freeform 503">
                <a:extLst>
                  <a:ext uri="{FF2B5EF4-FFF2-40B4-BE49-F238E27FC236}">
                    <a16:creationId xmlns:a16="http://schemas.microsoft.com/office/drawing/2014/main" id="{B5ADDD52-6CD3-A1C3-EAE4-31DED5BA92E1}"/>
                  </a:ext>
                </a:extLst>
              </p:cNvPr>
              <p:cNvSpPr>
                <a:spLocks/>
              </p:cNvSpPr>
              <p:nvPr/>
            </p:nvSpPr>
            <p:spPr bwMode="auto">
              <a:xfrm>
                <a:off x="5208589" y="1735139"/>
                <a:ext cx="0" cy="11113"/>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1"/>
                      <a:pt x="0" y="1"/>
                      <a:pt x="0" y="1"/>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509" name="Freeform 531">
                <a:extLst>
                  <a:ext uri="{FF2B5EF4-FFF2-40B4-BE49-F238E27FC236}">
                    <a16:creationId xmlns:a16="http://schemas.microsoft.com/office/drawing/2014/main" id="{34E09B93-83EB-0935-7EB9-353FB38E848D}"/>
                  </a:ext>
                </a:extLst>
              </p:cNvPr>
              <p:cNvSpPr>
                <a:spLocks/>
              </p:cNvSpPr>
              <p:nvPr/>
            </p:nvSpPr>
            <p:spPr bwMode="auto">
              <a:xfrm>
                <a:off x="6762751" y="1930401"/>
                <a:ext cx="22225" cy="20638"/>
              </a:xfrm>
              <a:custGeom>
                <a:avLst/>
                <a:gdLst>
                  <a:gd name="T0" fmla="*/ 0 w 2"/>
                  <a:gd name="T1" fmla="*/ 0 h 2"/>
                  <a:gd name="T2" fmla="*/ 0 w 2"/>
                  <a:gd name="T3" fmla="*/ 0 h 2"/>
                  <a:gd name="T4" fmla="*/ 1 w 2"/>
                  <a:gd name="T5" fmla="*/ 0 h 2"/>
                  <a:gd name="T6" fmla="*/ 2 w 2"/>
                  <a:gd name="T7" fmla="*/ 0 h 2"/>
                  <a:gd name="T8" fmla="*/ 1 w 2"/>
                  <a:gd name="T9" fmla="*/ 0 h 2"/>
                  <a:gd name="T10" fmla="*/ 2 w 2"/>
                  <a:gd name="T11" fmla="*/ 1 h 2"/>
                  <a:gd name="T12" fmla="*/ 2 w 2"/>
                  <a:gd name="T13" fmla="*/ 1 h 2"/>
                  <a:gd name="T14" fmla="*/ 1 w 2"/>
                  <a:gd name="T15" fmla="*/ 1 h 2"/>
                  <a:gd name="T16" fmla="*/ 0 w 2"/>
                  <a:gd name="T17" fmla="*/ 1 h 2"/>
                  <a:gd name="T18" fmla="*/ 0 w 2"/>
                  <a:gd name="T19" fmla="*/ 0 h 2"/>
                  <a:gd name="T20" fmla="*/ 0 w 2"/>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2">
                    <a:moveTo>
                      <a:pt x="0" y="0"/>
                    </a:moveTo>
                    <a:cubicBezTo>
                      <a:pt x="0" y="0"/>
                      <a:pt x="0" y="0"/>
                      <a:pt x="0" y="0"/>
                    </a:cubicBezTo>
                    <a:cubicBezTo>
                      <a:pt x="1" y="0"/>
                      <a:pt x="1" y="0"/>
                      <a:pt x="1" y="0"/>
                    </a:cubicBezTo>
                    <a:cubicBezTo>
                      <a:pt x="1" y="0"/>
                      <a:pt x="1" y="0"/>
                      <a:pt x="2" y="0"/>
                    </a:cubicBezTo>
                    <a:cubicBezTo>
                      <a:pt x="2" y="0"/>
                      <a:pt x="1" y="0"/>
                      <a:pt x="1" y="0"/>
                    </a:cubicBezTo>
                    <a:cubicBezTo>
                      <a:pt x="2" y="1"/>
                      <a:pt x="2" y="0"/>
                      <a:pt x="2" y="1"/>
                    </a:cubicBezTo>
                    <a:cubicBezTo>
                      <a:pt x="2" y="1"/>
                      <a:pt x="2" y="1"/>
                      <a:pt x="2" y="1"/>
                    </a:cubicBezTo>
                    <a:cubicBezTo>
                      <a:pt x="2" y="2"/>
                      <a:pt x="2" y="1"/>
                      <a:pt x="1" y="1"/>
                    </a:cubicBezTo>
                    <a:cubicBezTo>
                      <a:pt x="1" y="1"/>
                      <a:pt x="1" y="1"/>
                      <a:pt x="0" y="1"/>
                    </a:cubicBezTo>
                    <a:cubicBezTo>
                      <a:pt x="0" y="1"/>
                      <a:pt x="0" y="1"/>
                      <a:pt x="0" y="0"/>
                    </a:cubicBezTo>
                    <a:cubicBezTo>
                      <a:pt x="0" y="0"/>
                      <a:pt x="0" y="0"/>
                      <a:pt x="0" y="0"/>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510" name="Freeform 540">
                <a:extLst>
                  <a:ext uri="{FF2B5EF4-FFF2-40B4-BE49-F238E27FC236}">
                    <a16:creationId xmlns:a16="http://schemas.microsoft.com/office/drawing/2014/main" id="{68588B80-A8DB-84BC-6FC2-DA9B512841A5}"/>
                  </a:ext>
                </a:extLst>
              </p:cNvPr>
              <p:cNvSpPr>
                <a:spLocks/>
              </p:cNvSpPr>
              <p:nvPr/>
            </p:nvSpPr>
            <p:spPr bwMode="auto">
              <a:xfrm>
                <a:off x="4776789" y="773114"/>
                <a:ext cx="3616325" cy="1027113"/>
              </a:xfrm>
              <a:custGeom>
                <a:avLst/>
                <a:gdLst>
                  <a:gd name="T0" fmla="*/ 266 w 335"/>
                  <a:gd name="T1" fmla="*/ 19 h 95"/>
                  <a:gd name="T2" fmla="*/ 256 w 335"/>
                  <a:gd name="T3" fmla="*/ 18 h 95"/>
                  <a:gd name="T4" fmla="*/ 222 w 335"/>
                  <a:gd name="T5" fmla="*/ 16 h 95"/>
                  <a:gd name="T6" fmla="*/ 204 w 335"/>
                  <a:gd name="T7" fmla="*/ 12 h 95"/>
                  <a:gd name="T8" fmla="*/ 190 w 335"/>
                  <a:gd name="T9" fmla="*/ 14 h 95"/>
                  <a:gd name="T10" fmla="*/ 175 w 335"/>
                  <a:gd name="T11" fmla="*/ 12 h 95"/>
                  <a:gd name="T12" fmla="*/ 163 w 335"/>
                  <a:gd name="T13" fmla="*/ 10 h 95"/>
                  <a:gd name="T14" fmla="*/ 146 w 335"/>
                  <a:gd name="T15" fmla="*/ 10 h 95"/>
                  <a:gd name="T16" fmla="*/ 139 w 335"/>
                  <a:gd name="T17" fmla="*/ 7 h 95"/>
                  <a:gd name="T18" fmla="*/ 125 w 335"/>
                  <a:gd name="T19" fmla="*/ 2 h 95"/>
                  <a:gd name="T20" fmla="*/ 107 w 335"/>
                  <a:gd name="T21" fmla="*/ 4 h 95"/>
                  <a:gd name="T22" fmla="*/ 97 w 335"/>
                  <a:gd name="T23" fmla="*/ 9 h 95"/>
                  <a:gd name="T24" fmla="*/ 97 w 335"/>
                  <a:gd name="T25" fmla="*/ 13 h 95"/>
                  <a:gd name="T26" fmla="*/ 84 w 335"/>
                  <a:gd name="T27" fmla="*/ 14 h 95"/>
                  <a:gd name="T28" fmla="*/ 81 w 335"/>
                  <a:gd name="T29" fmla="*/ 12 h 95"/>
                  <a:gd name="T30" fmla="*/ 83 w 335"/>
                  <a:gd name="T31" fmla="*/ 19 h 95"/>
                  <a:gd name="T32" fmla="*/ 90 w 335"/>
                  <a:gd name="T33" fmla="*/ 21 h 95"/>
                  <a:gd name="T34" fmla="*/ 78 w 335"/>
                  <a:gd name="T35" fmla="*/ 26 h 95"/>
                  <a:gd name="T36" fmla="*/ 80 w 335"/>
                  <a:gd name="T37" fmla="*/ 18 h 95"/>
                  <a:gd name="T38" fmla="*/ 68 w 335"/>
                  <a:gd name="T39" fmla="*/ 14 h 95"/>
                  <a:gd name="T40" fmla="*/ 68 w 335"/>
                  <a:gd name="T41" fmla="*/ 20 h 95"/>
                  <a:gd name="T42" fmla="*/ 52 w 335"/>
                  <a:gd name="T43" fmla="*/ 21 h 95"/>
                  <a:gd name="T44" fmla="*/ 33 w 335"/>
                  <a:gd name="T45" fmla="*/ 25 h 95"/>
                  <a:gd name="T46" fmla="*/ 31 w 335"/>
                  <a:gd name="T47" fmla="*/ 26 h 95"/>
                  <a:gd name="T48" fmla="*/ 15 w 335"/>
                  <a:gd name="T49" fmla="*/ 20 h 95"/>
                  <a:gd name="T50" fmla="*/ 1 w 335"/>
                  <a:gd name="T51" fmla="*/ 22 h 95"/>
                  <a:gd name="T52" fmla="*/ 8 w 335"/>
                  <a:gd name="T53" fmla="*/ 35 h 95"/>
                  <a:gd name="T54" fmla="*/ 7 w 335"/>
                  <a:gd name="T55" fmla="*/ 42 h 95"/>
                  <a:gd name="T56" fmla="*/ 3 w 335"/>
                  <a:gd name="T57" fmla="*/ 53 h 95"/>
                  <a:gd name="T58" fmla="*/ 10 w 335"/>
                  <a:gd name="T59" fmla="*/ 65 h 95"/>
                  <a:gd name="T60" fmla="*/ 25 w 335"/>
                  <a:gd name="T61" fmla="*/ 72 h 95"/>
                  <a:gd name="T62" fmla="*/ 33 w 335"/>
                  <a:gd name="T63" fmla="*/ 80 h 95"/>
                  <a:gd name="T64" fmla="*/ 40 w 335"/>
                  <a:gd name="T65" fmla="*/ 89 h 95"/>
                  <a:gd name="T66" fmla="*/ 59 w 335"/>
                  <a:gd name="T67" fmla="*/ 93 h 95"/>
                  <a:gd name="T68" fmla="*/ 54 w 335"/>
                  <a:gd name="T69" fmla="*/ 74 h 95"/>
                  <a:gd name="T70" fmla="*/ 75 w 335"/>
                  <a:gd name="T71" fmla="*/ 71 h 95"/>
                  <a:gd name="T72" fmla="*/ 83 w 335"/>
                  <a:gd name="T73" fmla="*/ 64 h 95"/>
                  <a:gd name="T74" fmla="*/ 95 w 335"/>
                  <a:gd name="T75" fmla="*/ 58 h 95"/>
                  <a:gd name="T76" fmla="*/ 112 w 335"/>
                  <a:gd name="T77" fmla="*/ 63 h 95"/>
                  <a:gd name="T78" fmla="*/ 127 w 335"/>
                  <a:gd name="T79" fmla="*/ 70 h 95"/>
                  <a:gd name="T80" fmla="*/ 141 w 335"/>
                  <a:gd name="T81" fmla="*/ 71 h 95"/>
                  <a:gd name="T82" fmla="*/ 158 w 335"/>
                  <a:gd name="T83" fmla="*/ 70 h 95"/>
                  <a:gd name="T84" fmla="*/ 166 w 335"/>
                  <a:gd name="T85" fmla="*/ 66 h 95"/>
                  <a:gd name="T86" fmla="*/ 189 w 335"/>
                  <a:gd name="T87" fmla="*/ 72 h 95"/>
                  <a:gd name="T88" fmla="*/ 209 w 335"/>
                  <a:gd name="T89" fmla="*/ 69 h 95"/>
                  <a:gd name="T90" fmla="*/ 217 w 335"/>
                  <a:gd name="T91" fmla="*/ 62 h 95"/>
                  <a:gd name="T92" fmla="*/ 235 w 335"/>
                  <a:gd name="T93" fmla="*/ 73 h 95"/>
                  <a:gd name="T94" fmla="*/ 249 w 335"/>
                  <a:gd name="T95" fmla="*/ 81 h 95"/>
                  <a:gd name="T96" fmla="*/ 257 w 335"/>
                  <a:gd name="T97" fmla="*/ 90 h 95"/>
                  <a:gd name="T98" fmla="*/ 255 w 335"/>
                  <a:gd name="T99" fmla="*/ 68 h 95"/>
                  <a:gd name="T100" fmla="*/ 243 w 335"/>
                  <a:gd name="T101" fmla="*/ 59 h 95"/>
                  <a:gd name="T102" fmla="*/ 237 w 335"/>
                  <a:gd name="T103" fmla="*/ 52 h 95"/>
                  <a:gd name="T104" fmla="*/ 248 w 335"/>
                  <a:gd name="T105" fmla="*/ 46 h 95"/>
                  <a:gd name="T106" fmla="*/ 263 w 335"/>
                  <a:gd name="T107" fmla="*/ 46 h 95"/>
                  <a:gd name="T108" fmla="*/ 267 w 335"/>
                  <a:gd name="T109" fmla="*/ 39 h 95"/>
                  <a:gd name="T110" fmla="*/ 274 w 335"/>
                  <a:gd name="T111" fmla="*/ 38 h 95"/>
                  <a:gd name="T112" fmla="*/ 275 w 335"/>
                  <a:gd name="T113" fmla="*/ 54 h 95"/>
                  <a:gd name="T114" fmla="*/ 291 w 335"/>
                  <a:gd name="T115" fmla="*/ 61 h 95"/>
                  <a:gd name="T116" fmla="*/ 287 w 335"/>
                  <a:gd name="T117" fmla="*/ 51 h 95"/>
                  <a:gd name="T118" fmla="*/ 285 w 335"/>
                  <a:gd name="T119" fmla="*/ 44 h 95"/>
                  <a:gd name="T120" fmla="*/ 296 w 335"/>
                  <a:gd name="T121" fmla="*/ 39 h 95"/>
                  <a:gd name="T122" fmla="*/ 309 w 335"/>
                  <a:gd name="T123" fmla="*/ 36 h 95"/>
                  <a:gd name="T124" fmla="*/ 327 w 335"/>
                  <a:gd name="T125" fmla="*/ 3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5" h="95">
                    <a:moveTo>
                      <a:pt x="335" y="34"/>
                    </a:moveTo>
                    <a:cubicBezTo>
                      <a:pt x="335" y="34"/>
                      <a:pt x="334" y="34"/>
                      <a:pt x="334" y="33"/>
                    </a:cubicBezTo>
                    <a:cubicBezTo>
                      <a:pt x="332" y="33"/>
                      <a:pt x="332" y="33"/>
                      <a:pt x="331" y="32"/>
                    </a:cubicBezTo>
                    <a:cubicBezTo>
                      <a:pt x="330" y="32"/>
                      <a:pt x="330" y="31"/>
                      <a:pt x="329" y="31"/>
                    </a:cubicBezTo>
                    <a:cubicBezTo>
                      <a:pt x="328" y="31"/>
                      <a:pt x="328" y="31"/>
                      <a:pt x="327" y="31"/>
                    </a:cubicBezTo>
                    <a:cubicBezTo>
                      <a:pt x="326" y="31"/>
                      <a:pt x="326" y="31"/>
                      <a:pt x="325" y="31"/>
                    </a:cubicBezTo>
                    <a:cubicBezTo>
                      <a:pt x="324" y="31"/>
                      <a:pt x="324" y="31"/>
                      <a:pt x="323" y="31"/>
                    </a:cubicBezTo>
                    <a:cubicBezTo>
                      <a:pt x="323" y="30"/>
                      <a:pt x="323" y="30"/>
                      <a:pt x="322" y="30"/>
                    </a:cubicBezTo>
                    <a:cubicBezTo>
                      <a:pt x="321" y="29"/>
                      <a:pt x="321" y="29"/>
                      <a:pt x="320" y="28"/>
                    </a:cubicBezTo>
                    <a:cubicBezTo>
                      <a:pt x="319" y="27"/>
                      <a:pt x="310" y="21"/>
                      <a:pt x="309" y="20"/>
                    </a:cubicBezTo>
                    <a:cubicBezTo>
                      <a:pt x="308" y="20"/>
                      <a:pt x="297" y="20"/>
                      <a:pt x="296" y="19"/>
                    </a:cubicBezTo>
                    <a:cubicBezTo>
                      <a:pt x="296" y="19"/>
                      <a:pt x="278" y="20"/>
                      <a:pt x="277" y="19"/>
                    </a:cubicBezTo>
                    <a:cubicBezTo>
                      <a:pt x="277" y="19"/>
                      <a:pt x="277" y="19"/>
                      <a:pt x="277" y="19"/>
                    </a:cubicBezTo>
                    <a:cubicBezTo>
                      <a:pt x="276" y="20"/>
                      <a:pt x="275" y="20"/>
                      <a:pt x="274" y="20"/>
                    </a:cubicBezTo>
                    <a:cubicBezTo>
                      <a:pt x="273" y="20"/>
                      <a:pt x="273" y="20"/>
                      <a:pt x="271" y="19"/>
                    </a:cubicBezTo>
                    <a:cubicBezTo>
                      <a:pt x="271" y="19"/>
                      <a:pt x="271" y="19"/>
                      <a:pt x="270" y="18"/>
                    </a:cubicBezTo>
                    <a:cubicBezTo>
                      <a:pt x="270" y="18"/>
                      <a:pt x="269" y="18"/>
                      <a:pt x="269" y="18"/>
                    </a:cubicBezTo>
                    <a:cubicBezTo>
                      <a:pt x="268" y="19"/>
                      <a:pt x="267" y="19"/>
                      <a:pt x="266" y="19"/>
                    </a:cubicBezTo>
                    <a:cubicBezTo>
                      <a:pt x="266" y="19"/>
                      <a:pt x="265" y="19"/>
                      <a:pt x="264" y="19"/>
                    </a:cubicBezTo>
                    <a:cubicBezTo>
                      <a:pt x="264" y="19"/>
                      <a:pt x="263" y="19"/>
                      <a:pt x="262" y="18"/>
                    </a:cubicBezTo>
                    <a:cubicBezTo>
                      <a:pt x="261" y="18"/>
                      <a:pt x="261" y="18"/>
                      <a:pt x="260" y="18"/>
                    </a:cubicBezTo>
                    <a:cubicBezTo>
                      <a:pt x="259" y="18"/>
                      <a:pt x="259" y="18"/>
                      <a:pt x="259" y="18"/>
                    </a:cubicBezTo>
                    <a:cubicBezTo>
                      <a:pt x="259" y="19"/>
                      <a:pt x="259" y="19"/>
                      <a:pt x="259" y="19"/>
                    </a:cubicBezTo>
                    <a:cubicBezTo>
                      <a:pt x="260" y="19"/>
                      <a:pt x="260" y="19"/>
                      <a:pt x="260" y="20"/>
                    </a:cubicBezTo>
                    <a:cubicBezTo>
                      <a:pt x="261" y="20"/>
                      <a:pt x="261" y="19"/>
                      <a:pt x="262" y="20"/>
                    </a:cubicBezTo>
                    <a:cubicBezTo>
                      <a:pt x="262" y="20"/>
                      <a:pt x="263" y="20"/>
                      <a:pt x="263" y="20"/>
                    </a:cubicBezTo>
                    <a:cubicBezTo>
                      <a:pt x="263" y="20"/>
                      <a:pt x="263" y="21"/>
                      <a:pt x="263" y="21"/>
                    </a:cubicBezTo>
                    <a:cubicBezTo>
                      <a:pt x="263" y="22"/>
                      <a:pt x="262" y="21"/>
                      <a:pt x="262" y="21"/>
                    </a:cubicBezTo>
                    <a:cubicBezTo>
                      <a:pt x="261" y="21"/>
                      <a:pt x="261" y="21"/>
                      <a:pt x="260" y="20"/>
                    </a:cubicBezTo>
                    <a:cubicBezTo>
                      <a:pt x="260" y="20"/>
                      <a:pt x="259" y="21"/>
                      <a:pt x="259" y="20"/>
                    </a:cubicBezTo>
                    <a:cubicBezTo>
                      <a:pt x="258" y="20"/>
                      <a:pt x="257" y="20"/>
                      <a:pt x="257" y="19"/>
                    </a:cubicBezTo>
                    <a:cubicBezTo>
                      <a:pt x="256" y="19"/>
                      <a:pt x="256" y="19"/>
                      <a:pt x="256" y="19"/>
                    </a:cubicBezTo>
                    <a:cubicBezTo>
                      <a:pt x="256" y="19"/>
                      <a:pt x="257" y="18"/>
                      <a:pt x="257" y="18"/>
                    </a:cubicBezTo>
                    <a:cubicBezTo>
                      <a:pt x="257" y="18"/>
                      <a:pt x="256" y="18"/>
                      <a:pt x="256" y="18"/>
                    </a:cubicBezTo>
                    <a:cubicBezTo>
                      <a:pt x="256" y="18"/>
                      <a:pt x="256" y="18"/>
                      <a:pt x="256" y="18"/>
                    </a:cubicBezTo>
                    <a:cubicBezTo>
                      <a:pt x="256" y="18"/>
                      <a:pt x="256" y="18"/>
                      <a:pt x="256" y="18"/>
                    </a:cubicBezTo>
                    <a:cubicBezTo>
                      <a:pt x="255" y="18"/>
                      <a:pt x="255" y="19"/>
                      <a:pt x="255" y="19"/>
                    </a:cubicBezTo>
                    <a:cubicBezTo>
                      <a:pt x="255" y="19"/>
                      <a:pt x="254" y="19"/>
                      <a:pt x="254" y="19"/>
                    </a:cubicBezTo>
                    <a:cubicBezTo>
                      <a:pt x="253" y="20"/>
                      <a:pt x="252" y="19"/>
                      <a:pt x="251" y="19"/>
                    </a:cubicBezTo>
                    <a:cubicBezTo>
                      <a:pt x="250" y="19"/>
                      <a:pt x="249" y="19"/>
                      <a:pt x="248" y="19"/>
                    </a:cubicBezTo>
                    <a:cubicBezTo>
                      <a:pt x="247" y="19"/>
                      <a:pt x="246" y="18"/>
                      <a:pt x="246" y="19"/>
                    </a:cubicBezTo>
                    <a:cubicBezTo>
                      <a:pt x="245" y="19"/>
                      <a:pt x="245" y="19"/>
                      <a:pt x="244" y="19"/>
                    </a:cubicBezTo>
                    <a:cubicBezTo>
                      <a:pt x="244" y="19"/>
                      <a:pt x="243" y="19"/>
                      <a:pt x="242" y="19"/>
                    </a:cubicBezTo>
                    <a:cubicBezTo>
                      <a:pt x="241" y="19"/>
                      <a:pt x="241" y="19"/>
                      <a:pt x="240" y="19"/>
                    </a:cubicBezTo>
                    <a:cubicBezTo>
                      <a:pt x="240" y="18"/>
                      <a:pt x="240" y="18"/>
                      <a:pt x="240" y="18"/>
                    </a:cubicBezTo>
                    <a:cubicBezTo>
                      <a:pt x="240" y="18"/>
                      <a:pt x="240" y="18"/>
                      <a:pt x="240" y="18"/>
                    </a:cubicBezTo>
                    <a:cubicBezTo>
                      <a:pt x="239" y="17"/>
                      <a:pt x="239" y="17"/>
                      <a:pt x="238" y="17"/>
                    </a:cubicBezTo>
                    <a:cubicBezTo>
                      <a:pt x="237" y="16"/>
                      <a:pt x="237" y="17"/>
                      <a:pt x="236" y="16"/>
                    </a:cubicBezTo>
                    <a:cubicBezTo>
                      <a:pt x="235" y="16"/>
                      <a:pt x="235" y="16"/>
                      <a:pt x="234" y="16"/>
                    </a:cubicBezTo>
                    <a:cubicBezTo>
                      <a:pt x="233" y="16"/>
                      <a:pt x="233" y="16"/>
                      <a:pt x="232" y="15"/>
                    </a:cubicBezTo>
                    <a:cubicBezTo>
                      <a:pt x="231" y="15"/>
                      <a:pt x="230" y="15"/>
                      <a:pt x="229" y="15"/>
                    </a:cubicBezTo>
                    <a:cubicBezTo>
                      <a:pt x="228" y="15"/>
                      <a:pt x="227" y="15"/>
                      <a:pt x="226" y="15"/>
                    </a:cubicBezTo>
                    <a:cubicBezTo>
                      <a:pt x="225" y="15"/>
                      <a:pt x="225" y="16"/>
                      <a:pt x="224" y="16"/>
                    </a:cubicBezTo>
                    <a:cubicBezTo>
                      <a:pt x="223" y="16"/>
                      <a:pt x="223" y="16"/>
                      <a:pt x="222" y="16"/>
                    </a:cubicBezTo>
                    <a:cubicBezTo>
                      <a:pt x="221" y="16"/>
                      <a:pt x="221" y="15"/>
                      <a:pt x="220" y="15"/>
                    </a:cubicBezTo>
                    <a:cubicBezTo>
                      <a:pt x="220" y="15"/>
                      <a:pt x="220" y="15"/>
                      <a:pt x="220" y="15"/>
                    </a:cubicBezTo>
                    <a:cubicBezTo>
                      <a:pt x="219" y="15"/>
                      <a:pt x="219" y="15"/>
                      <a:pt x="218" y="15"/>
                    </a:cubicBezTo>
                    <a:cubicBezTo>
                      <a:pt x="218" y="15"/>
                      <a:pt x="218" y="15"/>
                      <a:pt x="217" y="15"/>
                    </a:cubicBezTo>
                    <a:cubicBezTo>
                      <a:pt x="217" y="15"/>
                      <a:pt x="217" y="14"/>
                      <a:pt x="216" y="14"/>
                    </a:cubicBezTo>
                    <a:cubicBezTo>
                      <a:pt x="216" y="14"/>
                      <a:pt x="215" y="14"/>
                      <a:pt x="215" y="14"/>
                    </a:cubicBezTo>
                    <a:cubicBezTo>
                      <a:pt x="214" y="14"/>
                      <a:pt x="214" y="14"/>
                      <a:pt x="214" y="14"/>
                    </a:cubicBezTo>
                    <a:cubicBezTo>
                      <a:pt x="214" y="14"/>
                      <a:pt x="214" y="14"/>
                      <a:pt x="214" y="13"/>
                    </a:cubicBezTo>
                    <a:cubicBezTo>
                      <a:pt x="214" y="13"/>
                      <a:pt x="213" y="13"/>
                      <a:pt x="213" y="13"/>
                    </a:cubicBezTo>
                    <a:cubicBezTo>
                      <a:pt x="212" y="13"/>
                      <a:pt x="212" y="13"/>
                      <a:pt x="212" y="13"/>
                    </a:cubicBezTo>
                    <a:cubicBezTo>
                      <a:pt x="211" y="13"/>
                      <a:pt x="210" y="12"/>
                      <a:pt x="209" y="13"/>
                    </a:cubicBezTo>
                    <a:cubicBezTo>
                      <a:pt x="209" y="13"/>
                      <a:pt x="209" y="13"/>
                      <a:pt x="209" y="14"/>
                    </a:cubicBezTo>
                    <a:cubicBezTo>
                      <a:pt x="209" y="14"/>
                      <a:pt x="208" y="14"/>
                      <a:pt x="208" y="14"/>
                    </a:cubicBezTo>
                    <a:cubicBezTo>
                      <a:pt x="208" y="14"/>
                      <a:pt x="208" y="13"/>
                      <a:pt x="208" y="13"/>
                    </a:cubicBezTo>
                    <a:cubicBezTo>
                      <a:pt x="208" y="12"/>
                      <a:pt x="208" y="12"/>
                      <a:pt x="208" y="12"/>
                    </a:cubicBezTo>
                    <a:cubicBezTo>
                      <a:pt x="208" y="12"/>
                      <a:pt x="208" y="12"/>
                      <a:pt x="208" y="12"/>
                    </a:cubicBezTo>
                    <a:cubicBezTo>
                      <a:pt x="207" y="12"/>
                      <a:pt x="207" y="12"/>
                      <a:pt x="206" y="12"/>
                    </a:cubicBezTo>
                    <a:cubicBezTo>
                      <a:pt x="205" y="12"/>
                      <a:pt x="205" y="12"/>
                      <a:pt x="204" y="12"/>
                    </a:cubicBezTo>
                    <a:cubicBezTo>
                      <a:pt x="203" y="12"/>
                      <a:pt x="203" y="12"/>
                      <a:pt x="202" y="12"/>
                    </a:cubicBezTo>
                    <a:cubicBezTo>
                      <a:pt x="201" y="12"/>
                      <a:pt x="200" y="12"/>
                      <a:pt x="199" y="12"/>
                    </a:cubicBezTo>
                    <a:cubicBezTo>
                      <a:pt x="198" y="11"/>
                      <a:pt x="198" y="11"/>
                      <a:pt x="197" y="11"/>
                    </a:cubicBezTo>
                    <a:cubicBezTo>
                      <a:pt x="197" y="11"/>
                      <a:pt x="196" y="11"/>
                      <a:pt x="196" y="11"/>
                    </a:cubicBezTo>
                    <a:cubicBezTo>
                      <a:pt x="196" y="11"/>
                      <a:pt x="196" y="12"/>
                      <a:pt x="196" y="12"/>
                    </a:cubicBezTo>
                    <a:cubicBezTo>
                      <a:pt x="196" y="12"/>
                      <a:pt x="195" y="12"/>
                      <a:pt x="195" y="12"/>
                    </a:cubicBezTo>
                    <a:cubicBezTo>
                      <a:pt x="195" y="12"/>
                      <a:pt x="195" y="12"/>
                      <a:pt x="195" y="12"/>
                    </a:cubicBezTo>
                    <a:cubicBezTo>
                      <a:pt x="194" y="12"/>
                      <a:pt x="194" y="13"/>
                      <a:pt x="195" y="13"/>
                    </a:cubicBezTo>
                    <a:cubicBezTo>
                      <a:pt x="195" y="13"/>
                      <a:pt x="195" y="13"/>
                      <a:pt x="195" y="13"/>
                    </a:cubicBezTo>
                    <a:cubicBezTo>
                      <a:pt x="196" y="13"/>
                      <a:pt x="196" y="13"/>
                      <a:pt x="197" y="13"/>
                    </a:cubicBezTo>
                    <a:cubicBezTo>
                      <a:pt x="197" y="14"/>
                      <a:pt x="197" y="14"/>
                      <a:pt x="197" y="14"/>
                    </a:cubicBezTo>
                    <a:cubicBezTo>
                      <a:pt x="197" y="14"/>
                      <a:pt x="197" y="14"/>
                      <a:pt x="198" y="14"/>
                    </a:cubicBezTo>
                    <a:cubicBezTo>
                      <a:pt x="197" y="15"/>
                      <a:pt x="197" y="15"/>
                      <a:pt x="197" y="15"/>
                    </a:cubicBezTo>
                    <a:cubicBezTo>
                      <a:pt x="196" y="15"/>
                      <a:pt x="196" y="14"/>
                      <a:pt x="196" y="14"/>
                    </a:cubicBezTo>
                    <a:cubicBezTo>
                      <a:pt x="195" y="14"/>
                      <a:pt x="195" y="15"/>
                      <a:pt x="194" y="15"/>
                    </a:cubicBezTo>
                    <a:cubicBezTo>
                      <a:pt x="194" y="15"/>
                      <a:pt x="194" y="14"/>
                      <a:pt x="193" y="14"/>
                    </a:cubicBezTo>
                    <a:cubicBezTo>
                      <a:pt x="192" y="14"/>
                      <a:pt x="192" y="14"/>
                      <a:pt x="191" y="14"/>
                    </a:cubicBezTo>
                    <a:cubicBezTo>
                      <a:pt x="191" y="14"/>
                      <a:pt x="190" y="14"/>
                      <a:pt x="190" y="14"/>
                    </a:cubicBezTo>
                    <a:cubicBezTo>
                      <a:pt x="189" y="15"/>
                      <a:pt x="189" y="15"/>
                      <a:pt x="188" y="15"/>
                    </a:cubicBezTo>
                    <a:cubicBezTo>
                      <a:pt x="188" y="15"/>
                      <a:pt x="187" y="15"/>
                      <a:pt x="187" y="15"/>
                    </a:cubicBezTo>
                    <a:cubicBezTo>
                      <a:pt x="186" y="14"/>
                      <a:pt x="186" y="14"/>
                      <a:pt x="185" y="14"/>
                    </a:cubicBezTo>
                    <a:cubicBezTo>
                      <a:pt x="185" y="14"/>
                      <a:pt x="185" y="13"/>
                      <a:pt x="184" y="14"/>
                    </a:cubicBezTo>
                    <a:cubicBezTo>
                      <a:pt x="184" y="14"/>
                      <a:pt x="184" y="14"/>
                      <a:pt x="184" y="14"/>
                    </a:cubicBezTo>
                    <a:cubicBezTo>
                      <a:pt x="185" y="15"/>
                      <a:pt x="185" y="15"/>
                      <a:pt x="185" y="15"/>
                    </a:cubicBezTo>
                    <a:cubicBezTo>
                      <a:pt x="185" y="15"/>
                      <a:pt x="185" y="15"/>
                      <a:pt x="185" y="15"/>
                    </a:cubicBezTo>
                    <a:cubicBezTo>
                      <a:pt x="185" y="15"/>
                      <a:pt x="185" y="16"/>
                      <a:pt x="184" y="16"/>
                    </a:cubicBezTo>
                    <a:cubicBezTo>
                      <a:pt x="184" y="16"/>
                      <a:pt x="184" y="16"/>
                      <a:pt x="184" y="16"/>
                    </a:cubicBezTo>
                    <a:cubicBezTo>
                      <a:pt x="183" y="16"/>
                      <a:pt x="183" y="16"/>
                      <a:pt x="183" y="15"/>
                    </a:cubicBezTo>
                    <a:cubicBezTo>
                      <a:pt x="182" y="15"/>
                      <a:pt x="181" y="16"/>
                      <a:pt x="180" y="15"/>
                    </a:cubicBezTo>
                    <a:cubicBezTo>
                      <a:pt x="180" y="15"/>
                      <a:pt x="180" y="15"/>
                      <a:pt x="180" y="15"/>
                    </a:cubicBezTo>
                    <a:cubicBezTo>
                      <a:pt x="180" y="15"/>
                      <a:pt x="180" y="15"/>
                      <a:pt x="180" y="14"/>
                    </a:cubicBezTo>
                    <a:cubicBezTo>
                      <a:pt x="179" y="14"/>
                      <a:pt x="179" y="14"/>
                      <a:pt x="179" y="14"/>
                    </a:cubicBezTo>
                    <a:cubicBezTo>
                      <a:pt x="178" y="14"/>
                      <a:pt x="178" y="14"/>
                      <a:pt x="177" y="14"/>
                    </a:cubicBezTo>
                    <a:cubicBezTo>
                      <a:pt x="177" y="13"/>
                      <a:pt x="177" y="13"/>
                      <a:pt x="176" y="13"/>
                    </a:cubicBezTo>
                    <a:cubicBezTo>
                      <a:pt x="176" y="13"/>
                      <a:pt x="176" y="13"/>
                      <a:pt x="175" y="13"/>
                    </a:cubicBezTo>
                    <a:cubicBezTo>
                      <a:pt x="175" y="13"/>
                      <a:pt x="175" y="13"/>
                      <a:pt x="175" y="12"/>
                    </a:cubicBezTo>
                    <a:cubicBezTo>
                      <a:pt x="174" y="12"/>
                      <a:pt x="174" y="12"/>
                      <a:pt x="173" y="12"/>
                    </a:cubicBezTo>
                    <a:cubicBezTo>
                      <a:pt x="173" y="13"/>
                      <a:pt x="173" y="13"/>
                      <a:pt x="172" y="13"/>
                    </a:cubicBezTo>
                    <a:cubicBezTo>
                      <a:pt x="172" y="13"/>
                      <a:pt x="172" y="12"/>
                      <a:pt x="172" y="12"/>
                    </a:cubicBezTo>
                    <a:cubicBezTo>
                      <a:pt x="172" y="12"/>
                      <a:pt x="172" y="12"/>
                      <a:pt x="172" y="12"/>
                    </a:cubicBezTo>
                    <a:cubicBezTo>
                      <a:pt x="172" y="12"/>
                      <a:pt x="172" y="12"/>
                      <a:pt x="173" y="11"/>
                    </a:cubicBezTo>
                    <a:cubicBezTo>
                      <a:pt x="173" y="11"/>
                      <a:pt x="173" y="11"/>
                      <a:pt x="174" y="11"/>
                    </a:cubicBezTo>
                    <a:cubicBezTo>
                      <a:pt x="174" y="11"/>
                      <a:pt x="174" y="11"/>
                      <a:pt x="174" y="10"/>
                    </a:cubicBezTo>
                    <a:cubicBezTo>
                      <a:pt x="174" y="10"/>
                      <a:pt x="173" y="10"/>
                      <a:pt x="173" y="10"/>
                    </a:cubicBezTo>
                    <a:cubicBezTo>
                      <a:pt x="173" y="10"/>
                      <a:pt x="172" y="10"/>
                      <a:pt x="172" y="10"/>
                    </a:cubicBezTo>
                    <a:cubicBezTo>
                      <a:pt x="172" y="10"/>
                      <a:pt x="172" y="10"/>
                      <a:pt x="171" y="10"/>
                    </a:cubicBezTo>
                    <a:cubicBezTo>
                      <a:pt x="171" y="10"/>
                      <a:pt x="171" y="10"/>
                      <a:pt x="171" y="10"/>
                    </a:cubicBezTo>
                    <a:cubicBezTo>
                      <a:pt x="170" y="10"/>
                      <a:pt x="170" y="10"/>
                      <a:pt x="169" y="10"/>
                    </a:cubicBezTo>
                    <a:cubicBezTo>
                      <a:pt x="169" y="10"/>
                      <a:pt x="169" y="10"/>
                      <a:pt x="169" y="10"/>
                    </a:cubicBezTo>
                    <a:cubicBezTo>
                      <a:pt x="168" y="10"/>
                      <a:pt x="168" y="10"/>
                      <a:pt x="168" y="10"/>
                    </a:cubicBezTo>
                    <a:cubicBezTo>
                      <a:pt x="167" y="10"/>
                      <a:pt x="167" y="10"/>
                      <a:pt x="166" y="10"/>
                    </a:cubicBezTo>
                    <a:cubicBezTo>
                      <a:pt x="165" y="10"/>
                      <a:pt x="165" y="9"/>
                      <a:pt x="165" y="9"/>
                    </a:cubicBezTo>
                    <a:cubicBezTo>
                      <a:pt x="164" y="9"/>
                      <a:pt x="164" y="9"/>
                      <a:pt x="163" y="9"/>
                    </a:cubicBezTo>
                    <a:cubicBezTo>
                      <a:pt x="163" y="9"/>
                      <a:pt x="163" y="10"/>
                      <a:pt x="163" y="10"/>
                    </a:cubicBezTo>
                    <a:cubicBezTo>
                      <a:pt x="165" y="11"/>
                      <a:pt x="165" y="11"/>
                      <a:pt x="165" y="11"/>
                    </a:cubicBezTo>
                    <a:cubicBezTo>
                      <a:pt x="165" y="11"/>
                      <a:pt x="165" y="11"/>
                      <a:pt x="166" y="11"/>
                    </a:cubicBezTo>
                    <a:cubicBezTo>
                      <a:pt x="166" y="11"/>
                      <a:pt x="166" y="11"/>
                      <a:pt x="166" y="12"/>
                    </a:cubicBezTo>
                    <a:cubicBezTo>
                      <a:pt x="166" y="12"/>
                      <a:pt x="166" y="11"/>
                      <a:pt x="165" y="11"/>
                    </a:cubicBezTo>
                    <a:cubicBezTo>
                      <a:pt x="165" y="11"/>
                      <a:pt x="165" y="11"/>
                      <a:pt x="164" y="11"/>
                    </a:cubicBezTo>
                    <a:cubicBezTo>
                      <a:pt x="163" y="11"/>
                      <a:pt x="163" y="11"/>
                      <a:pt x="162" y="11"/>
                    </a:cubicBezTo>
                    <a:cubicBezTo>
                      <a:pt x="162" y="11"/>
                      <a:pt x="162" y="11"/>
                      <a:pt x="161" y="11"/>
                    </a:cubicBezTo>
                    <a:cubicBezTo>
                      <a:pt x="161" y="11"/>
                      <a:pt x="160" y="11"/>
                      <a:pt x="160" y="11"/>
                    </a:cubicBezTo>
                    <a:cubicBezTo>
                      <a:pt x="159" y="11"/>
                      <a:pt x="159" y="11"/>
                      <a:pt x="158" y="11"/>
                    </a:cubicBezTo>
                    <a:cubicBezTo>
                      <a:pt x="158" y="11"/>
                      <a:pt x="157" y="11"/>
                      <a:pt x="156" y="11"/>
                    </a:cubicBezTo>
                    <a:cubicBezTo>
                      <a:pt x="156" y="11"/>
                      <a:pt x="156" y="11"/>
                      <a:pt x="156" y="10"/>
                    </a:cubicBezTo>
                    <a:cubicBezTo>
                      <a:pt x="156" y="10"/>
                      <a:pt x="155" y="10"/>
                      <a:pt x="155" y="10"/>
                    </a:cubicBezTo>
                    <a:cubicBezTo>
                      <a:pt x="155" y="10"/>
                      <a:pt x="155" y="10"/>
                      <a:pt x="154" y="10"/>
                    </a:cubicBezTo>
                    <a:cubicBezTo>
                      <a:pt x="154" y="9"/>
                      <a:pt x="153" y="9"/>
                      <a:pt x="152" y="9"/>
                    </a:cubicBezTo>
                    <a:cubicBezTo>
                      <a:pt x="151" y="9"/>
                      <a:pt x="151" y="9"/>
                      <a:pt x="150" y="9"/>
                    </a:cubicBezTo>
                    <a:cubicBezTo>
                      <a:pt x="149" y="9"/>
                      <a:pt x="148" y="9"/>
                      <a:pt x="148" y="9"/>
                    </a:cubicBezTo>
                    <a:cubicBezTo>
                      <a:pt x="147" y="9"/>
                      <a:pt x="147" y="9"/>
                      <a:pt x="146" y="9"/>
                    </a:cubicBezTo>
                    <a:cubicBezTo>
                      <a:pt x="146" y="10"/>
                      <a:pt x="146" y="10"/>
                      <a:pt x="146" y="10"/>
                    </a:cubicBezTo>
                    <a:cubicBezTo>
                      <a:pt x="145" y="10"/>
                      <a:pt x="145" y="9"/>
                      <a:pt x="145" y="9"/>
                    </a:cubicBezTo>
                    <a:cubicBezTo>
                      <a:pt x="144" y="9"/>
                      <a:pt x="144" y="8"/>
                      <a:pt x="143" y="9"/>
                    </a:cubicBezTo>
                    <a:cubicBezTo>
                      <a:pt x="143" y="9"/>
                      <a:pt x="143" y="9"/>
                      <a:pt x="143" y="9"/>
                    </a:cubicBezTo>
                    <a:cubicBezTo>
                      <a:pt x="142" y="10"/>
                      <a:pt x="142" y="9"/>
                      <a:pt x="142" y="9"/>
                    </a:cubicBezTo>
                    <a:cubicBezTo>
                      <a:pt x="141" y="9"/>
                      <a:pt x="141" y="9"/>
                      <a:pt x="140" y="8"/>
                    </a:cubicBezTo>
                    <a:cubicBezTo>
                      <a:pt x="140" y="8"/>
                      <a:pt x="140" y="8"/>
                      <a:pt x="139" y="9"/>
                    </a:cubicBezTo>
                    <a:cubicBezTo>
                      <a:pt x="139" y="9"/>
                      <a:pt x="138" y="9"/>
                      <a:pt x="138" y="9"/>
                    </a:cubicBezTo>
                    <a:cubicBezTo>
                      <a:pt x="138" y="9"/>
                      <a:pt x="138" y="9"/>
                      <a:pt x="138" y="9"/>
                    </a:cubicBezTo>
                    <a:cubicBezTo>
                      <a:pt x="138" y="10"/>
                      <a:pt x="139" y="9"/>
                      <a:pt x="139" y="10"/>
                    </a:cubicBezTo>
                    <a:cubicBezTo>
                      <a:pt x="139" y="10"/>
                      <a:pt x="138" y="10"/>
                      <a:pt x="138" y="10"/>
                    </a:cubicBezTo>
                    <a:cubicBezTo>
                      <a:pt x="137" y="10"/>
                      <a:pt x="137" y="10"/>
                      <a:pt x="137" y="10"/>
                    </a:cubicBezTo>
                    <a:cubicBezTo>
                      <a:pt x="136" y="10"/>
                      <a:pt x="136" y="11"/>
                      <a:pt x="135" y="11"/>
                    </a:cubicBezTo>
                    <a:cubicBezTo>
                      <a:pt x="135" y="11"/>
                      <a:pt x="135" y="11"/>
                      <a:pt x="135" y="11"/>
                    </a:cubicBezTo>
                    <a:cubicBezTo>
                      <a:pt x="134" y="10"/>
                      <a:pt x="134" y="10"/>
                      <a:pt x="135" y="10"/>
                    </a:cubicBezTo>
                    <a:cubicBezTo>
                      <a:pt x="135" y="9"/>
                      <a:pt x="136" y="9"/>
                      <a:pt x="136" y="9"/>
                    </a:cubicBezTo>
                    <a:cubicBezTo>
                      <a:pt x="136" y="9"/>
                      <a:pt x="136" y="9"/>
                      <a:pt x="137" y="8"/>
                    </a:cubicBezTo>
                    <a:cubicBezTo>
                      <a:pt x="137" y="8"/>
                      <a:pt x="137" y="8"/>
                      <a:pt x="138" y="8"/>
                    </a:cubicBezTo>
                    <a:cubicBezTo>
                      <a:pt x="138" y="7"/>
                      <a:pt x="139" y="7"/>
                      <a:pt x="139" y="7"/>
                    </a:cubicBezTo>
                    <a:cubicBezTo>
                      <a:pt x="139" y="7"/>
                      <a:pt x="139" y="7"/>
                      <a:pt x="139" y="7"/>
                    </a:cubicBezTo>
                    <a:cubicBezTo>
                      <a:pt x="140" y="7"/>
                      <a:pt x="140" y="7"/>
                      <a:pt x="140" y="7"/>
                    </a:cubicBezTo>
                    <a:cubicBezTo>
                      <a:pt x="140" y="7"/>
                      <a:pt x="140" y="6"/>
                      <a:pt x="140" y="6"/>
                    </a:cubicBezTo>
                    <a:cubicBezTo>
                      <a:pt x="141" y="6"/>
                      <a:pt x="141" y="6"/>
                      <a:pt x="141" y="6"/>
                    </a:cubicBezTo>
                    <a:cubicBezTo>
                      <a:pt x="141" y="5"/>
                      <a:pt x="140" y="5"/>
                      <a:pt x="140" y="5"/>
                    </a:cubicBezTo>
                    <a:cubicBezTo>
                      <a:pt x="140" y="5"/>
                      <a:pt x="140" y="4"/>
                      <a:pt x="140" y="4"/>
                    </a:cubicBezTo>
                    <a:cubicBezTo>
                      <a:pt x="139" y="4"/>
                      <a:pt x="139" y="4"/>
                      <a:pt x="139" y="4"/>
                    </a:cubicBezTo>
                    <a:cubicBezTo>
                      <a:pt x="138" y="4"/>
                      <a:pt x="138" y="4"/>
                      <a:pt x="138" y="4"/>
                    </a:cubicBezTo>
                    <a:cubicBezTo>
                      <a:pt x="137" y="4"/>
                      <a:pt x="137" y="4"/>
                      <a:pt x="136" y="3"/>
                    </a:cubicBezTo>
                    <a:cubicBezTo>
                      <a:pt x="136" y="3"/>
                      <a:pt x="136" y="3"/>
                      <a:pt x="135" y="3"/>
                    </a:cubicBezTo>
                    <a:cubicBezTo>
                      <a:pt x="135" y="3"/>
                      <a:pt x="134" y="3"/>
                      <a:pt x="134" y="3"/>
                    </a:cubicBezTo>
                    <a:cubicBezTo>
                      <a:pt x="133" y="3"/>
                      <a:pt x="133" y="3"/>
                      <a:pt x="133" y="3"/>
                    </a:cubicBezTo>
                    <a:cubicBezTo>
                      <a:pt x="132" y="2"/>
                      <a:pt x="132" y="2"/>
                      <a:pt x="131" y="2"/>
                    </a:cubicBezTo>
                    <a:cubicBezTo>
                      <a:pt x="131" y="2"/>
                      <a:pt x="130" y="3"/>
                      <a:pt x="130" y="3"/>
                    </a:cubicBezTo>
                    <a:cubicBezTo>
                      <a:pt x="129" y="3"/>
                      <a:pt x="129" y="3"/>
                      <a:pt x="128" y="3"/>
                    </a:cubicBezTo>
                    <a:cubicBezTo>
                      <a:pt x="127" y="3"/>
                      <a:pt x="126" y="4"/>
                      <a:pt x="126" y="3"/>
                    </a:cubicBezTo>
                    <a:cubicBezTo>
                      <a:pt x="126" y="3"/>
                      <a:pt x="126" y="2"/>
                      <a:pt x="126" y="2"/>
                    </a:cubicBezTo>
                    <a:cubicBezTo>
                      <a:pt x="126" y="1"/>
                      <a:pt x="125" y="2"/>
                      <a:pt x="125" y="2"/>
                    </a:cubicBezTo>
                    <a:cubicBezTo>
                      <a:pt x="124" y="2"/>
                      <a:pt x="124" y="2"/>
                      <a:pt x="123" y="2"/>
                    </a:cubicBezTo>
                    <a:cubicBezTo>
                      <a:pt x="123" y="2"/>
                      <a:pt x="123" y="2"/>
                      <a:pt x="123" y="2"/>
                    </a:cubicBezTo>
                    <a:cubicBezTo>
                      <a:pt x="122" y="2"/>
                      <a:pt x="122" y="2"/>
                      <a:pt x="122" y="2"/>
                    </a:cubicBezTo>
                    <a:cubicBezTo>
                      <a:pt x="121" y="1"/>
                      <a:pt x="122" y="1"/>
                      <a:pt x="121" y="1"/>
                    </a:cubicBezTo>
                    <a:cubicBezTo>
                      <a:pt x="121" y="0"/>
                      <a:pt x="120" y="1"/>
                      <a:pt x="120" y="1"/>
                    </a:cubicBezTo>
                    <a:cubicBezTo>
                      <a:pt x="119" y="1"/>
                      <a:pt x="119" y="1"/>
                      <a:pt x="119" y="0"/>
                    </a:cubicBezTo>
                    <a:cubicBezTo>
                      <a:pt x="118" y="0"/>
                      <a:pt x="118" y="0"/>
                      <a:pt x="117" y="0"/>
                    </a:cubicBezTo>
                    <a:cubicBezTo>
                      <a:pt x="117" y="0"/>
                      <a:pt x="116" y="0"/>
                      <a:pt x="116" y="1"/>
                    </a:cubicBezTo>
                    <a:cubicBezTo>
                      <a:pt x="116" y="1"/>
                      <a:pt x="115" y="1"/>
                      <a:pt x="115" y="1"/>
                    </a:cubicBezTo>
                    <a:cubicBezTo>
                      <a:pt x="115" y="2"/>
                      <a:pt x="116" y="2"/>
                      <a:pt x="116" y="2"/>
                    </a:cubicBezTo>
                    <a:cubicBezTo>
                      <a:pt x="116" y="3"/>
                      <a:pt x="116" y="3"/>
                      <a:pt x="116" y="3"/>
                    </a:cubicBezTo>
                    <a:cubicBezTo>
                      <a:pt x="115" y="3"/>
                      <a:pt x="115" y="3"/>
                      <a:pt x="115" y="3"/>
                    </a:cubicBezTo>
                    <a:cubicBezTo>
                      <a:pt x="114" y="3"/>
                      <a:pt x="114" y="3"/>
                      <a:pt x="114" y="3"/>
                    </a:cubicBezTo>
                    <a:cubicBezTo>
                      <a:pt x="113" y="3"/>
                      <a:pt x="114" y="3"/>
                      <a:pt x="113" y="4"/>
                    </a:cubicBezTo>
                    <a:cubicBezTo>
                      <a:pt x="113" y="4"/>
                      <a:pt x="113" y="4"/>
                      <a:pt x="112" y="4"/>
                    </a:cubicBezTo>
                    <a:cubicBezTo>
                      <a:pt x="111" y="4"/>
                      <a:pt x="111" y="4"/>
                      <a:pt x="111" y="4"/>
                    </a:cubicBezTo>
                    <a:cubicBezTo>
                      <a:pt x="110" y="4"/>
                      <a:pt x="110" y="4"/>
                      <a:pt x="109" y="4"/>
                    </a:cubicBezTo>
                    <a:cubicBezTo>
                      <a:pt x="108" y="4"/>
                      <a:pt x="108" y="4"/>
                      <a:pt x="107" y="4"/>
                    </a:cubicBezTo>
                    <a:cubicBezTo>
                      <a:pt x="107" y="3"/>
                      <a:pt x="106" y="4"/>
                      <a:pt x="106" y="4"/>
                    </a:cubicBezTo>
                    <a:cubicBezTo>
                      <a:pt x="105" y="4"/>
                      <a:pt x="105" y="3"/>
                      <a:pt x="104" y="4"/>
                    </a:cubicBezTo>
                    <a:cubicBezTo>
                      <a:pt x="104" y="4"/>
                      <a:pt x="104" y="4"/>
                      <a:pt x="104" y="4"/>
                    </a:cubicBezTo>
                    <a:cubicBezTo>
                      <a:pt x="104" y="4"/>
                      <a:pt x="104" y="4"/>
                      <a:pt x="103" y="5"/>
                    </a:cubicBezTo>
                    <a:cubicBezTo>
                      <a:pt x="103" y="5"/>
                      <a:pt x="102" y="4"/>
                      <a:pt x="101" y="4"/>
                    </a:cubicBezTo>
                    <a:cubicBezTo>
                      <a:pt x="101" y="5"/>
                      <a:pt x="100" y="5"/>
                      <a:pt x="100" y="5"/>
                    </a:cubicBezTo>
                    <a:cubicBezTo>
                      <a:pt x="99" y="5"/>
                      <a:pt x="99" y="5"/>
                      <a:pt x="98" y="5"/>
                    </a:cubicBezTo>
                    <a:cubicBezTo>
                      <a:pt x="98" y="5"/>
                      <a:pt x="98" y="5"/>
                      <a:pt x="97" y="6"/>
                    </a:cubicBezTo>
                    <a:cubicBezTo>
                      <a:pt x="97" y="6"/>
                      <a:pt x="97" y="6"/>
                      <a:pt x="96" y="6"/>
                    </a:cubicBezTo>
                    <a:cubicBezTo>
                      <a:pt x="96" y="6"/>
                      <a:pt x="95" y="6"/>
                      <a:pt x="95" y="6"/>
                    </a:cubicBezTo>
                    <a:cubicBezTo>
                      <a:pt x="95" y="6"/>
                      <a:pt x="95" y="6"/>
                      <a:pt x="95" y="6"/>
                    </a:cubicBezTo>
                    <a:cubicBezTo>
                      <a:pt x="95" y="7"/>
                      <a:pt x="96" y="7"/>
                      <a:pt x="96" y="7"/>
                    </a:cubicBezTo>
                    <a:cubicBezTo>
                      <a:pt x="96" y="7"/>
                      <a:pt x="97" y="7"/>
                      <a:pt x="97" y="7"/>
                    </a:cubicBezTo>
                    <a:cubicBezTo>
                      <a:pt x="97" y="7"/>
                      <a:pt x="97" y="8"/>
                      <a:pt x="98" y="8"/>
                    </a:cubicBezTo>
                    <a:cubicBezTo>
                      <a:pt x="98" y="8"/>
                      <a:pt x="98" y="8"/>
                      <a:pt x="99" y="8"/>
                    </a:cubicBezTo>
                    <a:cubicBezTo>
                      <a:pt x="99" y="8"/>
                      <a:pt x="99" y="8"/>
                      <a:pt x="99" y="9"/>
                    </a:cubicBezTo>
                    <a:cubicBezTo>
                      <a:pt x="99" y="9"/>
                      <a:pt x="98" y="9"/>
                      <a:pt x="98" y="9"/>
                    </a:cubicBezTo>
                    <a:cubicBezTo>
                      <a:pt x="97" y="9"/>
                      <a:pt x="97" y="9"/>
                      <a:pt x="97" y="9"/>
                    </a:cubicBezTo>
                    <a:cubicBezTo>
                      <a:pt x="96" y="9"/>
                      <a:pt x="96" y="9"/>
                      <a:pt x="96" y="9"/>
                    </a:cubicBezTo>
                    <a:cubicBezTo>
                      <a:pt x="95" y="9"/>
                      <a:pt x="95" y="9"/>
                      <a:pt x="95" y="9"/>
                    </a:cubicBezTo>
                    <a:cubicBezTo>
                      <a:pt x="94" y="9"/>
                      <a:pt x="94" y="9"/>
                      <a:pt x="94" y="9"/>
                    </a:cubicBezTo>
                    <a:cubicBezTo>
                      <a:pt x="93" y="9"/>
                      <a:pt x="93" y="9"/>
                      <a:pt x="93" y="9"/>
                    </a:cubicBezTo>
                    <a:cubicBezTo>
                      <a:pt x="92" y="9"/>
                      <a:pt x="92" y="9"/>
                      <a:pt x="91" y="9"/>
                    </a:cubicBezTo>
                    <a:cubicBezTo>
                      <a:pt x="90" y="9"/>
                      <a:pt x="90" y="9"/>
                      <a:pt x="89" y="9"/>
                    </a:cubicBezTo>
                    <a:cubicBezTo>
                      <a:pt x="89" y="9"/>
                      <a:pt x="89" y="9"/>
                      <a:pt x="88" y="9"/>
                    </a:cubicBezTo>
                    <a:cubicBezTo>
                      <a:pt x="88" y="9"/>
                      <a:pt x="88" y="10"/>
                      <a:pt x="89" y="10"/>
                    </a:cubicBezTo>
                    <a:cubicBezTo>
                      <a:pt x="89" y="11"/>
                      <a:pt x="89" y="10"/>
                      <a:pt x="90" y="11"/>
                    </a:cubicBezTo>
                    <a:cubicBezTo>
                      <a:pt x="90" y="11"/>
                      <a:pt x="90" y="11"/>
                      <a:pt x="90" y="12"/>
                    </a:cubicBezTo>
                    <a:cubicBezTo>
                      <a:pt x="90" y="12"/>
                      <a:pt x="91" y="12"/>
                      <a:pt x="91" y="12"/>
                    </a:cubicBezTo>
                    <a:cubicBezTo>
                      <a:pt x="91" y="12"/>
                      <a:pt x="92" y="12"/>
                      <a:pt x="92" y="12"/>
                    </a:cubicBezTo>
                    <a:cubicBezTo>
                      <a:pt x="92" y="12"/>
                      <a:pt x="93" y="12"/>
                      <a:pt x="93" y="12"/>
                    </a:cubicBezTo>
                    <a:cubicBezTo>
                      <a:pt x="93" y="12"/>
                      <a:pt x="93" y="12"/>
                      <a:pt x="93" y="12"/>
                    </a:cubicBezTo>
                    <a:cubicBezTo>
                      <a:pt x="93" y="12"/>
                      <a:pt x="93" y="12"/>
                      <a:pt x="94" y="12"/>
                    </a:cubicBezTo>
                    <a:cubicBezTo>
                      <a:pt x="94" y="13"/>
                      <a:pt x="94" y="12"/>
                      <a:pt x="95" y="13"/>
                    </a:cubicBezTo>
                    <a:cubicBezTo>
                      <a:pt x="95" y="13"/>
                      <a:pt x="95" y="13"/>
                      <a:pt x="95" y="13"/>
                    </a:cubicBezTo>
                    <a:cubicBezTo>
                      <a:pt x="96" y="13"/>
                      <a:pt x="97" y="13"/>
                      <a:pt x="97" y="13"/>
                    </a:cubicBezTo>
                    <a:cubicBezTo>
                      <a:pt x="96" y="14"/>
                      <a:pt x="96" y="13"/>
                      <a:pt x="95" y="14"/>
                    </a:cubicBezTo>
                    <a:cubicBezTo>
                      <a:pt x="95" y="14"/>
                      <a:pt x="94" y="13"/>
                      <a:pt x="94" y="14"/>
                    </a:cubicBezTo>
                    <a:cubicBezTo>
                      <a:pt x="94" y="14"/>
                      <a:pt x="93" y="14"/>
                      <a:pt x="93" y="14"/>
                    </a:cubicBezTo>
                    <a:cubicBezTo>
                      <a:pt x="92" y="14"/>
                      <a:pt x="92" y="13"/>
                      <a:pt x="92" y="13"/>
                    </a:cubicBezTo>
                    <a:cubicBezTo>
                      <a:pt x="91" y="13"/>
                      <a:pt x="91" y="13"/>
                      <a:pt x="91" y="13"/>
                    </a:cubicBezTo>
                    <a:cubicBezTo>
                      <a:pt x="90" y="13"/>
                      <a:pt x="90" y="13"/>
                      <a:pt x="90" y="13"/>
                    </a:cubicBezTo>
                    <a:cubicBezTo>
                      <a:pt x="90" y="13"/>
                      <a:pt x="89" y="13"/>
                      <a:pt x="89" y="13"/>
                    </a:cubicBezTo>
                    <a:cubicBezTo>
                      <a:pt x="88" y="13"/>
                      <a:pt x="88" y="13"/>
                      <a:pt x="88" y="12"/>
                    </a:cubicBezTo>
                    <a:cubicBezTo>
                      <a:pt x="87" y="12"/>
                      <a:pt x="87" y="12"/>
                      <a:pt x="87" y="12"/>
                    </a:cubicBezTo>
                    <a:cubicBezTo>
                      <a:pt x="87" y="12"/>
                      <a:pt x="87" y="12"/>
                      <a:pt x="87" y="12"/>
                    </a:cubicBezTo>
                    <a:cubicBezTo>
                      <a:pt x="86" y="12"/>
                      <a:pt x="86" y="12"/>
                      <a:pt x="86" y="12"/>
                    </a:cubicBezTo>
                    <a:cubicBezTo>
                      <a:pt x="86" y="12"/>
                      <a:pt x="86" y="12"/>
                      <a:pt x="86" y="12"/>
                    </a:cubicBezTo>
                    <a:cubicBezTo>
                      <a:pt x="86" y="12"/>
                      <a:pt x="86" y="12"/>
                      <a:pt x="86" y="12"/>
                    </a:cubicBezTo>
                    <a:cubicBezTo>
                      <a:pt x="86" y="13"/>
                      <a:pt x="87" y="13"/>
                      <a:pt x="86" y="13"/>
                    </a:cubicBezTo>
                    <a:cubicBezTo>
                      <a:pt x="86" y="14"/>
                      <a:pt x="86" y="13"/>
                      <a:pt x="85" y="13"/>
                    </a:cubicBezTo>
                    <a:cubicBezTo>
                      <a:pt x="85" y="13"/>
                      <a:pt x="85" y="13"/>
                      <a:pt x="85" y="13"/>
                    </a:cubicBezTo>
                    <a:cubicBezTo>
                      <a:pt x="84" y="13"/>
                      <a:pt x="84" y="13"/>
                      <a:pt x="84" y="13"/>
                    </a:cubicBezTo>
                    <a:cubicBezTo>
                      <a:pt x="83" y="13"/>
                      <a:pt x="84" y="13"/>
                      <a:pt x="84" y="14"/>
                    </a:cubicBezTo>
                    <a:cubicBezTo>
                      <a:pt x="84" y="14"/>
                      <a:pt x="84" y="14"/>
                      <a:pt x="85" y="14"/>
                    </a:cubicBezTo>
                    <a:cubicBezTo>
                      <a:pt x="85" y="14"/>
                      <a:pt x="85" y="14"/>
                      <a:pt x="85" y="14"/>
                    </a:cubicBezTo>
                    <a:cubicBezTo>
                      <a:pt x="86" y="14"/>
                      <a:pt x="86" y="14"/>
                      <a:pt x="86" y="14"/>
                    </a:cubicBezTo>
                    <a:cubicBezTo>
                      <a:pt x="87" y="14"/>
                      <a:pt x="87" y="14"/>
                      <a:pt x="88" y="14"/>
                    </a:cubicBezTo>
                    <a:cubicBezTo>
                      <a:pt x="88" y="14"/>
                      <a:pt x="88" y="14"/>
                      <a:pt x="88" y="15"/>
                    </a:cubicBezTo>
                    <a:cubicBezTo>
                      <a:pt x="88" y="15"/>
                      <a:pt x="89" y="15"/>
                      <a:pt x="89" y="15"/>
                    </a:cubicBezTo>
                    <a:cubicBezTo>
                      <a:pt x="89" y="15"/>
                      <a:pt x="89" y="15"/>
                      <a:pt x="89" y="15"/>
                    </a:cubicBezTo>
                    <a:cubicBezTo>
                      <a:pt x="89" y="16"/>
                      <a:pt x="89" y="15"/>
                      <a:pt x="88" y="15"/>
                    </a:cubicBezTo>
                    <a:cubicBezTo>
                      <a:pt x="88" y="15"/>
                      <a:pt x="88" y="15"/>
                      <a:pt x="87" y="15"/>
                    </a:cubicBezTo>
                    <a:cubicBezTo>
                      <a:pt x="87" y="15"/>
                      <a:pt x="87" y="15"/>
                      <a:pt x="87" y="15"/>
                    </a:cubicBezTo>
                    <a:cubicBezTo>
                      <a:pt x="87" y="15"/>
                      <a:pt x="86" y="15"/>
                      <a:pt x="86" y="15"/>
                    </a:cubicBezTo>
                    <a:cubicBezTo>
                      <a:pt x="86" y="15"/>
                      <a:pt x="85" y="15"/>
                      <a:pt x="85" y="15"/>
                    </a:cubicBezTo>
                    <a:cubicBezTo>
                      <a:pt x="84" y="15"/>
                      <a:pt x="84" y="15"/>
                      <a:pt x="84" y="15"/>
                    </a:cubicBezTo>
                    <a:cubicBezTo>
                      <a:pt x="83" y="15"/>
                      <a:pt x="83" y="15"/>
                      <a:pt x="83" y="14"/>
                    </a:cubicBezTo>
                    <a:cubicBezTo>
                      <a:pt x="82" y="14"/>
                      <a:pt x="82" y="14"/>
                      <a:pt x="82" y="14"/>
                    </a:cubicBezTo>
                    <a:cubicBezTo>
                      <a:pt x="82" y="13"/>
                      <a:pt x="82" y="13"/>
                      <a:pt x="82" y="13"/>
                    </a:cubicBezTo>
                    <a:cubicBezTo>
                      <a:pt x="82" y="13"/>
                      <a:pt x="81" y="12"/>
                      <a:pt x="81" y="12"/>
                    </a:cubicBezTo>
                    <a:cubicBezTo>
                      <a:pt x="81" y="12"/>
                      <a:pt x="81" y="12"/>
                      <a:pt x="81" y="12"/>
                    </a:cubicBezTo>
                    <a:cubicBezTo>
                      <a:pt x="81" y="11"/>
                      <a:pt x="81" y="11"/>
                      <a:pt x="80" y="11"/>
                    </a:cubicBezTo>
                    <a:cubicBezTo>
                      <a:pt x="80" y="11"/>
                      <a:pt x="79" y="11"/>
                      <a:pt x="79" y="11"/>
                    </a:cubicBezTo>
                    <a:cubicBezTo>
                      <a:pt x="79" y="11"/>
                      <a:pt x="79" y="11"/>
                      <a:pt x="80" y="11"/>
                    </a:cubicBezTo>
                    <a:cubicBezTo>
                      <a:pt x="80" y="12"/>
                      <a:pt x="80" y="12"/>
                      <a:pt x="80" y="12"/>
                    </a:cubicBezTo>
                    <a:cubicBezTo>
                      <a:pt x="80" y="12"/>
                      <a:pt x="80" y="12"/>
                      <a:pt x="80" y="12"/>
                    </a:cubicBezTo>
                    <a:cubicBezTo>
                      <a:pt x="80" y="12"/>
                      <a:pt x="80" y="13"/>
                      <a:pt x="80" y="13"/>
                    </a:cubicBezTo>
                    <a:cubicBezTo>
                      <a:pt x="80" y="13"/>
                      <a:pt x="80" y="13"/>
                      <a:pt x="80" y="13"/>
                    </a:cubicBezTo>
                    <a:cubicBezTo>
                      <a:pt x="79" y="13"/>
                      <a:pt x="79" y="13"/>
                      <a:pt x="79" y="13"/>
                    </a:cubicBezTo>
                    <a:cubicBezTo>
                      <a:pt x="79" y="13"/>
                      <a:pt x="79" y="14"/>
                      <a:pt x="79" y="14"/>
                    </a:cubicBezTo>
                    <a:cubicBezTo>
                      <a:pt x="79" y="14"/>
                      <a:pt x="79" y="14"/>
                      <a:pt x="80" y="15"/>
                    </a:cubicBezTo>
                    <a:cubicBezTo>
                      <a:pt x="80" y="15"/>
                      <a:pt x="80" y="15"/>
                      <a:pt x="80" y="15"/>
                    </a:cubicBezTo>
                    <a:cubicBezTo>
                      <a:pt x="80" y="15"/>
                      <a:pt x="80" y="15"/>
                      <a:pt x="80" y="15"/>
                    </a:cubicBezTo>
                    <a:cubicBezTo>
                      <a:pt x="81" y="15"/>
                      <a:pt x="81" y="15"/>
                      <a:pt x="81" y="16"/>
                    </a:cubicBezTo>
                    <a:cubicBezTo>
                      <a:pt x="82" y="16"/>
                      <a:pt x="82" y="16"/>
                      <a:pt x="82" y="16"/>
                    </a:cubicBezTo>
                    <a:cubicBezTo>
                      <a:pt x="82" y="17"/>
                      <a:pt x="82" y="17"/>
                      <a:pt x="82" y="18"/>
                    </a:cubicBezTo>
                    <a:cubicBezTo>
                      <a:pt x="82" y="18"/>
                      <a:pt x="82" y="18"/>
                      <a:pt x="82" y="18"/>
                    </a:cubicBezTo>
                    <a:cubicBezTo>
                      <a:pt x="82" y="18"/>
                      <a:pt x="82" y="18"/>
                      <a:pt x="82" y="18"/>
                    </a:cubicBezTo>
                    <a:cubicBezTo>
                      <a:pt x="83" y="18"/>
                      <a:pt x="83" y="18"/>
                      <a:pt x="83" y="19"/>
                    </a:cubicBezTo>
                    <a:cubicBezTo>
                      <a:pt x="83" y="19"/>
                      <a:pt x="83" y="19"/>
                      <a:pt x="83" y="20"/>
                    </a:cubicBezTo>
                    <a:cubicBezTo>
                      <a:pt x="84" y="20"/>
                      <a:pt x="84" y="20"/>
                      <a:pt x="85" y="20"/>
                    </a:cubicBezTo>
                    <a:cubicBezTo>
                      <a:pt x="85" y="20"/>
                      <a:pt x="85" y="20"/>
                      <a:pt x="86" y="20"/>
                    </a:cubicBezTo>
                    <a:cubicBezTo>
                      <a:pt x="86" y="20"/>
                      <a:pt x="86" y="20"/>
                      <a:pt x="87" y="20"/>
                    </a:cubicBezTo>
                    <a:cubicBezTo>
                      <a:pt x="87" y="20"/>
                      <a:pt x="87" y="19"/>
                      <a:pt x="87" y="19"/>
                    </a:cubicBezTo>
                    <a:cubicBezTo>
                      <a:pt x="88" y="19"/>
                      <a:pt x="88" y="20"/>
                      <a:pt x="89" y="20"/>
                    </a:cubicBezTo>
                    <a:cubicBezTo>
                      <a:pt x="89" y="20"/>
                      <a:pt x="89" y="20"/>
                      <a:pt x="89" y="20"/>
                    </a:cubicBezTo>
                    <a:cubicBezTo>
                      <a:pt x="90" y="20"/>
                      <a:pt x="90" y="20"/>
                      <a:pt x="90" y="20"/>
                    </a:cubicBezTo>
                    <a:cubicBezTo>
                      <a:pt x="90" y="20"/>
                      <a:pt x="91" y="20"/>
                      <a:pt x="91" y="21"/>
                    </a:cubicBezTo>
                    <a:cubicBezTo>
                      <a:pt x="91" y="21"/>
                      <a:pt x="92" y="21"/>
                      <a:pt x="92" y="21"/>
                    </a:cubicBezTo>
                    <a:cubicBezTo>
                      <a:pt x="93" y="22"/>
                      <a:pt x="92" y="22"/>
                      <a:pt x="93" y="23"/>
                    </a:cubicBezTo>
                    <a:cubicBezTo>
                      <a:pt x="93" y="23"/>
                      <a:pt x="93" y="23"/>
                      <a:pt x="93" y="23"/>
                    </a:cubicBezTo>
                    <a:cubicBezTo>
                      <a:pt x="94" y="23"/>
                      <a:pt x="94" y="23"/>
                      <a:pt x="94" y="24"/>
                    </a:cubicBezTo>
                    <a:cubicBezTo>
                      <a:pt x="94" y="24"/>
                      <a:pt x="94" y="24"/>
                      <a:pt x="93" y="24"/>
                    </a:cubicBezTo>
                    <a:cubicBezTo>
                      <a:pt x="93" y="24"/>
                      <a:pt x="93" y="24"/>
                      <a:pt x="92" y="24"/>
                    </a:cubicBezTo>
                    <a:cubicBezTo>
                      <a:pt x="92" y="24"/>
                      <a:pt x="92" y="23"/>
                      <a:pt x="92" y="23"/>
                    </a:cubicBezTo>
                    <a:cubicBezTo>
                      <a:pt x="91" y="22"/>
                      <a:pt x="91" y="22"/>
                      <a:pt x="91" y="22"/>
                    </a:cubicBezTo>
                    <a:cubicBezTo>
                      <a:pt x="91" y="22"/>
                      <a:pt x="91" y="22"/>
                      <a:pt x="90" y="21"/>
                    </a:cubicBezTo>
                    <a:cubicBezTo>
                      <a:pt x="90" y="21"/>
                      <a:pt x="90" y="21"/>
                      <a:pt x="89" y="21"/>
                    </a:cubicBezTo>
                    <a:cubicBezTo>
                      <a:pt x="89" y="21"/>
                      <a:pt x="89" y="21"/>
                      <a:pt x="88" y="21"/>
                    </a:cubicBezTo>
                    <a:cubicBezTo>
                      <a:pt x="88" y="20"/>
                      <a:pt x="88" y="21"/>
                      <a:pt x="87" y="21"/>
                    </a:cubicBezTo>
                    <a:cubicBezTo>
                      <a:pt x="87" y="21"/>
                      <a:pt x="87" y="21"/>
                      <a:pt x="86" y="21"/>
                    </a:cubicBezTo>
                    <a:cubicBezTo>
                      <a:pt x="86" y="21"/>
                      <a:pt x="86" y="21"/>
                      <a:pt x="86" y="21"/>
                    </a:cubicBezTo>
                    <a:cubicBezTo>
                      <a:pt x="86" y="21"/>
                      <a:pt x="86" y="21"/>
                      <a:pt x="86" y="21"/>
                    </a:cubicBezTo>
                    <a:cubicBezTo>
                      <a:pt x="85" y="21"/>
                      <a:pt x="85" y="21"/>
                      <a:pt x="85" y="22"/>
                    </a:cubicBezTo>
                    <a:cubicBezTo>
                      <a:pt x="85" y="22"/>
                      <a:pt x="86" y="22"/>
                      <a:pt x="86" y="22"/>
                    </a:cubicBezTo>
                    <a:cubicBezTo>
                      <a:pt x="87" y="23"/>
                      <a:pt x="86" y="23"/>
                      <a:pt x="86" y="23"/>
                    </a:cubicBezTo>
                    <a:cubicBezTo>
                      <a:pt x="86" y="24"/>
                      <a:pt x="86" y="24"/>
                      <a:pt x="87" y="24"/>
                    </a:cubicBezTo>
                    <a:cubicBezTo>
                      <a:pt x="87" y="24"/>
                      <a:pt x="87" y="25"/>
                      <a:pt x="86" y="25"/>
                    </a:cubicBezTo>
                    <a:cubicBezTo>
                      <a:pt x="86" y="25"/>
                      <a:pt x="86" y="25"/>
                      <a:pt x="86" y="26"/>
                    </a:cubicBezTo>
                    <a:cubicBezTo>
                      <a:pt x="86" y="26"/>
                      <a:pt x="85" y="26"/>
                      <a:pt x="85" y="26"/>
                    </a:cubicBezTo>
                    <a:cubicBezTo>
                      <a:pt x="85" y="26"/>
                      <a:pt x="85" y="27"/>
                      <a:pt x="84" y="27"/>
                    </a:cubicBezTo>
                    <a:cubicBezTo>
                      <a:pt x="84" y="27"/>
                      <a:pt x="83" y="27"/>
                      <a:pt x="83" y="27"/>
                    </a:cubicBezTo>
                    <a:cubicBezTo>
                      <a:pt x="82" y="27"/>
                      <a:pt x="82" y="27"/>
                      <a:pt x="81" y="27"/>
                    </a:cubicBezTo>
                    <a:cubicBezTo>
                      <a:pt x="80" y="26"/>
                      <a:pt x="80" y="27"/>
                      <a:pt x="79" y="26"/>
                    </a:cubicBezTo>
                    <a:cubicBezTo>
                      <a:pt x="79" y="26"/>
                      <a:pt x="79" y="26"/>
                      <a:pt x="78" y="26"/>
                    </a:cubicBezTo>
                    <a:cubicBezTo>
                      <a:pt x="78" y="26"/>
                      <a:pt x="78" y="26"/>
                      <a:pt x="78" y="25"/>
                    </a:cubicBezTo>
                    <a:cubicBezTo>
                      <a:pt x="77" y="25"/>
                      <a:pt x="78" y="25"/>
                      <a:pt x="79" y="25"/>
                    </a:cubicBezTo>
                    <a:cubicBezTo>
                      <a:pt x="79" y="25"/>
                      <a:pt x="79" y="26"/>
                      <a:pt x="79" y="26"/>
                    </a:cubicBezTo>
                    <a:cubicBezTo>
                      <a:pt x="80" y="26"/>
                      <a:pt x="80" y="26"/>
                      <a:pt x="80" y="26"/>
                    </a:cubicBezTo>
                    <a:cubicBezTo>
                      <a:pt x="81" y="26"/>
                      <a:pt x="81" y="26"/>
                      <a:pt x="81" y="26"/>
                    </a:cubicBezTo>
                    <a:cubicBezTo>
                      <a:pt x="82" y="26"/>
                      <a:pt x="82" y="26"/>
                      <a:pt x="82" y="26"/>
                    </a:cubicBezTo>
                    <a:cubicBezTo>
                      <a:pt x="83" y="26"/>
                      <a:pt x="82" y="25"/>
                      <a:pt x="83" y="25"/>
                    </a:cubicBezTo>
                    <a:cubicBezTo>
                      <a:pt x="83" y="25"/>
                      <a:pt x="83" y="25"/>
                      <a:pt x="83" y="25"/>
                    </a:cubicBezTo>
                    <a:cubicBezTo>
                      <a:pt x="84" y="24"/>
                      <a:pt x="84" y="24"/>
                      <a:pt x="84" y="24"/>
                    </a:cubicBezTo>
                    <a:cubicBezTo>
                      <a:pt x="84" y="24"/>
                      <a:pt x="84" y="24"/>
                      <a:pt x="84" y="24"/>
                    </a:cubicBezTo>
                    <a:cubicBezTo>
                      <a:pt x="84" y="23"/>
                      <a:pt x="84" y="23"/>
                      <a:pt x="84" y="23"/>
                    </a:cubicBezTo>
                    <a:cubicBezTo>
                      <a:pt x="84" y="23"/>
                      <a:pt x="84" y="23"/>
                      <a:pt x="84" y="22"/>
                    </a:cubicBezTo>
                    <a:cubicBezTo>
                      <a:pt x="83" y="22"/>
                      <a:pt x="84" y="21"/>
                      <a:pt x="84" y="21"/>
                    </a:cubicBezTo>
                    <a:cubicBezTo>
                      <a:pt x="83" y="21"/>
                      <a:pt x="83" y="21"/>
                      <a:pt x="83" y="21"/>
                    </a:cubicBezTo>
                    <a:cubicBezTo>
                      <a:pt x="82" y="21"/>
                      <a:pt x="82" y="21"/>
                      <a:pt x="82" y="20"/>
                    </a:cubicBezTo>
                    <a:cubicBezTo>
                      <a:pt x="81" y="20"/>
                      <a:pt x="81" y="20"/>
                      <a:pt x="81" y="19"/>
                    </a:cubicBezTo>
                    <a:cubicBezTo>
                      <a:pt x="81" y="19"/>
                      <a:pt x="81" y="19"/>
                      <a:pt x="80" y="18"/>
                    </a:cubicBezTo>
                    <a:cubicBezTo>
                      <a:pt x="80" y="18"/>
                      <a:pt x="80" y="18"/>
                      <a:pt x="80" y="18"/>
                    </a:cubicBezTo>
                    <a:cubicBezTo>
                      <a:pt x="79" y="17"/>
                      <a:pt x="79" y="17"/>
                      <a:pt x="79" y="17"/>
                    </a:cubicBezTo>
                    <a:cubicBezTo>
                      <a:pt x="79" y="16"/>
                      <a:pt x="79" y="16"/>
                      <a:pt x="79" y="16"/>
                    </a:cubicBezTo>
                    <a:cubicBezTo>
                      <a:pt x="79" y="15"/>
                      <a:pt x="78" y="15"/>
                      <a:pt x="78" y="15"/>
                    </a:cubicBezTo>
                    <a:cubicBezTo>
                      <a:pt x="78" y="15"/>
                      <a:pt x="78" y="15"/>
                      <a:pt x="77" y="14"/>
                    </a:cubicBezTo>
                    <a:cubicBezTo>
                      <a:pt x="77" y="14"/>
                      <a:pt x="77" y="14"/>
                      <a:pt x="77" y="14"/>
                    </a:cubicBezTo>
                    <a:cubicBezTo>
                      <a:pt x="77" y="14"/>
                      <a:pt x="77" y="14"/>
                      <a:pt x="77" y="13"/>
                    </a:cubicBezTo>
                    <a:cubicBezTo>
                      <a:pt x="77" y="13"/>
                      <a:pt x="77" y="13"/>
                      <a:pt x="77" y="12"/>
                    </a:cubicBezTo>
                    <a:cubicBezTo>
                      <a:pt x="76" y="12"/>
                      <a:pt x="76" y="12"/>
                      <a:pt x="76" y="11"/>
                    </a:cubicBezTo>
                    <a:cubicBezTo>
                      <a:pt x="75" y="11"/>
                      <a:pt x="75" y="11"/>
                      <a:pt x="75" y="11"/>
                    </a:cubicBezTo>
                    <a:cubicBezTo>
                      <a:pt x="74" y="11"/>
                      <a:pt x="74" y="11"/>
                      <a:pt x="73" y="11"/>
                    </a:cubicBezTo>
                    <a:cubicBezTo>
                      <a:pt x="73" y="11"/>
                      <a:pt x="73" y="11"/>
                      <a:pt x="72" y="11"/>
                    </a:cubicBezTo>
                    <a:cubicBezTo>
                      <a:pt x="72" y="11"/>
                      <a:pt x="72" y="11"/>
                      <a:pt x="71" y="11"/>
                    </a:cubicBezTo>
                    <a:cubicBezTo>
                      <a:pt x="71" y="11"/>
                      <a:pt x="70" y="11"/>
                      <a:pt x="70" y="11"/>
                    </a:cubicBezTo>
                    <a:cubicBezTo>
                      <a:pt x="70" y="11"/>
                      <a:pt x="69" y="11"/>
                      <a:pt x="69" y="11"/>
                    </a:cubicBezTo>
                    <a:cubicBezTo>
                      <a:pt x="69" y="12"/>
                      <a:pt x="70" y="12"/>
                      <a:pt x="70" y="13"/>
                    </a:cubicBezTo>
                    <a:cubicBezTo>
                      <a:pt x="70" y="13"/>
                      <a:pt x="70" y="13"/>
                      <a:pt x="69" y="14"/>
                    </a:cubicBezTo>
                    <a:cubicBezTo>
                      <a:pt x="69" y="14"/>
                      <a:pt x="69" y="14"/>
                      <a:pt x="68" y="14"/>
                    </a:cubicBezTo>
                    <a:cubicBezTo>
                      <a:pt x="68" y="14"/>
                      <a:pt x="68" y="14"/>
                      <a:pt x="68" y="14"/>
                    </a:cubicBezTo>
                    <a:cubicBezTo>
                      <a:pt x="67" y="15"/>
                      <a:pt x="68" y="15"/>
                      <a:pt x="68" y="15"/>
                    </a:cubicBezTo>
                    <a:cubicBezTo>
                      <a:pt x="68" y="16"/>
                      <a:pt x="69" y="15"/>
                      <a:pt x="69" y="16"/>
                    </a:cubicBezTo>
                    <a:cubicBezTo>
                      <a:pt x="69" y="16"/>
                      <a:pt x="69" y="16"/>
                      <a:pt x="69" y="16"/>
                    </a:cubicBezTo>
                    <a:cubicBezTo>
                      <a:pt x="69" y="16"/>
                      <a:pt x="69" y="16"/>
                      <a:pt x="70" y="17"/>
                    </a:cubicBezTo>
                    <a:cubicBezTo>
                      <a:pt x="70" y="17"/>
                      <a:pt x="70" y="17"/>
                      <a:pt x="70" y="17"/>
                    </a:cubicBezTo>
                    <a:cubicBezTo>
                      <a:pt x="70" y="18"/>
                      <a:pt x="70" y="18"/>
                      <a:pt x="70" y="18"/>
                    </a:cubicBezTo>
                    <a:cubicBezTo>
                      <a:pt x="70" y="19"/>
                      <a:pt x="70" y="19"/>
                      <a:pt x="70" y="19"/>
                    </a:cubicBezTo>
                    <a:cubicBezTo>
                      <a:pt x="71" y="19"/>
                      <a:pt x="71" y="19"/>
                      <a:pt x="71" y="19"/>
                    </a:cubicBezTo>
                    <a:cubicBezTo>
                      <a:pt x="72" y="19"/>
                      <a:pt x="72" y="19"/>
                      <a:pt x="72" y="19"/>
                    </a:cubicBezTo>
                    <a:cubicBezTo>
                      <a:pt x="73" y="19"/>
                      <a:pt x="73" y="20"/>
                      <a:pt x="73" y="20"/>
                    </a:cubicBezTo>
                    <a:cubicBezTo>
                      <a:pt x="74" y="20"/>
                      <a:pt x="74" y="20"/>
                      <a:pt x="74" y="20"/>
                    </a:cubicBezTo>
                    <a:cubicBezTo>
                      <a:pt x="75" y="20"/>
                      <a:pt x="75" y="20"/>
                      <a:pt x="75" y="21"/>
                    </a:cubicBezTo>
                    <a:cubicBezTo>
                      <a:pt x="75" y="21"/>
                      <a:pt x="75" y="21"/>
                      <a:pt x="75" y="22"/>
                    </a:cubicBezTo>
                    <a:cubicBezTo>
                      <a:pt x="75" y="22"/>
                      <a:pt x="74" y="22"/>
                      <a:pt x="74" y="22"/>
                    </a:cubicBezTo>
                    <a:cubicBezTo>
                      <a:pt x="74" y="22"/>
                      <a:pt x="74" y="21"/>
                      <a:pt x="73" y="21"/>
                    </a:cubicBezTo>
                    <a:cubicBezTo>
                      <a:pt x="73" y="21"/>
                      <a:pt x="72" y="21"/>
                      <a:pt x="72" y="21"/>
                    </a:cubicBezTo>
                    <a:cubicBezTo>
                      <a:pt x="71" y="21"/>
                      <a:pt x="71" y="21"/>
                      <a:pt x="70" y="21"/>
                    </a:cubicBezTo>
                    <a:cubicBezTo>
                      <a:pt x="69" y="20"/>
                      <a:pt x="69" y="20"/>
                      <a:pt x="68" y="20"/>
                    </a:cubicBezTo>
                    <a:cubicBezTo>
                      <a:pt x="68" y="20"/>
                      <a:pt x="68" y="20"/>
                      <a:pt x="67" y="20"/>
                    </a:cubicBezTo>
                    <a:cubicBezTo>
                      <a:pt x="66" y="19"/>
                      <a:pt x="66" y="19"/>
                      <a:pt x="66" y="19"/>
                    </a:cubicBezTo>
                    <a:cubicBezTo>
                      <a:pt x="65" y="19"/>
                      <a:pt x="65" y="19"/>
                      <a:pt x="64" y="19"/>
                    </a:cubicBezTo>
                    <a:cubicBezTo>
                      <a:pt x="63" y="19"/>
                      <a:pt x="63" y="18"/>
                      <a:pt x="62" y="18"/>
                    </a:cubicBezTo>
                    <a:cubicBezTo>
                      <a:pt x="62" y="18"/>
                      <a:pt x="61" y="18"/>
                      <a:pt x="61" y="18"/>
                    </a:cubicBezTo>
                    <a:cubicBezTo>
                      <a:pt x="60" y="18"/>
                      <a:pt x="60" y="18"/>
                      <a:pt x="59" y="18"/>
                    </a:cubicBezTo>
                    <a:cubicBezTo>
                      <a:pt x="59" y="18"/>
                      <a:pt x="58" y="18"/>
                      <a:pt x="58" y="18"/>
                    </a:cubicBezTo>
                    <a:cubicBezTo>
                      <a:pt x="58" y="19"/>
                      <a:pt x="58" y="19"/>
                      <a:pt x="58" y="19"/>
                    </a:cubicBezTo>
                    <a:cubicBezTo>
                      <a:pt x="59" y="20"/>
                      <a:pt x="59" y="19"/>
                      <a:pt x="59" y="20"/>
                    </a:cubicBezTo>
                    <a:cubicBezTo>
                      <a:pt x="60" y="20"/>
                      <a:pt x="60" y="20"/>
                      <a:pt x="60" y="21"/>
                    </a:cubicBezTo>
                    <a:cubicBezTo>
                      <a:pt x="59" y="21"/>
                      <a:pt x="59" y="21"/>
                      <a:pt x="59" y="21"/>
                    </a:cubicBezTo>
                    <a:cubicBezTo>
                      <a:pt x="58" y="21"/>
                      <a:pt x="58" y="22"/>
                      <a:pt x="58" y="22"/>
                    </a:cubicBezTo>
                    <a:cubicBezTo>
                      <a:pt x="58" y="22"/>
                      <a:pt x="58" y="21"/>
                      <a:pt x="57" y="21"/>
                    </a:cubicBezTo>
                    <a:cubicBezTo>
                      <a:pt x="57" y="21"/>
                      <a:pt x="57" y="20"/>
                      <a:pt x="56" y="20"/>
                    </a:cubicBezTo>
                    <a:cubicBezTo>
                      <a:pt x="56" y="20"/>
                      <a:pt x="56" y="20"/>
                      <a:pt x="56" y="21"/>
                    </a:cubicBezTo>
                    <a:cubicBezTo>
                      <a:pt x="55" y="21"/>
                      <a:pt x="55" y="21"/>
                      <a:pt x="55" y="21"/>
                    </a:cubicBezTo>
                    <a:cubicBezTo>
                      <a:pt x="54" y="21"/>
                      <a:pt x="54" y="21"/>
                      <a:pt x="53" y="21"/>
                    </a:cubicBezTo>
                    <a:cubicBezTo>
                      <a:pt x="53" y="21"/>
                      <a:pt x="52" y="21"/>
                      <a:pt x="52" y="21"/>
                    </a:cubicBezTo>
                    <a:cubicBezTo>
                      <a:pt x="50" y="21"/>
                      <a:pt x="50" y="21"/>
                      <a:pt x="50" y="21"/>
                    </a:cubicBezTo>
                    <a:cubicBezTo>
                      <a:pt x="50" y="21"/>
                      <a:pt x="49" y="22"/>
                      <a:pt x="49" y="22"/>
                    </a:cubicBezTo>
                    <a:cubicBezTo>
                      <a:pt x="48" y="22"/>
                      <a:pt x="48" y="22"/>
                      <a:pt x="48" y="22"/>
                    </a:cubicBezTo>
                    <a:cubicBezTo>
                      <a:pt x="47" y="21"/>
                      <a:pt x="48" y="21"/>
                      <a:pt x="47" y="21"/>
                    </a:cubicBezTo>
                    <a:cubicBezTo>
                      <a:pt x="47" y="20"/>
                      <a:pt x="47" y="20"/>
                      <a:pt x="47" y="20"/>
                    </a:cubicBezTo>
                    <a:cubicBezTo>
                      <a:pt x="46" y="20"/>
                      <a:pt x="46" y="21"/>
                      <a:pt x="45" y="21"/>
                    </a:cubicBezTo>
                    <a:cubicBezTo>
                      <a:pt x="45" y="21"/>
                      <a:pt x="44" y="21"/>
                      <a:pt x="44" y="21"/>
                    </a:cubicBezTo>
                    <a:cubicBezTo>
                      <a:pt x="44" y="21"/>
                      <a:pt x="43" y="21"/>
                      <a:pt x="43" y="21"/>
                    </a:cubicBezTo>
                    <a:cubicBezTo>
                      <a:pt x="43" y="22"/>
                      <a:pt x="42" y="22"/>
                      <a:pt x="42" y="22"/>
                    </a:cubicBezTo>
                    <a:cubicBezTo>
                      <a:pt x="41" y="22"/>
                      <a:pt x="41" y="22"/>
                      <a:pt x="40" y="22"/>
                    </a:cubicBezTo>
                    <a:cubicBezTo>
                      <a:pt x="40" y="23"/>
                      <a:pt x="40" y="23"/>
                      <a:pt x="39" y="23"/>
                    </a:cubicBezTo>
                    <a:cubicBezTo>
                      <a:pt x="39" y="23"/>
                      <a:pt x="38" y="23"/>
                      <a:pt x="37" y="24"/>
                    </a:cubicBezTo>
                    <a:cubicBezTo>
                      <a:pt x="37" y="24"/>
                      <a:pt x="37" y="24"/>
                      <a:pt x="37" y="24"/>
                    </a:cubicBezTo>
                    <a:cubicBezTo>
                      <a:pt x="37" y="24"/>
                      <a:pt x="37" y="24"/>
                      <a:pt x="37" y="24"/>
                    </a:cubicBezTo>
                    <a:cubicBezTo>
                      <a:pt x="37" y="25"/>
                      <a:pt x="37" y="25"/>
                      <a:pt x="37" y="25"/>
                    </a:cubicBezTo>
                    <a:cubicBezTo>
                      <a:pt x="36" y="25"/>
                      <a:pt x="35" y="25"/>
                      <a:pt x="35" y="25"/>
                    </a:cubicBezTo>
                    <a:cubicBezTo>
                      <a:pt x="34" y="25"/>
                      <a:pt x="34" y="25"/>
                      <a:pt x="34" y="25"/>
                    </a:cubicBezTo>
                    <a:cubicBezTo>
                      <a:pt x="33" y="25"/>
                      <a:pt x="33" y="25"/>
                      <a:pt x="33" y="25"/>
                    </a:cubicBezTo>
                    <a:cubicBezTo>
                      <a:pt x="33" y="24"/>
                      <a:pt x="33" y="24"/>
                      <a:pt x="33" y="24"/>
                    </a:cubicBezTo>
                    <a:cubicBezTo>
                      <a:pt x="33" y="24"/>
                      <a:pt x="33" y="24"/>
                      <a:pt x="33" y="24"/>
                    </a:cubicBezTo>
                    <a:cubicBezTo>
                      <a:pt x="33" y="24"/>
                      <a:pt x="33" y="23"/>
                      <a:pt x="33" y="23"/>
                    </a:cubicBezTo>
                    <a:cubicBezTo>
                      <a:pt x="34" y="23"/>
                      <a:pt x="34" y="24"/>
                      <a:pt x="35" y="23"/>
                    </a:cubicBezTo>
                    <a:cubicBezTo>
                      <a:pt x="35" y="23"/>
                      <a:pt x="35" y="23"/>
                      <a:pt x="35" y="22"/>
                    </a:cubicBezTo>
                    <a:cubicBezTo>
                      <a:pt x="34" y="22"/>
                      <a:pt x="34" y="22"/>
                      <a:pt x="34" y="22"/>
                    </a:cubicBezTo>
                    <a:cubicBezTo>
                      <a:pt x="33" y="21"/>
                      <a:pt x="33" y="21"/>
                      <a:pt x="32" y="21"/>
                    </a:cubicBezTo>
                    <a:cubicBezTo>
                      <a:pt x="32" y="21"/>
                      <a:pt x="32" y="21"/>
                      <a:pt x="31" y="21"/>
                    </a:cubicBezTo>
                    <a:cubicBezTo>
                      <a:pt x="30" y="21"/>
                      <a:pt x="30" y="21"/>
                      <a:pt x="29" y="21"/>
                    </a:cubicBezTo>
                    <a:cubicBezTo>
                      <a:pt x="29" y="21"/>
                      <a:pt x="29" y="21"/>
                      <a:pt x="28" y="21"/>
                    </a:cubicBezTo>
                    <a:cubicBezTo>
                      <a:pt x="28" y="21"/>
                      <a:pt x="29" y="21"/>
                      <a:pt x="29" y="22"/>
                    </a:cubicBezTo>
                    <a:cubicBezTo>
                      <a:pt x="29" y="22"/>
                      <a:pt x="30" y="22"/>
                      <a:pt x="30" y="22"/>
                    </a:cubicBezTo>
                    <a:cubicBezTo>
                      <a:pt x="30" y="22"/>
                      <a:pt x="30" y="23"/>
                      <a:pt x="30" y="23"/>
                    </a:cubicBezTo>
                    <a:cubicBezTo>
                      <a:pt x="30" y="24"/>
                      <a:pt x="30" y="24"/>
                      <a:pt x="30" y="24"/>
                    </a:cubicBezTo>
                    <a:cubicBezTo>
                      <a:pt x="30" y="24"/>
                      <a:pt x="30" y="24"/>
                      <a:pt x="30" y="24"/>
                    </a:cubicBezTo>
                    <a:cubicBezTo>
                      <a:pt x="30" y="25"/>
                      <a:pt x="30" y="25"/>
                      <a:pt x="31" y="25"/>
                    </a:cubicBezTo>
                    <a:cubicBezTo>
                      <a:pt x="31" y="25"/>
                      <a:pt x="32" y="25"/>
                      <a:pt x="32" y="25"/>
                    </a:cubicBezTo>
                    <a:cubicBezTo>
                      <a:pt x="32" y="26"/>
                      <a:pt x="31" y="26"/>
                      <a:pt x="31" y="26"/>
                    </a:cubicBezTo>
                    <a:cubicBezTo>
                      <a:pt x="31" y="27"/>
                      <a:pt x="32" y="27"/>
                      <a:pt x="32" y="27"/>
                    </a:cubicBezTo>
                    <a:cubicBezTo>
                      <a:pt x="31" y="28"/>
                      <a:pt x="31" y="27"/>
                      <a:pt x="30" y="27"/>
                    </a:cubicBezTo>
                    <a:cubicBezTo>
                      <a:pt x="30" y="27"/>
                      <a:pt x="30" y="27"/>
                      <a:pt x="29" y="27"/>
                    </a:cubicBezTo>
                    <a:cubicBezTo>
                      <a:pt x="29" y="27"/>
                      <a:pt x="28" y="27"/>
                      <a:pt x="28" y="26"/>
                    </a:cubicBezTo>
                    <a:cubicBezTo>
                      <a:pt x="27" y="26"/>
                      <a:pt x="27" y="27"/>
                      <a:pt x="26" y="26"/>
                    </a:cubicBezTo>
                    <a:cubicBezTo>
                      <a:pt x="26" y="26"/>
                      <a:pt x="26" y="26"/>
                      <a:pt x="26" y="25"/>
                    </a:cubicBezTo>
                    <a:cubicBezTo>
                      <a:pt x="26" y="25"/>
                      <a:pt x="25" y="25"/>
                      <a:pt x="25" y="24"/>
                    </a:cubicBezTo>
                    <a:cubicBezTo>
                      <a:pt x="25" y="24"/>
                      <a:pt x="25" y="24"/>
                      <a:pt x="25" y="24"/>
                    </a:cubicBezTo>
                    <a:cubicBezTo>
                      <a:pt x="25" y="24"/>
                      <a:pt x="25" y="24"/>
                      <a:pt x="25" y="23"/>
                    </a:cubicBezTo>
                    <a:cubicBezTo>
                      <a:pt x="24" y="23"/>
                      <a:pt x="24" y="23"/>
                      <a:pt x="24" y="23"/>
                    </a:cubicBezTo>
                    <a:cubicBezTo>
                      <a:pt x="24" y="23"/>
                      <a:pt x="23" y="23"/>
                      <a:pt x="23" y="23"/>
                    </a:cubicBezTo>
                    <a:cubicBezTo>
                      <a:pt x="22" y="23"/>
                      <a:pt x="22" y="22"/>
                      <a:pt x="22" y="22"/>
                    </a:cubicBezTo>
                    <a:cubicBezTo>
                      <a:pt x="22" y="22"/>
                      <a:pt x="21" y="22"/>
                      <a:pt x="21" y="22"/>
                    </a:cubicBezTo>
                    <a:cubicBezTo>
                      <a:pt x="21" y="22"/>
                      <a:pt x="20" y="22"/>
                      <a:pt x="20" y="22"/>
                    </a:cubicBezTo>
                    <a:cubicBezTo>
                      <a:pt x="19" y="22"/>
                      <a:pt x="19" y="22"/>
                      <a:pt x="19" y="22"/>
                    </a:cubicBezTo>
                    <a:cubicBezTo>
                      <a:pt x="18" y="21"/>
                      <a:pt x="18" y="21"/>
                      <a:pt x="18" y="21"/>
                    </a:cubicBezTo>
                    <a:cubicBezTo>
                      <a:pt x="17" y="21"/>
                      <a:pt x="17" y="21"/>
                      <a:pt x="17" y="20"/>
                    </a:cubicBezTo>
                    <a:cubicBezTo>
                      <a:pt x="16" y="20"/>
                      <a:pt x="16" y="20"/>
                      <a:pt x="15" y="20"/>
                    </a:cubicBezTo>
                    <a:cubicBezTo>
                      <a:pt x="15" y="20"/>
                      <a:pt x="14" y="20"/>
                      <a:pt x="14" y="20"/>
                    </a:cubicBezTo>
                    <a:cubicBezTo>
                      <a:pt x="13" y="20"/>
                      <a:pt x="13" y="20"/>
                      <a:pt x="13" y="20"/>
                    </a:cubicBezTo>
                    <a:cubicBezTo>
                      <a:pt x="12" y="19"/>
                      <a:pt x="12" y="20"/>
                      <a:pt x="12" y="20"/>
                    </a:cubicBezTo>
                    <a:cubicBezTo>
                      <a:pt x="11" y="19"/>
                      <a:pt x="11" y="19"/>
                      <a:pt x="11" y="19"/>
                    </a:cubicBezTo>
                    <a:cubicBezTo>
                      <a:pt x="10" y="19"/>
                      <a:pt x="10" y="19"/>
                      <a:pt x="10" y="19"/>
                    </a:cubicBezTo>
                    <a:cubicBezTo>
                      <a:pt x="9" y="20"/>
                      <a:pt x="9" y="20"/>
                      <a:pt x="9" y="19"/>
                    </a:cubicBezTo>
                    <a:cubicBezTo>
                      <a:pt x="8" y="19"/>
                      <a:pt x="8" y="19"/>
                      <a:pt x="8" y="18"/>
                    </a:cubicBezTo>
                    <a:cubicBezTo>
                      <a:pt x="8" y="18"/>
                      <a:pt x="8" y="18"/>
                      <a:pt x="7" y="18"/>
                    </a:cubicBezTo>
                    <a:cubicBezTo>
                      <a:pt x="7" y="18"/>
                      <a:pt x="7" y="18"/>
                      <a:pt x="6" y="18"/>
                    </a:cubicBezTo>
                    <a:cubicBezTo>
                      <a:pt x="6" y="18"/>
                      <a:pt x="6" y="18"/>
                      <a:pt x="5" y="18"/>
                    </a:cubicBezTo>
                    <a:cubicBezTo>
                      <a:pt x="5" y="18"/>
                      <a:pt x="5" y="19"/>
                      <a:pt x="5" y="19"/>
                    </a:cubicBezTo>
                    <a:cubicBezTo>
                      <a:pt x="5" y="19"/>
                      <a:pt x="5" y="19"/>
                      <a:pt x="5" y="19"/>
                    </a:cubicBezTo>
                    <a:cubicBezTo>
                      <a:pt x="4" y="19"/>
                      <a:pt x="4" y="19"/>
                      <a:pt x="4" y="19"/>
                    </a:cubicBezTo>
                    <a:cubicBezTo>
                      <a:pt x="4" y="19"/>
                      <a:pt x="3" y="19"/>
                      <a:pt x="3" y="19"/>
                    </a:cubicBezTo>
                    <a:cubicBezTo>
                      <a:pt x="2" y="19"/>
                      <a:pt x="2" y="19"/>
                      <a:pt x="2" y="20"/>
                    </a:cubicBezTo>
                    <a:cubicBezTo>
                      <a:pt x="2" y="20"/>
                      <a:pt x="2" y="20"/>
                      <a:pt x="1" y="20"/>
                    </a:cubicBezTo>
                    <a:cubicBezTo>
                      <a:pt x="1" y="21"/>
                      <a:pt x="1" y="21"/>
                      <a:pt x="0" y="21"/>
                    </a:cubicBezTo>
                    <a:cubicBezTo>
                      <a:pt x="0" y="21"/>
                      <a:pt x="0" y="22"/>
                      <a:pt x="1" y="22"/>
                    </a:cubicBezTo>
                    <a:cubicBezTo>
                      <a:pt x="1" y="23"/>
                      <a:pt x="2" y="22"/>
                      <a:pt x="2" y="22"/>
                    </a:cubicBezTo>
                    <a:cubicBezTo>
                      <a:pt x="2" y="23"/>
                      <a:pt x="3" y="23"/>
                      <a:pt x="3" y="23"/>
                    </a:cubicBezTo>
                    <a:cubicBezTo>
                      <a:pt x="3" y="23"/>
                      <a:pt x="4" y="24"/>
                      <a:pt x="4" y="24"/>
                    </a:cubicBezTo>
                    <a:cubicBezTo>
                      <a:pt x="4" y="24"/>
                      <a:pt x="4" y="24"/>
                      <a:pt x="4" y="24"/>
                    </a:cubicBezTo>
                    <a:cubicBezTo>
                      <a:pt x="4" y="25"/>
                      <a:pt x="3" y="25"/>
                      <a:pt x="2" y="25"/>
                    </a:cubicBezTo>
                    <a:cubicBezTo>
                      <a:pt x="3" y="26"/>
                      <a:pt x="3" y="26"/>
                      <a:pt x="3" y="26"/>
                    </a:cubicBezTo>
                    <a:cubicBezTo>
                      <a:pt x="3" y="26"/>
                      <a:pt x="3" y="27"/>
                      <a:pt x="3" y="27"/>
                    </a:cubicBezTo>
                    <a:cubicBezTo>
                      <a:pt x="3" y="28"/>
                      <a:pt x="3" y="28"/>
                      <a:pt x="3" y="29"/>
                    </a:cubicBezTo>
                    <a:cubicBezTo>
                      <a:pt x="3" y="29"/>
                      <a:pt x="4" y="29"/>
                      <a:pt x="4" y="29"/>
                    </a:cubicBezTo>
                    <a:cubicBezTo>
                      <a:pt x="4" y="30"/>
                      <a:pt x="4" y="30"/>
                      <a:pt x="4" y="31"/>
                    </a:cubicBezTo>
                    <a:cubicBezTo>
                      <a:pt x="5" y="31"/>
                      <a:pt x="5" y="31"/>
                      <a:pt x="5" y="31"/>
                    </a:cubicBezTo>
                    <a:cubicBezTo>
                      <a:pt x="6" y="31"/>
                      <a:pt x="5" y="32"/>
                      <a:pt x="5" y="32"/>
                    </a:cubicBezTo>
                    <a:cubicBezTo>
                      <a:pt x="6" y="32"/>
                      <a:pt x="6" y="32"/>
                      <a:pt x="6" y="32"/>
                    </a:cubicBezTo>
                    <a:cubicBezTo>
                      <a:pt x="7" y="32"/>
                      <a:pt x="7" y="33"/>
                      <a:pt x="7" y="33"/>
                    </a:cubicBezTo>
                    <a:cubicBezTo>
                      <a:pt x="6" y="33"/>
                      <a:pt x="6" y="33"/>
                      <a:pt x="6" y="33"/>
                    </a:cubicBezTo>
                    <a:cubicBezTo>
                      <a:pt x="6" y="34"/>
                      <a:pt x="6" y="34"/>
                      <a:pt x="7" y="34"/>
                    </a:cubicBezTo>
                    <a:cubicBezTo>
                      <a:pt x="7" y="34"/>
                      <a:pt x="7" y="34"/>
                      <a:pt x="8" y="34"/>
                    </a:cubicBezTo>
                    <a:cubicBezTo>
                      <a:pt x="8" y="34"/>
                      <a:pt x="8" y="35"/>
                      <a:pt x="8" y="35"/>
                    </a:cubicBezTo>
                    <a:cubicBezTo>
                      <a:pt x="9" y="35"/>
                      <a:pt x="9" y="35"/>
                      <a:pt x="9" y="35"/>
                    </a:cubicBezTo>
                    <a:cubicBezTo>
                      <a:pt x="9" y="35"/>
                      <a:pt x="9" y="35"/>
                      <a:pt x="9" y="36"/>
                    </a:cubicBezTo>
                    <a:cubicBezTo>
                      <a:pt x="9" y="36"/>
                      <a:pt x="9" y="36"/>
                      <a:pt x="9" y="37"/>
                    </a:cubicBezTo>
                    <a:cubicBezTo>
                      <a:pt x="9" y="37"/>
                      <a:pt x="8" y="37"/>
                      <a:pt x="8" y="38"/>
                    </a:cubicBezTo>
                    <a:cubicBezTo>
                      <a:pt x="7" y="38"/>
                      <a:pt x="7" y="38"/>
                      <a:pt x="7" y="38"/>
                    </a:cubicBezTo>
                    <a:cubicBezTo>
                      <a:pt x="7" y="39"/>
                      <a:pt x="7" y="39"/>
                      <a:pt x="6" y="39"/>
                    </a:cubicBezTo>
                    <a:cubicBezTo>
                      <a:pt x="6" y="39"/>
                      <a:pt x="6" y="40"/>
                      <a:pt x="5" y="40"/>
                    </a:cubicBezTo>
                    <a:cubicBezTo>
                      <a:pt x="5" y="40"/>
                      <a:pt x="5" y="40"/>
                      <a:pt x="4" y="40"/>
                    </a:cubicBezTo>
                    <a:cubicBezTo>
                      <a:pt x="4" y="40"/>
                      <a:pt x="4" y="40"/>
                      <a:pt x="4" y="41"/>
                    </a:cubicBezTo>
                    <a:cubicBezTo>
                      <a:pt x="4" y="41"/>
                      <a:pt x="4" y="41"/>
                      <a:pt x="4" y="42"/>
                    </a:cubicBezTo>
                    <a:cubicBezTo>
                      <a:pt x="4" y="42"/>
                      <a:pt x="4" y="42"/>
                      <a:pt x="4" y="42"/>
                    </a:cubicBezTo>
                    <a:cubicBezTo>
                      <a:pt x="4" y="42"/>
                      <a:pt x="4" y="42"/>
                      <a:pt x="4" y="42"/>
                    </a:cubicBezTo>
                    <a:cubicBezTo>
                      <a:pt x="4" y="42"/>
                      <a:pt x="4" y="42"/>
                      <a:pt x="4" y="42"/>
                    </a:cubicBezTo>
                    <a:cubicBezTo>
                      <a:pt x="5" y="41"/>
                      <a:pt x="5" y="41"/>
                      <a:pt x="5" y="41"/>
                    </a:cubicBezTo>
                    <a:cubicBezTo>
                      <a:pt x="5" y="41"/>
                      <a:pt x="5" y="41"/>
                      <a:pt x="5" y="42"/>
                    </a:cubicBezTo>
                    <a:cubicBezTo>
                      <a:pt x="5" y="42"/>
                      <a:pt x="5" y="42"/>
                      <a:pt x="6" y="42"/>
                    </a:cubicBezTo>
                    <a:cubicBezTo>
                      <a:pt x="6" y="42"/>
                      <a:pt x="6" y="42"/>
                      <a:pt x="7" y="42"/>
                    </a:cubicBezTo>
                    <a:cubicBezTo>
                      <a:pt x="7" y="42"/>
                      <a:pt x="7" y="42"/>
                      <a:pt x="7" y="42"/>
                    </a:cubicBezTo>
                    <a:cubicBezTo>
                      <a:pt x="8" y="42"/>
                      <a:pt x="8" y="42"/>
                      <a:pt x="9" y="43"/>
                    </a:cubicBezTo>
                    <a:cubicBezTo>
                      <a:pt x="9" y="43"/>
                      <a:pt x="9" y="43"/>
                      <a:pt x="9" y="43"/>
                    </a:cubicBezTo>
                    <a:cubicBezTo>
                      <a:pt x="9" y="44"/>
                      <a:pt x="8" y="43"/>
                      <a:pt x="8" y="43"/>
                    </a:cubicBezTo>
                    <a:cubicBezTo>
                      <a:pt x="7" y="43"/>
                      <a:pt x="7" y="43"/>
                      <a:pt x="6" y="43"/>
                    </a:cubicBezTo>
                    <a:cubicBezTo>
                      <a:pt x="6" y="43"/>
                      <a:pt x="6" y="43"/>
                      <a:pt x="5" y="44"/>
                    </a:cubicBezTo>
                    <a:cubicBezTo>
                      <a:pt x="5" y="44"/>
                      <a:pt x="5" y="44"/>
                      <a:pt x="4" y="44"/>
                    </a:cubicBezTo>
                    <a:cubicBezTo>
                      <a:pt x="4" y="44"/>
                      <a:pt x="4" y="44"/>
                      <a:pt x="4" y="44"/>
                    </a:cubicBezTo>
                    <a:cubicBezTo>
                      <a:pt x="4" y="44"/>
                      <a:pt x="4" y="44"/>
                      <a:pt x="4" y="44"/>
                    </a:cubicBezTo>
                    <a:cubicBezTo>
                      <a:pt x="4" y="45"/>
                      <a:pt x="4" y="45"/>
                      <a:pt x="4" y="45"/>
                    </a:cubicBezTo>
                    <a:cubicBezTo>
                      <a:pt x="4" y="46"/>
                      <a:pt x="4" y="46"/>
                      <a:pt x="4" y="46"/>
                    </a:cubicBezTo>
                    <a:cubicBezTo>
                      <a:pt x="4" y="47"/>
                      <a:pt x="4" y="47"/>
                      <a:pt x="4" y="47"/>
                    </a:cubicBezTo>
                    <a:cubicBezTo>
                      <a:pt x="4" y="47"/>
                      <a:pt x="4" y="47"/>
                      <a:pt x="3" y="47"/>
                    </a:cubicBezTo>
                    <a:cubicBezTo>
                      <a:pt x="3" y="48"/>
                      <a:pt x="3" y="48"/>
                      <a:pt x="3" y="48"/>
                    </a:cubicBezTo>
                    <a:cubicBezTo>
                      <a:pt x="3" y="48"/>
                      <a:pt x="4" y="49"/>
                      <a:pt x="3" y="49"/>
                    </a:cubicBezTo>
                    <a:cubicBezTo>
                      <a:pt x="3" y="49"/>
                      <a:pt x="3" y="50"/>
                      <a:pt x="3" y="50"/>
                    </a:cubicBezTo>
                    <a:cubicBezTo>
                      <a:pt x="3" y="50"/>
                      <a:pt x="3" y="50"/>
                      <a:pt x="3" y="50"/>
                    </a:cubicBezTo>
                    <a:cubicBezTo>
                      <a:pt x="3" y="51"/>
                      <a:pt x="2" y="51"/>
                      <a:pt x="2" y="52"/>
                    </a:cubicBezTo>
                    <a:cubicBezTo>
                      <a:pt x="2" y="52"/>
                      <a:pt x="2" y="53"/>
                      <a:pt x="3" y="53"/>
                    </a:cubicBezTo>
                    <a:cubicBezTo>
                      <a:pt x="3" y="54"/>
                      <a:pt x="3" y="54"/>
                      <a:pt x="3" y="54"/>
                    </a:cubicBezTo>
                    <a:cubicBezTo>
                      <a:pt x="3" y="55"/>
                      <a:pt x="3" y="55"/>
                      <a:pt x="4" y="55"/>
                    </a:cubicBezTo>
                    <a:cubicBezTo>
                      <a:pt x="4" y="56"/>
                      <a:pt x="4" y="55"/>
                      <a:pt x="4" y="55"/>
                    </a:cubicBezTo>
                    <a:cubicBezTo>
                      <a:pt x="5" y="55"/>
                      <a:pt x="5" y="55"/>
                      <a:pt x="6" y="56"/>
                    </a:cubicBezTo>
                    <a:cubicBezTo>
                      <a:pt x="6" y="56"/>
                      <a:pt x="6" y="56"/>
                      <a:pt x="6" y="56"/>
                    </a:cubicBezTo>
                    <a:cubicBezTo>
                      <a:pt x="7" y="56"/>
                      <a:pt x="7" y="56"/>
                      <a:pt x="7" y="56"/>
                    </a:cubicBezTo>
                    <a:cubicBezTo>
                      <a:pt x="8" y="57"/>
                      <a:pt x="8" y="57"/>
                      <a:pt x="8" y="57"/>
                    </a:cubicBezTo>
                    <a:cubicBezTo>
                      <a:pt x="8" y="58"/>
                      <a:pt x="9" y="57"/>
                      <a:pt x="9" y="58"/>
                    </a:cubicBezTo>
                    <a:cubicBezTo>
                      <a:pt x="9" y="58"/>
                      <a:pt x="9" y="58"/>
                      <a:pt x="10" y="59"/>
                    </a:cubicBezTo>
                    <a:cubicBezTo>
                      <a:pt x="10" y="59"/>
                      <a:pt x="10" y="59"/>
                      <a:pt x="10" y="59"/>
                    </a:cubicBezTo>
                    <a:cubicBezTo>
                      <a:pt x="10" y="60"/>
                      <a:pt x="9" y="60"/>
                      <a:pt x="10" y="60"/>
                    </a:cubicBezTo>
                    <a:cubicBezTo>
                      <a:pt x="10" y="61"/>
                      <a:pt x="10" y="61"/>
                      <a:pt x="10" y="61"/>
                    </a:cubicBezTo>
                    <a:cubicBezTo>
                      <a:pt x="11" y="61"/>
                      <a:pt x="11" y="61"/>
                      <a:pt x="11" y="62"/>
                    </a:cubicBezTo>
                    <a:cubicBezTo>
                      <a:pt x="11" y="62"/>
                      <a:pt x="12" y="62"/>
                      <a:pt x="12" y="63"/>
                    </a:cubicBezTo>
                    <a:cubicBezTo>
                      <a:pt x="12" y="63"/>
                      <a:pt x="11" y="63"/>
                      <a:pt x="11" y="63"/>
                    </a:cubicBezTo>
                    <a:cubicBezTo>
                      <a:pt x="11" y="63"/>
                      <a:pt x="11" y="63"/>
                      <a:pt x="10" y="63"/>
                    </a:cubicBezTo>
                    <a:cubicBezTo>
                      <a:pt x="10" y="63"/>
                      <a:pt x="11" y="63"/>
                      <a:pt x="10" y="64"/>
                    </a:cubicBezTo>
                    <a:cubicBezTo>
                      <a:pt x="10" y="64"/>
                      <a:pt x="10" y="64"/>
                      <a:pt x="10" y="65"/>
                    </a:cubicBezTo>
                    <a:cubicBezTo>
                      <a:pt x="10" y="65"/>
                      <a:pt x="10" y="65"/>
                      <a:pt x="10" y="65"/>
                    </a:cubicBezTo>
                    <a:cubicBezTo>
                      <a:pt x="10" y="65"/>
                      <a:pt x="10" y="65"/>
                      <a:pt x="10" y="65"/>
                    </a:cubicBezTo>
                    <a:cubicBezTo>
                      <a:pt x="10" y="66"/>
                      <a:pt x="10" y="66"/>
                      <a:pt x="11" y="66"/>
                    </a:cubicBezTo>
                    <a:cubicBezTo>
                      <a:pt x="11" y="66"/>
                      <a:pt x="11" y="66"/>
                      <a:pt x="12" y="66"/>
                    </a:cubicBezTo>
                    <a:cubicBezTo>
                      <a:pt x="12" y="66"/>
                      <a:pt x="12" y="65"/>
                      <a:pt x="13" y="65"/>
                    </a:cubicBezTo>
                    <a:cubicBezTo>
                      <a:pt x="13" y="65"/>
                      <a:pt x="13" y="65"/>
                      <a:pt x="14" y="65"/>
                    </a:cubicBezTo>
                    <a:cubicBezTo>
                      <a:pt x="15" y="65"/>
                      <a:pt x="15" y="65"/>
                      <a:pt x="16" y="65"/>
                    </a:cubicBezTo>
                    <a:cubicBezTo>
                      <a:pt x="16" y="65"/>
                      <a:pt x="16" y="65"/>
                      <a:pt x="16" y="66"/>
                    </a:cubicBezTo>
                    <a:cubicBezTo>
                      <a:pt x="17" y="66"/>
                      <a:pt x="16" y="67"/>
                      <a:pt x="17" y="67"/>
                    </a:cubicBezTo>
                    <a:cubicBezTo>
                      <a:pt x="17" y="68"/>
                      <a:pt x="17" y="68"/>
                      <a:pt x="17" y="69"/>
                    </a:cubicBezTo>
                    <a:cubicBezTo>
                      <a:pt x="18" y="69"/>
                      <a:pt x="18" y="69"/>
                      <a:pt x="18" y="69"/>
                    </a:cubicBezTo>
                    <a:cubicBezTo>
                      <a:pt x="19" y="69"/>
                      <a:pt x="19" y="69"/>
                      <a:pt x="19" y="69"/>
                    </a:cubicBezTo>
                    <a:cubicBezTo>
                      <a:pt x="20" y="69"/>
                      <a:pt x="20" y="70"/>
                      <a:pt x="21" y="70"/>
                    </a:cubicBezTo>
                    <a:cubicBezTo>
                      <a:pt x="21" y="70"/>
                      <a:pt x="21" y="71"/>
                      <a:pt x="21" y="71"/>
                    </a:cubicBezTo>
                    <a:cubicBezTo>
                      <a:pt x="21" y="71"/>
                      <a:pt x="21" y="71"/>
                      <a:pt x="21" y="71"/>
                    </a:cubicBezTo>
                    <a:cubicBezTo>
                      <a:pt x="22" y="72"/>
                      <a:pt x="22" y="72"/>
                      <a:pt x="22" y="72"/>
                    </a:cubicBezTo>
                    <a:cubicBezTo>
                      <a:pt x="23" y="72"/>
                      <a:pt x="23" y="72"/>
                      <a:pt x="24" y="72"/>
                    </a:cubicBezTo>
                    <a:cubicBezTo>
                      <a:pt x="24" y="72"/>
                      <a:pt x="25" y="72"/>
                      <a:pt x="25" y="72"/>
                    </a:cubicBezTo>
                    <a:cubicBezTo>
                      <a:pt x="26" y="72"/>
                      <a:pt x="26" y="72"/>
                      <a:pt x="26" y="72"/>
                    </a:cubicBezTo>
                    <a:cubicBezTo>
                      <a:pt x="27" y="71"/>
                      <a:pt x="27" y="71"/>
                      <a:pt x="27" y="71"/>
                    </a:cubicBezTo>
                    <a:cubicBezTo>
                      <a:pt x="28" y="71"/>
                      <a:pt x="28" y="71"/>
                      <a:pt x="28" y="71"/>
                    </a:cubicBezTo>
                    <a:cubicBezTo>
                      <a:pt x="29" y="71"/>
                      <a:pt x="29" y="71"/>
                      <a:pt x="29" y="72"/>
                    </a:cubicBezTo>
                    <a:cubicBezTo>
                      <a:pt x="30" y="72"/>
                      <a:pt x="29" y="73"/>
                      <a:pt x="30" y="73"/>
                    </a:cubicBezTo>
                    <a:cubicBezTo>
                      <a:pt x="30" y="73"/>
                      <a:pt x="31" y="73"/>
                      <a:pt x="31" y="73"/>
                    </a:cubicBezTo>
                    <a:cubicBezTo>
                      <a:pt x="32" y="73"/>
                      <a:pt x="32" y="72"/>
                      <a:pt x="33" y="72"/>
                    </a:cubicBezTo>
                    <a:cubicBezTo>
                      <a:pt x="33" y="72"/>
                      <a:pt x="34" y="72"/>
                      <a:pt x="34" y="72"/>
                    </a:cubicBezTo>
                    <a:cubicBezTo>
                      <a:pt x="34" y="73"/>
                      <a:pt x="35" y="73"/>
                      <a:pt x="35" y="73"/>
                    </a:cubicBezTo>
                    <a:cubicBezTo>
                      <a:pt x="36" y="73"/>
                      <a:pt x="36" y="73"/>
                      <a:pt x="36" y="73"/>
                    </a:cubicBezTo>
                    <a:cubicBezTo>
                      <a:pt x="37" y="74"/>
                      <a:pt x="37" y="74"/>
                      <a:pt x="36" y="75"/>
                    </a:cubicBezTo>
                    <a:cubicBezTo>
                      <a:pt x="36" y="75"/>
                      <a:pt x="35" y="75"/>
                      <a:pt x="35" y="75"/>
                    </a:cubicBezTo>
                    <a:cubicBezTo>
                      <a:pt x="35" y="76"/>
                      <a:pt x="35" y="76"/>
                      <a:pt x="35" y="76"/>
                    </a:cubicBezTo>
                    <a:cubicBezTo>
                      <a:pt x="35" y="77"/>
                      <a:pt x="35" y="77"/>
                      <a:pt x="34" y="77"/>
                    </a:cubicBezTo>
                    <a:cubicBezTo>
                      <a:pt x="34" y="78"/>
                      <a:pt x="33" y="78"/>
                      <a:pt x="33" y="78"/>
                    </a:cubicBezTo>
                    <a:cubicBezTo>
                      <a:pt x="33" y="78"/>
                      <a:pt x="33" y="78"/>
                      <a:pt x="33" y="78"/>
                    </a:cubicBezTo>
                    <a:cubicBezTo>
                      <a:pt x="33" y="79"/>
                      <a:pt x="33" y="79"/>
                      <a:pt x="33" y="79"/>
                    </a:cubicBezTo>
                    <a:cubicBezTo>
                      <a:pt x="33" y="80"/>
                      <a:pt x="33" y="80"/>
                      <a:pt x="33" y="80"/>
                    </a:cubicBezTo>
                    <a:cubicBezTo>
                      <a:pt x="33" y="81"/>
                      <a:pt x="33" y="81"/>
                      <a:pt x="32" y="82"/>
                    </a:cubicBezTo>
                    <a:cubicBezTo>
                      <a:pt x="32" y="82"/>
                      <a:pt x="33" y="82"/>
                      <a:pt x="32" y="82"/>
                    </a:cubicBezTo>
                    <a:cubicBezTo>
                      <a:pt x="32" y="83"/>
                      <a:pt x="32" y="83"/>
                      <a:pt x="32" y="83"/>
                    </a:cubicBezTo>
                    <a:cubicBezTo>
                      <a:pt x="32" y="83"/>
                      <a:pt x="31" y="83"/>
                      <a:pt x="31" y="83"/>
                    </a:cubicBezTo>
                    <a:cubicBezTo>
                      <a:pt x="31" y="83"/>
                      <a:pt x="31" y="84"/>
                      <a:pt x="31" y="84"/>
                    </a:cubicBezTo>
                    <a:cubicBezTo>
                      <a:pt x="31" y="84"/>
                      <a:pt x="32" y="84"/>
                      <a:pt x="32" y="84"/>
                    </a:cubicBezTo>
                    <a:cubicBezTo>
                      <a:pt x="32" y="85"/>
                      <a:pt x="32" y="85"/>
                      <a:pt x="33" y="85"/>
                    </a:cubicBezTo>
                    <a:cubicBezTo>
                      <a:pt x="33" y="85"/>
                      <a:pt x="33" y="85"/>
                      <a:pt x="34" y="85"/>
                    </a:cubicBezTo>
                    <a:cubicBezTo>
                      <a:pt x="34" y="85"/>
                      <a:pt x="34" y="85"/>
                      <a:pt x="34" y="86"/>
                    </a:cubicBezTo>
                    <a:cubicBezTo>
                      <a:pt x="35" y="86"/>
                      <a:pt x="35" y="86"/>
                      <a:pt x="36" y="86"/>
                    </a:cubicBezTo>
                    <a:cubicBezTo>
                      <a:pt x="36" y="86"/>
                      <a:pt x="36" y="87"/>
                      <a:pt x="36" y="87"/>
                    </a:cubicBezTo>
                    <a:cubicBezTo>
                      <a:pt x="37" y="87"/>
                      <a:pt x="37" y="87"/>
                      <a:pt x="37" y="87"/>
                    </a:cubicBezTo>
                    <a:cubicBezTo>
                      <a:pt x="37" y="88"/>
                      <a:pt x="37" y="88"/>
                      <a:pt x="38" y="88"/>
                    </a:cubicBezTo>
                    <a:cubicBezTo>
                      <a:pt x="38" y="88"/>
                      <a:pt x="38" y="88"/>
                      <a:pt x="38" y="88"/>
                    </a:cubicBezTo>
                    <a:cubicBezTo>
                      <a:pt x="38" y="89"/>
                      <a:pt x="38" y="89"/>
                      <a:pt x="39" y="89"/>
                    </a:cubicBezTo>
                    <a:cubicBezTo>
                      <a:pt x="39" y="89"/>
                      <a:pt x="39" y="89"/>
                      <a:pt x="39" y="89"/>
                    </a:cubicBezTo>
                    <a:cubicBezTo>
                      <a:pt x="39" y="89"/>
                      <a:pt x="39" y="89"/>
                      <a:pt x="40" y="89"/>
                    </a:cubicBezTo>
                    <a:cubicBezTo>
                      <a:pt x="40" y="89"/>
                      <a:pt x="40" y="89"/>
                      <a:pt x="40" y="89"/>
                    </a:cubicBezTo>
                    <a:cubicBezTo>
                      <a:pt x="40" y="89"/>
                      <a:pt x="40" y="89"/>
                      <a:pt x="41" y="89"/>
                    </a:cubicBezTo>
                    <a:cubicBezTo>
                      <a:pt x="41" y="89"/>
                      <a:pt x="41" y="89"/>
                      <a:pt x="42" y="89"/>
                    </a:cubicBezTo>
                    <a:cubicBezTo>
                      <a:pt x="42" y="89"/>
                      <a:pt x="43" y="89"/>
                      <a:pt x="44" y="89"/>
                    </a:cubicBezTo>
                    <a:cubicBezTo>
                      <a:pt x="44" y="89"/>
                      <a:pt x="44" y="90"/>
                      <a:pt x="45" y="90"/>
                    </a:cubicBezTo>
                    <a:cubicBezTo>
                      <a:pt x="45" y="91"/>
                      <a:pt x="45" y="91"/>
                      <a:pt x="46" y="92"/>
                    </a:cubicBezTo>
                    <a:cubicBezTo>
                      <a:pt x="47" y="92"/>
                      <a:pt x="47" y="91"/>
                      <a:pt x="48" y="91"/>
                    </a:cubicBezTo>
                    <a:cubicBezTo>
                      <a:pt x="49" y="91"/>
                      <a:pt x="50" y="92"/>
                      <a:pt x="51" y="93"/>
                    </a:cubicBezTo>
                    <a:cubicBezTo>
                      <a:pt x="51" y="93"/>
                      <a:pt x="51" y="93"/>
                      <a:pt x="51" y="93"/>
                    </a:cubicBezTo>
                    <a:cubicBezTo>
                      <a:pt x="52" y="94"/>
                      <a:pt x="52" y="94"/>
                      <a:pt x="53" y="94"/>
                    </a:cubicBezTo>
                    <a:cubicBezTo>
                      <a:pt x="54" y="94"/>
                      <a:pt x="54" y="94"/>
                      <a:pt x="55" y="94"/>
                    </a:cubicBezTo>
                    <a:cubicBezTo>
                      <a:pt x="55" y="94"/>
                      <a:pt x="56" y="94"/>
                      <a:pt x="56" y="94"/>
                    </a:cubicBezTo>
                    <a:cubicBezTo>
                      <a:pt x="57" y="94"/>
                      <a:pt x="57" y="94"/>
                      <a:pt x="57" y="94"/>
                    </a:cubicBezTo>
                    <a:cubicBezTo>
                      <a:pt x="58" y="94"/>
                      <a:pt x="58" y="94"/>
                      <a:pt x="59" y="94"/>
                    </a:cubicBezTo>
                    <a:cubicBezTo>
                      <a:pt x="59" y="95"/>
                      <a:pt x="60" y="95"/>
                      <a:pt x="60" y="94"/>
                    </a:cubicBezTo>
                    <a:cubicBezTo>
                      <a:pt x="60" y="94"/>
                      <a:pt x="60" y="94"/>
                      <a:pt x="61" y="94"/>
                    </a:cubicBezTo>
                    <a:cubicBezTo>
                      <a:pt x="61" y="94"/>
                      <a:pt x="61" y="94"/>
                      <a:pt x="61" y="94"/>
                    </a:cubicBezTo>
                    <a:cubicBezTo>
                      <a:pt x="60" y="94"/>
                      <a:pt x="60" y="94"/>
                      <a:pt x="60" y="94"/>
                    </a:cubicBezTo>
                    <a:cubicBezTo>
                      <a:pt x="60" y="93"/>
                      <a:pt x="60" y="93"/>
                      <a:pt x="59" y="93"/>
                    </a:cubicBezTo>
                    <a:cubicBezTo>
                      <a:pt x="59" y="92"/>
                      <a:pt x="59" y="92"/>
                      <a:pt x="58" y="91"/>
                    </a:cubicBezTo>
                    <a:cubicBezTo>
                      <a:pt x="58" y="91"/>
                      <a:pt x="57" y="91"/>
                      <a:pt x="57" y="90"/>
                    </a:cubicBezTo>
                    <a:cubicBezTo>
                      <a:pt x="56" y="89"/>
                      <a:pt x="57" y="89"/>
                      <a:pt x="56" y="88"/>
                    </a:cubicBezTo>
                    <a:cubicBezTo>
                      <a:pt x="56" y="88"/>
                      <a:pt x="56" y="87"/>
                      <a:pt x="56" y="87"/>
                    </a:cubicBezTo>
                    <a:cubicBezTo>
                      <a:pt x="55" y="87"/>
                      <a:pt x="55" y="86"/>
                      <a:pt x="55" y="86"/>
                    </a:cubicBezTo>
                    <a:cubicBezTo>
                      <a:pt x="54" y="86"/>
                      <a:pt x="54" y="86"/>
                      <a:pt x="54" y="86"/>
                    </a:cubicBezTo>
                    <a:cubicBezTo>
                      <a:pt x="54" y="86"/>
                      <a:pt x="54" y="85"/>
                      <a:pt x="54" y="85"/>
                    </a:cubicBezTo>
                    <a:cubicBezTo>
                      <a:pt x="54" y="84"/>
                      <a:pt x="55" y="84"/>
                      <a:pt x="55" y="83"/>
                    </a:cubicBezTo>
                    <a:cubicBezTo>
                      <a:pt x="55" y="83"/>
                      <a:pt x="55" y="83"/>
                      <a:pt x="55" y="83"/>
                    </a:cubicBezTo>
                    <a:cubicBezTo>
                      <a:pt x="55" y="82"/>
                      <a:pt x="56" y="82"/>
                      <a:pt x="56" y="82"/>
                    </a:cubicBezTo>
                    <a:cubicBezTo>
                      <a:pt x="57" y="82"/>
                      <a:pt x="57" y="82"/>
                      <a:pt x="57" y="82"/>
                    </a:cubicBezTo>
                    <a:cubicBezTo>
                      <a:pt x="57" y="81"/>
                      <a:pt x="57" y="81"/>
                      <a:pt x="57" y="81"/>
                    </a:cubicBezTo>
                    <a:cubicBezTo>
                      <a:pt x="57" y="81"/>
                      <a:pt x="57" y="81"/>
                      <a:pt x="57" y="81"/>
                    </a:cubicBezTo>
                    <a:cubicBezTo>
                      <a:pt x="57" y="80"/>
                      <a:pt x="56" y="80"/>
                      <a:pt x="56" y="79"/>
                    </a:cubicBezTo>
                    <a:cubicBezTo>
                      <a:pt x="56" y="78"/>
                      <a:pt x="57" y="78"/>
                      <a:pt x="56" y="78"/>
                    </a:cubicBezTo>
                    <a:cubicBezTo>
                      <a:pt x="56" y="77"/>
                      <a:pt x="56" y="77"/>
                      <a:pt x="56" y="76"/>
                    </a:cubicBezTo>
                    <a:cubicBezTo>
                      <a:pt x="55" y="76"/>
                      <a:pt x="55" y="76"/>
                      <a:pt x="55" y="76"/>
                    </a:cubicBezTo>
                    <a:cubicBezTo>
                      <a:pt x="54" y="75"/>
                      <a:pt x="54" y="75"/>
                      <a:pt x="54" y="74"/>
                    </a:cubicBezTo>
                    <a:cubicBezTo>
                      <a:pt x="54" y="73"/>
                      <a:pt x="54" y="73"/>
                      <a:pt x="54" y="72"/>
                    </a:cubicBezTo>
                    <a:cubicBezTo>
                      <a:pt x="54" y="72"/>
                      <a:pt x="54" y="72"/>
                      <a:pt x="55" y="72"/>
                    </a:cubicBezTo>
                    <a:cubicBezTo>
                      <a:pt x="55" y="72"/>
                      <a:pt x="55" y="72"/>
                      <a:pt x="55" y="72"/>
                    </a:cubicBezTo>
                    <a:cubicBezTo>
                      <a:pt x="56" y="72"/>
                      <a:pt x="56" y="73"/>
                      <a:pt x="56" y="73"/>
                    </a:cubicBezTo>
                    <a:cubicBezTo>
                      <a:pt x="56" y="73"/>
                      <a:pt x="57" y="72"/>
                      <a:pt x="57" y="72"/>
                    </a:cubicBezTo>
                    <a:cubicBezTo>
                      <a:pt x="58" y="72"/>
                      <a:pt x="58" y="71"/>
                      <a:pt x="58" y="71"/>
                    </a:cubicBezTo>
                    <a:cubicBezTo>
                      <a:pt x="58" y="71"/>
                      <a:pt x="58" y="71"/>
                      <a:pt x="58" y="71"/>
                    </a:cubicBezTo>
                    <a:cubicBezTo>
                      <a:pt x="59" y="70"/>
                      <a:pt x="58" y="70"/>
                      <a:pt x="59" y="69"/>
                    </a:cubicBezTo>
                    <a:cubicBezTo>
                      <a:pt x="59" y="69"/>
                      <a:pt x="59" y="69"/>
                      <a:pt x="60" y="68"/>
                    </a:cubicBezTo>
                    <a:cubicBezTo>
                      <a:pt x="61" y="68"/>
                      <a:pt x="61" y="69"/>
                      <a:pt x="62" y="68"/>
                    </a:cubicBezTo>
                    <a:cubicBezTo>
                      <a:pt x="63" y="68"/>
                      <a:pt x="63" y="68"/>
                      <a:pt x="64" y="68"/>
                    </a:cubicBezTo>
                    <a:cubicBezTo>
                      <a:pt x="65" y="68"/>
                      <a:pt x="65" y="68"/>
                      <a:pt x="65" y="68"/>
                    </a:cubicBezTo>
                    <a:cubicBezTo>
                      <a:pt x="66" y="68"/>
                      <a:pt x="66" y="68"/>
                      <a:pt x="67" y="69"/>
                    </a:cubicBezTo>
                    <a:cubicBezTo>
                      <a:pt x="67" y="69"/>
                      <a:pt x="67" y="70"/>
                      <a:pt x="68" y="70"/>
                    </a:cubicBezTo>
                    <a:cubicBezTo>
                      <a:pt x="68" y="70"/>
                      <a:pt x="69" y="70"/>
                      <a:pt x="69" y="70"/>
                    </a:cubicBezTo>
                    <a:cubicBezTo>
                      <a:pt x="70" y="70"/>
                      <a:pt x="70" y="71"/>
                      <a:pt x="70" y="71"/>
                    </a:cubicBezTo>
                    <a:cubicBezTo>
                      <a:pt x="71" y="71"/>
                      <a:pt x="71" y="71"/>
                      <a:pt x="72" y="71"/>
                    </a:cubicBezTo>
                    <a:cubicBezTo>
                      <a:pt x="73" y="70"/>
                      <a:pt x="74" y="71"/>
                      <a:pt x="75" y="71"/>
                    </a:cubicBezTo>
                    <a:cubicBezTo>
                      <a:pt x="75" y="70"/>
                      <a:pt x="76" y="70"/>
                      <a:pt x="77" y="70"/>
                    </a:cubicBezTo>
                    <a:cubicBezTo>
                      <a:pt x="77" y="70"/>
                      <a:pt x="77" y="70"/>
                      <a:pt x="78" y="70"/>
                    </a:cubicBezTo>
                    <a:cubicBezTo>
                      <a:pt x="78" y="70"/>
                      <a:pt x="79" y="70"/>
                      <a:pt x="79" y="70"/>
                    </a:cubicBezTo>
                    <a:cubicBezTo>
                      <a:pt x="80" y="71"/>
                      <a:pt x="80" y="71"/>
                      <a:pt x="80" y="71"/>
                    </a:cubicBezTo>
                    <a:cubicBezTo>
                      <a:pt x="81" y="71"/>
                      <a:pt x="81" y="71"/>
                      <a:pt x="81" y="71"/>
                    </a:cubicBezTo>
                    <a:cubicBezTo>
                      <a:pt x="82" y="71"/>
                      <a:pt x="83" y="71"/>
                      <a:pt x="83" y="70"/>
                    </a:cubicBezTo>
                    <a:cubicBezTo>
                      <a:pt x="83" y="70"/>
                      <a:pt x="83" y="70"/>
                      <a:pt x="83" y="70"/>
                    </a:cubicBezTo>
                    <a:cubicBezTo>
                      <a:pt x="83" y="69"/>
                      <a:pt x="83" y="69"/>
                      <a:pt x="82" y="69"/>
                    </a:cubicBezTo>
                    <a:cubicBezTo>
                      <a:pt x="82" y="69"/>
                      <a:pt x="82" y="69"/>
                      <a:pt x="81" y="69"/>
                    </a:cubicBezTo>
                    <a:cubicBezTo>
                      <a:pt x="81" y="69"/>
                      <a:pt x="81" y="69"/>
                      <a:pt x="80" y="69"/>
                    </a:cubicBezTo>
                    <a:cubicBezTo>
                      <a:pt x="80" y="69"/>
                      <a:pt x="80" y="68"/>
                      <a:pt x="80" y="68"/>
                    </a:cubicBezTo>
                    <a:cubicBezTo>
                      <a:pt x="80" y="67"/>
                      <a:pt x="81" y="68"/>
                      <a:pt x="81" y="68"/>
                    </a:cubicBezTo>
                    <a:cubicBezTo>
                      <a:pt x="81" y="67"/>
                      <a:pt x="82" y="67"/>
                      <a:pt x="81" y="67"/>
                    </a:cubicBezTo>
                    <a:cubicBezTo>
                      <a:pt x="81" y="66"/>
                      <a:pt x="81" y="66"/>
                      <a:pt x="81" y="66"/>
                    </a:cubicBezTo>
                    <a:cubicBezTo>
                      <a:pt x="81" y="66"/>
                      <a:pt x="81" y="66"/>
                      <a:pt x="81" y="65"/>
                    </a:cubicBezTo>
                    <a:cubicBezTo>
                      <a:pt x="81" y="65"/>
                      <a:pt x="82" y="65"/>
                      <a:pt x="82" y="65"/>
                    </a:cubicBezTo>
                    <a:cubicBezTo>
                      <a:pt x="82" y="65"/>
                      <a:pt x="83" y="65"/>
                      <a:pt x="83" y="65"/>
                    </a:cubicBezTo>
                    <a:cubicBezTo>
                      <a:pt x="83" y="65"/>
                      <a:pt x="83" y="65"/>
                      <a:pt x="83" y="64"/>
                    </a:cubicBezTo>
                    <a:cubicBezTo>
                      <a:pt x="83" y="64"/>
                      <a:pt x="83" y="64"/>
                      <a:pt x="83" y="63"/>
                    </a:cubicBezTo>
                    <a:cubicBezTo>
                      <a:pt x="82" y="63"/>
                      <a:pt x="82" y="63"/>
                      <a:pt x="82" y="63"/>
                    </a:cubicBezTo>
                    <a:cubicBezTo>
                      <a:pt x="81" y="63"/>
                      <a:pt x="81" y="63"/>
                      <a:pt x="81" y="63"/>
                    </a:cubicBezTo>
                    <a:cubicBezTo>
                      <a:pt x="81" y="62"/>
                      <a:pt x="82" y="62"/>
                      <a:pt x="82" y="62"/>
                    </a:cubicBezTo>
                    <a:cubicBezTo>
                      <a:pt x="82" y="61"/>
                      <a:pt x="83" y="62"/>
                      <a:pt x="83" y="62"/>
                    </a:cubicBezTo>
                    <a:cubicBezTo>
                      <a:pt x="84" y="62"/>
                      <a:pt x="84" y="62"/>
                      <a:pt x="85" y="62"/>
                    </a:cubicBezTo>
                    <a:cubicBezTo>
                      <a:pt x="85" y="61"/>
                      <a:pt x="85" y="61"/>
                      <a:pt x="85" y="61"/>
                    </a:cubicBezTo>
                    <a:cubicBezTo>
                      <a:pt x="85" y="61"/>
                      <a:pt x="86" y="61"/>
                      <a:pt x="86" y="61"/>
                    </a:cubicBezTo>
                    <a:cubicBezTo>
                      <a:pt x="87" y="61"/>
                      <a:pt x="87" y="61"/>
                      <a:pt x="88" y="61"/>
                    </a:cubicBezTo>
                    <a:cubicBezTo>
                      <a:pt x="88" y="61"/>
                      <a:pt x="88" y="61"/>
                      <a:pt x="89" y="60"/>
                    </a:cubicBezTo>
                    <a:cubicBezTo>
                      <a:pt x="89" y="60"/>
                      <a:pt x="89" y="60"/>
                      <a:pt x="90" y="60"/>
                    </a:cubicBezTo>
                    <a:cubicBezTo>
                      <a:pt x="90" y="60"/>
                      <a:pt x="90" y="60"/>
                      <a:pt x="90" y="60"/>
                    </a:cubicBezTo>
                    <a:cubicBezTo>
                      <a:pt x="91" y="60"/>
                      <a:pt x="91" y="60"/>
                      <a:pt x="91" y="60"/>
                    </a:cubicBezTo>
                    <a:cubicBezTo>
                      <a:pt x="92" y="60"/>
                      <a:pt x="92" y="60"/>
                      <a:pt x="93" y="59"/>
                    </a:cubicBezTo>
                    <a:cubicBezTo>
                      <a:pt x="93" y="59"/>
                      <a:pt x="93" y="59"/>
                      <a:pt x="93" y="59"/>
                    </a:cubicBezTo>
                    <a:cubicBezTo>
                      <a:pt x="93" y="59"/>
                      <a:pt x="93" y="59"/>
                      <a:pt x="93" y="59"/>
                    </a:cubicBezTo>
                    <a:cubicBezTo>
                      <a:pt x="94" y="58"/>
                      <a:pt x="94" y="59"/>
                      <a:pt x="94" y="59"/>
                    </a:cubicBezTo>
                    <a:cubicBezTo>
                      <a:pt x="94" y="58"/>
                      <a:pt x="95" y="58"/>
                      <a:pt x="95" y="58"/>
                    </a:cubicBezTo>
                    <a:cubicBezTo>
                      <a:pt x="95" y="58"/>
                      <a:pt x="95" y="58"/>
                      <a:pt x="96" y="58"/>
                    </a:cubicBezTo>
                    <a:cubicBezTo>
                      <a:pt x="96" y="58"/>
                      <a:pt x="97" y="58"/>
                      <a:pt x="97" y="58"/>
                    </a:cubicBezTo>
                    <a:cubicBezTo>
                      <a:pt x="97" y="58"/>
                      <a:pt x="98" y="59"/>
                      <a:pt x="98" y="59"/>
                    </a:cubicBezTo>
                    <a:cubicBezTo>
                      <a:pt x="98" y="59"/>
                      <a:pt x="98" y="59"/>
                      <a:pt x="98" y="59"/>
                    </a:cubicBezTo>
                    <a:cubicBezTo>
                      <a:pt x="98" y="59"/>
                      <a:pt x="98" y="59"/>
                      <a:pt x="98" y="59"/>
                    </a:cubicBezTo>
                    <a:cubicBezTo>
                      <a:pt x="99" y="60"/>
                      <a:pt x="99" y="60"/>
                      <a:pt x="99" y="61"/>
                    </a:cubicBezTo>
                    <a:cubicBezTo>
                      <a:pt x="100" y="61"/>
                      <a:pt x="100" y="61"/>
                      <a:pt x="100" y="61"/>
                    </a:cubicBezTo>
                    <a:cubicBezTo>
                      <a:pt x="100" y="61"/>
                      <a:pt x="101" y="61"/>
                      <a:pt x="101" y="61"/>
                    </a:cubicBezTo>
                    <a:cubicBezTo>
                      <a:pt x="102" y="61"/>
                      <a:pt x="102" y="61"/>
                      <a:pt x="102" y="61"/>
                    </a:cubicBezTo>
                    <a:cubicBezTo>
                      <a:pt x="103" y="61"/>
                      <a:pt x="103" y="61"/>
                      <a:pt x="103" y="62"/>
                    </a:cubicBezTo>
                    <a:cubicBezTo>
                      <a:pt x="103" y="62"/>
                      <a:pt x="104" y="62"/>
                      <a:pt x="104" y="63"/>
                    </a:cubicBezTo>
                    <a:cubicBezTo>
                      <a:pt x="104" y="63"/>
                      <a:pt x="104" y="63"/>
                      <a:pt x="105" y="63"/>
                    </a:cubicBezTo>
                    <a:cubicBezTo>
                      <a:pt x="105" y="63"/>
                      <a:pt x="105" y="62"/>
                      <a:pt x="106" y="62"/>
                    </a:cubicBezTo>
                    <a:cubicBezTo>
                      <a:pt x="106" y="62"/>
                      <a:pt x="107" y="61"/>
                      <a:pt x="107" y="61"/>
                    </a:cubicBezTo>
                    <a:cubicBezTo>
                      <a:pt x="107" y="61"/>
                      <a:pt x="108" y="61"/>
                      <a:pt x="108" y="61"/>
                    </a:cubicBezTo>
                    <a:cubicBezTo>
                      <a:pt x="109" y="61"/>
                      <a:pt x="109" y="61"/>
                      <a:pt x="110" y="61"/>
                    </a:cubicBezTo>
                    <a:cubicBezTo>
                      <a:pt x="110" y="62"/>
                      <a:pt x="110" y="62"/>
                      <a:pt x="110" y="63"/>
                    </a:cubicBezTo>
                    <a:cubicBezTo>
                      <a:pt x="111" y="63"/>
                      <a:pt x="111" y="63"/>
                      <a:pt x="112" y="63"/>
                    </a:cubicBezTo>
                    <a:cubicBezTo>
                      <a:pt x="112" y="63"/>
                      <a:pt x="113" y="63"/>
                      <a:pt x="113" y="64"/>
                    </a:cubicBezTo>
                    <a:cubicBezTo>
                      <a:pt x="114" y="64"/>
                      <a:pt x="114" y="64"/>
                      <a:pt x="115" y="65"/>
                    </a:cubicBezTo>
                    <a:cubicBezTo>
                      <a:pt x="115" y="65"/>
                      <a:pt x="115" y="65"/>
                      <a:pt x="116" y="65"/>
                    </a:cubicBezTo>
                    <a:cubicBezTo>
                      <a:pt x="116" y="65"/>
                      <a:pt x="116" y="65"/>
                      <a:pt x="117" y="66"/>
                    </a:cubicBezTo>
                    <a:cubicBezTo>
                      <a:pt x="117" y="66"/>
                      <a:pt x="117" y="67"/>
                      <a:pt x="117" y="67"/>
                    </a:cubicBezTo>
                    <a:cubicBezTo>
                      <a:pt x="118" y="67"/>
                      <a:pt x="118" y="68"/>
                      <a:pt x="118" y="68"/>
                    </a:cubicBezTo>
                    <a:cubicBezTo>
                      <a:pt x="119" y="68"/>
                      <a:pt x="119" y="69"/>
                      <a:pt x="119" y="69"/>
                    </a:cubicBezTo>
                    <a:cubicBezTo>
                      <a:pt x="119" y="69"/>
                      <a:pt x="120" y="69"/>
                      <a:pt x="120" y="69"/>
                    </a:cubicBezTo>
                    <a:cubicBezTo>
                      <a:pt x="120" y="70"/>
                      <a:pt x="120" y="70"/>
                      <a:pt x="121" y="70"/>
                    </a:cubicBezTo>
                    <a:cubicBezTo>
                      <a:pt x="121" y="70"/>
                      <a:pt x="122" y="70"/>
                      <a:pt x="122" y="71"/>
                    </a:cubicBezTo>
                    <a:cubicBezTo>
                      <a:pt x="122" y="71"/>
                      <a:pt x="122" y="71"/>
                      <a:pt x="122" y="71"/>
                    </a:cubicBezTo>
                    <a:cubicBezTo>
                      <a:pt x="123" y="71"/>
                      <a:pt x="123" y="71"/>
                      <a:pt x="123" y="71"/>
                    </a:cubicBezTo>
                    <a:cubicBezTo>
                      <a:pt x="123" y="71"/>
                      <a:pt x="124" y="71"/>
                      <a:pt x="124" y="71"/>
                    </a:cubicBezTo>
                    <a:cubicBezTo>
                      <a:pt x="124" y="71"/>
                      <a:pt x="124" y="71"/>
                      <a:pt x="124" y="71"/>
                    </a:cubicBezTo>
                    <a:cubicBezTo>
                      <a:pt x="124" y="70"/>
                      <a:pt x="124" y="70"/>
                      <a:pt x="125" y="70"/>
                    </a:cubicBezTo>
                    <a:cubicBezTo>
                      <a:pt x="125" y="69"/>
                      <a:pt x="125" y="69"/>
                      <a:pt x="126" y="69"/>
                    </a:cubicBezTo>
                    <a:cubicBezTo>
                      <a:pt x="126" y="69"/>
                      <a:pt x="126" y="69"/>
                      <a:pt x="126" y="70"/>
                    </a:cubicBezTo>
                    <a:cubicBezTo>
                      <a:pt x="126" y="70"/>
                      <a:pt x="127" y="70"/>
                      <a:pt x="127" y="70"/>
                    </a:cubicBezTo>
                    <a:cubicBezTo>
                      <a:pt x="127" y="70"/>
                      <a:pt x="128" y="70"/>
                      <a:pt x="128" y="69"/>
                    </a:cubicBezTo>
                    <a:cubicBezTo>
                      <a:pt x="128" y="69"/>
                      <a:pt x="129" y="69"/>
                      <a:pt x="129" y="69"/>
                    </a:cubicBezTo>
                    <a:cubicBezTo>
                      <a:pt x="129" y="69"/>
                      <a:pt x="130" y="69"/>
                      <a:pt x="130" y="69"/>
                    </a:cubicBezTo>
                    <a:cubicBezTo>
                      <a:pt x="131" y="69"/>
                      <a:pt x="131" y="69"/>
                      <a:pt x="131" y="69"/>
                    </a:cubicBezTo>
                    <a:cubicBezTo>
                      <a:pt x="132" y="69"/>
                      <a:pt x="132" y="68"/>
                      <a:pt x="133" y="69"/>
                    </a:cubicBezTo>
                    <a:cubicBezTo>
                      <a:pt x="133" y="69"/>
                      <a:pt x="133" y="69"/>
                      <a:pt x="134" y="69"/>
                    </a:cubicBezTo>
                    <a:cubicBezTo>
                      <a:pt x="134" y="69"/>
                      <a:pt x="134" y="70"/>
                      <a:pt x="134" y="70"/>
                    </a:cubicBezTo>
                    <a:cubicBezTo>
                      <a:pt x="134" y="70"/>
                      <a:pt x="135" y="70"/>
                      <a:pt x="135" y="70"/>
                    </a:cubicBezTo>
                    <a:cubicBezTo>
                      <a:pt x="135" y="70"/>
                      <a:pt x="135" y="70"/>
                      <a:pt x="136" y="71"/>
                    </a:cubicBezTo>
                    <a:cubicBezTo>
                      <a:pt x="136" y="71"/>
                      <a:pt x="136" y="71"/>
                      <a:pt x="136" y="71"/>
                    </a:cubicBezTo>
                    <a:cubicBezTo>
                      <a:pt x="137" y="71"/>
                      <a:pt x="137" y="71"/>
                      <a:pt x="137" y="71"/>
                    </a:cubicBezTo>
                    <a:cubicBezTo>
                      <a:pt x="138" y="71"/>
                      <a:pt x="138" y="71"/>
                      <a:pt x="138" y="71"/>
                    </a:cubicBezTo>
                    <a:cubicBezTo>
                      <a:pt x="138" y="71"/>
                      <a:pt x="138" y="70"/>
                      <a:pt x="138" y="70"/>
                    </a:cubicBezTo>
                    <a:cubicBezTo>
                      <a:pt x="139" y="70"/>
                      <a:pt x="139" y="70"/>
                      <a:pt x="139" y="70"/>
                    </a:cubicBezTo>
                    <a:cubicBezTo>
                      <a:pt x="140" y="70"/>
                      <a:pt x="140" y="70"/>
                      <a:pt x="140" y="70"/>
                    </a:cubicBezTo>
                    <a:cubicBezTo>
                      <a:pt x="141" y="70"/>
                      <a:pt x="141" y="70"/>
                      <a:pt x="141" y="71"/>
                    </a:cubicBezTo>
                    <a:cubicBezTo>
                      <a:pt x="141" y="71"/>
                      <a:pt x="141" y="71"/>
                      <a:pt x="141" y="71"/>
                    </a:cubicBezTo>
                    <a:cubicBezTo>
                      <a:pt x="141" y="71"/>
                      <a:pt x="141" y="71"/>
                      <a:pt x="141" y="71"/>
                    </a:cubicBezTo>
                    <a:cubicBezTo>
                      <a:pt x="142" y="72"/>
                      <a:pt x="143" y="72"/>
                      <a:pt x="143" y="72"/>
                    </a:cubicBezTo>
                    <a:cubicBezTo>
                      <a:pt x="143" y="72"/>
                      <a:pt x="143" y="72"/>
                      <a:pt x="144" y="73"/>
                    </a:cubicBezTo>
                    <a:cubicBezTo>
                      <a:pt x="144" y="72"/>
                      <a:pt x="144" y="72"/>
                      <a:pt x="144" y="72"/>
                    </a:cubicBezTo>
                    <a:cubicBezTo>
                      <a:pt x="144" y="72"/>
                      <a:pt x="145" y="71"/>
                      <a:pt x="145" y="71"/>
                    </a:cubicBezTo>
                    <a:cubicBezTo>
                      <a:pt x="145" y="71"/>
                      <a:pt x="145" y="71"/>
                      <a:pt x="145" y="71"/>
                    </a:cubicBezTo>
                    <a:cubicBezTo>
                      <a:pt x="146" y="70"/>
                      <a:pt x="146" y="70"/>
                      <a:pt x="146" y="70"/>
                    </a:cubicBezTo>
                    <a:cubicBezTo>
                      <a:pt x="147" y="70"/>
                      <a:pt x="147" y="70"/>
                      <a:pt x="147" y="69"/>
                    </a:cubicBezTo>
                    <a:cubicBezTo>
                      <a:pt x="148" y="69"/>
                      <a:pt x="148" y="69"/>
                      <a:pt x="149" y="69"/>
                    </a:cubicBezTo>
                    <a:cubicBezTo>
                      <a:pt x="149" y="69"/>
                      <a:pt x="150" y="69"/>
                      <a:pt x="150" y="68"/>
                    </a:cubicBezTo>
                    <a:cubicBezTo>
                      <a:pt x="151" y="68"/>
                      <a:pt x="151" y="67"/>
                      <a:pt x="151" y="67"/>
                    </a:cubicBezTo>
                    <a:cubicBezTo>
                      <a:pt x="152" y="67"/>
                      <a:pt x="152" y="67"/>
                      <a:pt x="152" y="68"/>
                    </a:cubicBezTo>
                    <a:cubicBezTo>
                      <a:pt x="152" y="68"/>
                      <a:pt x="152" y="68"/>
                      <a:pt x="151" y="68"/>
                    </a:cubicBezTo>
                    <a:cubicBezTo>
                      <a:pt x="151" y="69"/>
                      <a:pt x="151" y="69"/>
                      <a:pt x="152" y="69"/>
                    </a:cubicBezTo>
                    <a:cubicBezTo>
                      <a:pt x="152" y="69"/>
                      <a:pt x="152" y="69"/>
                      <a:pt x="153" y="69"/>
                    </a:cubicBezTo>
                    <a:cubicBezTo>
                      <a:pt x="153" y="69"/>
                      <a:pt x="154" y="69"/>
                      <a:pt x="154" y="69"/>
                    </a:cubicBezTo>
                    <a:cubicBezTo>
                      <a:pt x="155" y="69"/>
                      <a:pt x="155" y="70"/>
                      <a:pt x="155" y="70"/>
                    </a:cubicBezTo>
                    <a:cubicBezTo>
                      <a:pt x="156" y="70"/>
                      <a:pt x="156" y="70"/>
                      <a:pt x="156" y="71"/>
                    </a:cubicBezTo>
                    <a:cubicBezTo>
                      <a:pt x="157" y="71"/>
                      <a:pt x="157" y="70"/>
                      <a:pt x="158" y="70"/>
                    </a:cubicBezTo>
                    <a:cubicBezTo>
                      <a:pt x="159" y="70"/>
                      <a:pt x="159" y="71"/>
                      <a:pt x="160" y="71"/>
                    </a:cubicBezTo>
                    <a:cubicBezTo>
                      <a:pt x="160" y="71"/>
                      <a:pt x="160" y="71"/>
                      <a:pt x="161" y="71"/>
                    </a:cubicBezTo>
                    <a:cubicBezTo>
                      <a:pt x="161" y="71"/>
                      <a:pt x="161" y="71"/>
                      <a:pt x="161" y="71"/>
                    </a:cubicBezTo>
                    <a:cubicBezTo>
                      <a:pt x="161" y="71"/>
                      <a:pt x="162" y="71"/>
                      <a:pt x="162" y="71"/>
                    </a:cubicBezTo>
                    <a:cubicBezTo>
                      <a:pt x="162" y="71"/>
                      <a:pt x="162" y="71"/>
                      <a:pt x="163" y="71"/>
                    </a:cubicBezTo>
                    <a:cubicBezTo>
                      <a:pt x="163" y="71"/>
                      <a:pt x="163" y="71"/>
                      <a:pt x="163" y="71"/>
                    </a:cubicBezTo>
                    <a:cubicBezTo>
                      <a:pt x="163" y="70"/>
                      <a:pt x="163" y="70"/>
                      <a:pt x="163" y="70"/>
                    </a:cubicBezTo>
                    <a:cubicBezTo>
                      <a:pt x="163" y="69"/>
                      <a:pt x="163" y="69"/>
                      <a:pt x="163" y="69"/>
                    </a:cubicBezTo>
                    <a:cubicBezTo>
                      <a:pt x="163" y="69"/>
                      <a:pt x="163" y="69"/>
                      <a:pt x="162" y="68"/>
                    </a:cubicBezTo>
                    <a:cubicBezTo>
                      <a:pt x="162" y="68"/>
                      <a:pt x="162" y="68"/>
                      <a:pt x="161" y="67"/>
                    </a:cubicBezTo>
                    <a:cubicBezTo>
                      <a:pt x="161" y="67"/>
                      <a:pt x="161" y="66"/>
                      <a:pt x="161" y="66"/>
                    </a:cubicBezTo>
                    <a:cubicBezTo>
                      <a:pt x="161" y="66"/>
                      <a:pt x="162" y="65"/>
                      <a:pt x="162" y="65"/>
                    </a:cubicBezTo>
                    <a:cubicBezTo>
                      <a:pt x="162" y="65"/>
                      <a:pt x="162" y="65"/>
                      <a:pt x="162" y="65"/>
                    </a:cubicBezTo>
                    <a:cubicBezTo>
                      <a:pt x="163" y="65"/>
                      <a:pt x="163" y="65"/>
                      <a:pt x="163" y="65"/>
                    </a:cubicBezTo>
                    <a:cubicBezTo>
                      <a:pt x="163" y="65"/>
                      <a:pt x="164" y="64"/>
                      <a:pt x="164" y="65"/>
                    </a:cubicBezTo>
                    <a:cubicBezTo>
                      <a:pt x="164" y="65"/>
                      <a:pt x="164" y="65"/>
                      <a:pt x="164" y="65"/>
                    </a:cubicBezTo>
                    <a:cubicBezTo>
                      <a:pt x="164" y="65"/>
                      <a:pt x="165" y="65"/>
                      <a:pt x="165" y="65"/>
                    </a:cubicBezTo>
                    <a:cubicBezTo>
                      <a:pt x="165" y="66"/>
                      <a:pt x="166" y="66"/>
                      <a:pt x="166" y="66"/>
                    </a:cubicBezTo>
                    <a:cubicBezTo>
                      <a:pt x="167" y="66"/>
                      <a:pt x="168" y="67"/>
                      <a:pt x="168" y="67"/>
                    </a:cubicBezTo>
                    <a:cubicBezTo>
                      <a:pt x="169" y="67"/>
                      <a:pt x="169" y="67"/>
                      <a:pt x="170" y="67"/>
                    </a:cubicBezTo>
                    <a:cubicBezTo>
                      <a:pt x="170" y="67"/>
                      <a:pt x="170" y="67"/>
                      <a:pt x="171" y="68"/>
                    </a:cubicBezTo>
                    <a:cubicBezTo>
                      <a:pt x="171" y="68"/>
                      <a:pt x="172" y="68"/>
                      <a:pt x="172" y="69"/>
                    </a:cubicBezTo>
                    <a:cubicBezTo>
                      <a:pt x="172" y="69"/>
                      <a:pt x="172" y="69"/>
                      <a:pt x="172" y="69"/>
                    </a:cubicBezTo>
                    <a:cubicBezTo>
                      <a:pt x="173" y="70"/>
                      <a:pt x="173" y="69"/>
                      <a:pt x="174" y="70"/>
                    </a:cubicBezTo>
                    <a:cubicBezTo>
                      <a:pt x="174" y="70"/>
                      <a:pt x="174" y="70"/>
                      <a:pt x="174" y="70"/>
                    </a:cubicBezTo>
                    <a:cubicBezTo>
                      <a:pt x="175" y="71"/>
                      <a:pt x="176" y="70"/>
                      <a:pt x="176" y="70"/>
                    </a:cubicBezTo>
                    <a:cubicBezTo>
                      <a:pt x="177" y="70"/>
                      <a:pt x="177" y="70"/>
                      <a:pt x="178" y="69"/>
                    </a:cubicBezTo>
                    <a:cubicBezTo>
                      <a:pt x="179" y="69"/>
                      <a:pt x="179" y="69"/>
                      <a:pt x="180" y="69"/>
                    </a:cubicBezTo>
                    <a:cubicBezTo>
                      <a:pt x="180" y="69"/>
                      <a:pt x="181" y="70"/>
                      <a:pt x="181" y="70"/>
                    </a:cubicBezTo>
                    <a:cubicBezTo>
                      <a:pt x="182" y="70"/>
                      <a:pt x="182" y="70"/>
                      <a:pt x="182" y="70"/>
                    </a:cubicBezTo>
                    <a:cubicBezTo>
                      <a:pt x="183" y="70"/>
                      <a:pt x="183" y="71"/>
                      <a:pt x="184" y="71"/>
                    </a:cubicBezTo>
                    <a:cubicBezTo>
                      <a:pt x="184" y="71"/>
                      <a:pt x="185" y="70"/>
                      <a:pt x="185" y="71"/>
                    </a:cubicBezTo>
                    <a:cubicBezTo>
                      <a:pt x="185" y="71"/>
                      <a:pt x="185" y="71"/>
                      <a:pt x="185" y="71"/>
                    </a:cubicBezTo>
                    <a:cubicBezTo>
                      <a:pt x="185" y="71"/>
                      <a:pt x="186" y="71"/>
                      <a:pt x="186" y="71"/>
                    </a:cubicBezTo>
                    <a:cubicBezTo>
                      <a:pt x="186" y="72"/>
                      <a:pt x="186" y="72"/>
                      <a:pt x="187" y="72"/>
                    </a:cubicBezTo>
                    <a:cubicBezTo>
                      <a:pt x="188" y="73"/>
                      <a:pt x="188" y="72"/>
                      <a:pt x="189" y="72"/>
                    </a:cubicBezTo>
                    <a:cubicBezTo>
                      <a:pt x="190" y="72"/>
                      <a:pt x="190" y="72"/>
                      <a:pt x="191" y="72"/>
                    </a:cubicBezTo>
                    <a:cubicBezTo>
                      <a:pt x="192" y="72"/>
                      <a:pt x="192" y="72"/>
                      <a:pt x="193" y="72"/>
                    </a:cubicBezTo>
                    <a:cubicBezTo>
                      <a:pt x="194" y="72"/>
                      <a:pt x="194" y="72"/>
                      <a:pt x="195" y="72"/>
                    </a:cubicBezTo>
                    <a:cubicBezTo>
                      <a:pt x="196" y="71"/>
                      <a:pt x="196" y="71"/>
                      <a:pt x="196" y="71"/>
                    </a:cubicBezTo>
                    <a:cubicBezTo>
                      <a:pt x="196" y="71"/>
                      <a:pt x="197" y="71"/>
                      <a:pt x="197" y="71"/>
                    </a:cubicBezTo>
                    <a:cubicBezTo>
                      <a:pt x="198" y="70"/>
                      <a:pt x="198" y="70"/>
                      <a:pt x="199" y="70"/>
                    </a:cubicBezTo>
                    <a:cubicBezTo>
                      <a:pt x="199" y="70"/>
                      <a:pt x="200" y="70"/>
                      <a:pt x="200" y="70"/>
                    </a:cubicBezTo>
                    <a:cubicBezTo>
                      <a:pt x="201" y="71"/>
                      <a:pt x="201" y="71"/>
                      <a:pt x="202" y="71"/>
                    </a:cubicBezTo>
                    <a:cubicBezTo>
                      <a:pt x="202" y="71"/>
                      <a:pt x="202" y="71"/>
                      <a:pt x="202" y="71"/>
                    </a:cubicBezTo>
                    <a:cubicBezTo>
                      <a:pt x="202" y="71"/>
                      <a:pt x="203" y="71"/>
                      <a:pt x="203" y="71"/>
                    </a:cubicBezTo>
                    <a:cubicBezTo>
                      <a:pt x="204" y="71"/>
                      <a:pt x="204" y="71"/>
                      <a:pt x="205" y="71"/>
                    </a:cubicBezTo>
                    <a:cubicBezTo>
                      <a:pt x="205" y="71"/>
                      <a:pt x="205" y="71"/>
                      <a:pt x="205" y="71"/>
                    </a:cubicBezTo>
                    <a:cubicBezTo>
                      <a:pt x="206" y="71"/>
                      <a:pt x="206" y="71"/>
                      <a:pt x="207" y="72"/>
                    </a:cubicBezTo>
                    <a:cubicBezTo>
                      <a:pt x="207" y="72"/>
                      <a:pt x="208" y="72"/>
                      <a:pt x="208" y="72"/>
                    </a:cubicBezTo>
                    <a:cubicBezTo>
                      <a:pt x="209" y="72"/>
                      <a:pt x="209" y="71"/>
                      <a:pt x="209" y="71"/>
                    </a:cubicBezTo>
                    <a:cubicBezTo>
                      <a:pt x="209" y="71"/>
                      <a:pt x="209" y="71"/>
                      <a:pt x="209" y="71"/>
                    </a:cubicBezTo>
                    <a:cubicBezTo>
                      <a:pt x="209" y="70"/>
                      <a:pt x="210" y="71"/>
                      <a:pt x="210" y="70"/>
                    </a:cubicBezTo>
                    <a:cubicBezTo>
                      <a:pt x="210" y="70"/>
                      <a:pt x="209" y="70"/>
                      <a:pt x="209" y="69"/>
                    </a:cubicBezTo>
                    <a:cubicBezTo>
                      <a:pt x="209" y="69"/>
                      <a:pt x="209" y="68"/>
                      <a:pt x="209" y="68"/>
                    </a:cubicBezTo>
                    <a:cubicBezTo>
                      <a:pt x="209" y="67"/>
                      <a:pt x="209" y="67"/>
                      <a:pt x="209" y="67"/>
                    </a:cubicBezTo>
                    <a:cubicBezTo>
                      <a:pt x="208" y="66"/>
                      <a:pt x="209" y="66"/>
                      <a:pt x="209" y="65"/>
                    </a:cubicBezTo>
                    <a:cubicBezTo>
                      <a:pt x="209" y="65"/>
                      <a:pt x="209" y="65"/>
                      <a:pt x="209" y="65"/>
                    </a:cubicBezTo>
                    <a:cubicBezTo>
                      <a:pt x="209" y="65"/>
                      <a:pt x="209" y="65"/>
                      <a:pt x="209" y="65"/>
                    </a:cubicBezTo>
                    <a:cubicBezTo>
                      <a:pt x="209" y="64"/>
                      <a:pt x="209" y="64"/>
                      <a:pt x="209" y="64"/>
                    </a:cubicBezTo>
                    <a:cubicBezTo>
                      <a:pt x="208" y="64"/>
                      <a:pt x="208" y="63"/>
                      <a:pt x="208" y="63"/>
                    </a:cubicBezTo>
                    <a:cubicBezTo>
                      <a:pt x="207" y="63"/>
                      <a:pt x="207" y="63"/>
                      <a:pt x="207" y="63"/>
                    </a:cubicBezTo>
                    <a:cubicBezTo>
                      <a:pt x="207" y="63"/>
                      <a:pt x="207" y="63"/>
                      <a:pt x="207" y="62"/>
                    </a:cubicBezTo>
                    <a:cubicBezTo>
                      <a:pt x="207" y="62"/>
                      <a:pt x="207" y="62"/>
                      <a:pt x="207" y="62"/>
                    </a:cubicBezTo>
                    <a:cubicBezTo>
                      <a:pt x="208" y="61"/>
                      <a:pt x="208" y="62"/>
                      <a:pt x="208" y="61"/>
                    </a:cubicBezTo>
                    <a:cubicBezTo>
                      <a:pt x="209" y="61"/>
                      <a:pt x="209" y="61"/>
                      <a:pt x="210" y="61"/>
                    </a:cubicBezTo>
                    <a:cubicBezTo>
                      <a:pt x="211" y="61"/>
                      <a:pt x="211" y="61"/>
                      <a:pt x="212" y="61"/>
                    </a:cubicBezTo>
                    <a:cubicBezTo>
                      <a:pt x="212" y="61"/>
                      <a:pt x="212" y="61"/>
                      <a:pt x="213" y="61"/>
                    </a:cubicBezTo>
                    <a:cubicBezTo>
                      <a:pt x="213" y="61"/>
                      <a:pt x="214" y="61"/>
                      <a:pt x="214" y="62"/>
                    </a:cubicBezTo>
                    <a:cubicBezTo>
                      <a:pt x="215" y="62"/>
                      <a:pt x="215" y="62"/>
                      <a:pt x="215" y="62"/>
                    </a:cubicBezTo>
                    <a:cubicBezTo>
                      <a:pt x="215" y="62"/>
                      <a:pt x="216" y="62"/>
                      <a:pt x="216" y="62"/>
                    </a:cubicBezTo>
                    <a:cubicBezTo>
                      <a:pt x="217" y="62"/>
                      <a:pt x="217" y="62"/>
                      <a:pt x="217" y="62"/>
                    </a:cubicBezTo>
                    <a:cubicBezTo>
                      <a:pt x="218" y="62"/>
                      <a:pt x="218" y="62"/>
                      <a:pt x="219" y="63"/>
                    </a:cubicBezTo>
                    <a:cubicBezTo>
                      <a:pt x="219" y="63"/>
                      <a:pt x="219" y="63"/>
                      <a:pt x="219" y="63"/>
                    </a:cubicBezTo>
                    <a:cubicBezTo>
                      <a:pt x="220" y="63"/>
                      <a:pt x="220" y="64"/>
                      <a:pt x="221" y="64"/>
                    </a:cubicBezTo>
                    <a:cubicBezTo>
                      <a:pt x="221" y="64"/>
                      <a:pt x="221" y="64"/>
                      <a:pt x="221" y="64"/>
                    </a:cubicBezTo>
                    <a:cubicBezTo>
                      <a:pt x="222" y="64"/>
                      <a:pt x="222" y="64"/>
                      <a:pt x="222" y="64"/>
                    </a:cubicBezTo>
                    <a:cubicBezTo>
                      <a:pt x="222" y="65"/>
                      <a:pt x="222" y="65"/>
                      <a:pt x="222" y="65"/>
                    </a:cubicBezTo>
                    <a:cubicBezTo>
                      <a:pt x="222" y="65"/>
                      <a:pt x="222" y="65"/>
                      <a:pt x="222" y="65"/>
                    </a:cubicBezTo>
                    <a:cubicBezTo>
                      <a:pt x="223" y="65"/>
                      <a:pt x="223" y="66"/>
                      <a:pt x="223" y="66"/>
                    </a:cubicBezTo>
                    <a:cubicBezTo>
                      <a:pt x="223" y="66"/>
                      <a:pt x="224" y="67"/>
                      <a:pt x="224" y="67"/>
                    </a:cubicBezTo>
                    <a:cubicBezTo>
                      <a:pt x="225" y="67"/>
                      <a:pt x="225" y="68"/>
                      <a:pt x="226" y="68"/>
                    </a:cubicBezTo>
                    <a:cubicBezTo>
                      <a:pt x="226" y="69"/>
                      <a:pt x="227" y="69"/>
                      <a:pt x="227" y="70"/>
                    </a:cubicBezTo>
                    <a:cubicBezTo>
                      <a:pt x="228" y="70"/>
                      <a:pt x="228" y="71"/>
                      <a:pt x="228" y="71"/>
                    </a:cubicBezTo>
                    <a:cubicBezTo>
                      <a:pt x="228" y="71"/>
                      <a:pt x="229" y="71"/>
                      <a:pt x="229" y="71"/>
                    </a:cubicBezTo>
                    <a:cubicBezTo>
                      <a:pt x="229" y="71"/>
                      <a:pt x="229" y="72"/>
                      <a:pt x="229" y="72"/>
                    </a:cubicBezTo>
                    <a:cubicBezTo>
                      <a:pt x="230" y="72"/>
                      <a:pt x="230" y="72"/>
                      <a:pt x="230" y="72"/>
                    </a:cubicBezTo>
                    <a:cubicBezTo>
                      <a:pt x="231" y="72"/>
                      <a:pt x="231" y="72"/>
                      <a:pt x="231" y="72"/>
                    </a:cubicBezTo>
                    <a:cubicBezTo>
                      <a:pt x="232" y="72"/>
                      <a:pt x="232" y="72"/>
                      <a:pt x="233" y="73"/>
                    </a:cubicBezTo>
                    <a:cubicBezTo>
                      <a:pt x="234" y="73"/>
                      <a:pt x="234" y="73"/>
                      <a:pt x="235" y="73"/>
                    </a:cubicBezTo>
                    <a:cubicBezTo>
                      <a:pt x="235" y="73"/>
                      <a:pt x="235" y="73"/>
                      <a:pt x="236" y="73"/>
                    </a:cubicBezTo>
                    <a:cubicBezTo>
                      <a:pt x="236" y="73"/>
                      <a:pt x="236" y="74"/>
                      <a:pt x="237" y="74"/>
                    </a:cubicBezTo>
                    <a:cubicBezTo>
                      <a:pt x="237" y="74"/>
                      <a:pt x="238" y="74"/>
                      <a:pt x="238" y="75"/>
                    </a:cubicBezTo>
                    <a:cubicBezTo>
                      <a:pt x="239" y="75"/>
                      <a:pt x="239" y="75"/>
                      <a:pt x="239" y="76"/>
                    </a:cubicBezTo>
                    <a:cubicBezTo>
                      <a:pt x="239" y="76"/>
                      <a:pt x="240" y="76"/>
                      <a:pt x="240" y="77"/>
                    </a:cubicBezTo>
                    <a:cubicBezTo>
                      <a:pt x="240" y="77"/>
                      <a:pt x="241" y="77"/>
                      <a:pt x="241" y="77"/>
                    </a:cubicBezTo>
                    <a:cubicBezTo>
                      <a:pt x="241" y="77"/>
                      <a:pt x="242" y="77"/>
                      <a:pt x="242" y="77"/>
                    </a:cubicBezTo>
                    <a:cubicBezTo>
                      <a:pt x="243" y="77"/>
                      <a:pt x="243" y="77"/>
                      <a:pt x="243" y="77"/>
                    </a:cubicBezTo>
                    <a:cubicBezTo>
                      <a:pt x="244" y="77"/>
                      <a:pt x="244" y="77"/>
                      <a:pt x="245" y="77"/>
                    </a:cubicBezTo>
                    <a:cubicBezTo>
                      <a:pt x="245" y="77"/>
                      <a:pt x="245" y="76"/>
                      <a:pt x="246" y="76"/>
                    </a:cubicBezTo>
                    <a:cubicBezTo>
                      <a:pt x="246" y="76"/>
                      <a:pt x="246" y="76"/>
                      <a:pt x="247" y="76"/>
                    </a:cubicBezTo>
                    <a:cubicBezTo>
                      <a:pt x="247" y="76"/>
                      <a:pt x="247" y="76"/>
                      <a:pt x="247" y="76"/>
                    </a:cubicBezTo>
                    <a:cubicBezTo>
                      <a:pt x="247" y="76"/>
                      <a:pt x="247" y="77"/>
                      <a:pt x="248" y="77"/>
                    </a:cubicBezTo>
                    <a:cubicBezTo>
                      <a:pt x="248" y="77"/>
                      <a:pt x="248" y="77"/>
                      <a:pt x="248" y="77"/>
                    </a:cubicBezTo>
                    <a:cubicBezTo>
                      <a:pt x="248" y="77"/>
                      <a:pt x="248" y="78"/>
                      <a:pt x="248" y="78"/>
                    </a:cubicBezTo>
                    <a:cubicBezTo>
                      <a:pt x="248" y="78"/>
                      <a:pt x="248" y="78"/>
                      <a:pt x="248" y="79"/>
                    </a:cubicBezTo>
                    <a:cubicBezTo>
                      <a:pt x="248" y="79"/>
                      <a:pt x="248" y="79"/>
                      <a:pt x="249" y="80"/>
                    </a:cubicBezTo>
                    <a:cubicBezTo>
                      <a:pt x="249" y="80"/>
                      <a:pt x="249" y="80"/>
                      <a:pt x="249" y="81"/>
                    </a:cubicBezTo>
                    <a:cubicBezTo>
                      <a:pt x="249" y="81"/>
                      <a:pt x="249" y="81"/>
                      <a:pt x="249" y="82"/>
                    </a:cubicBezTo>
                    <a:cubicBezTo>
                      <a:pt x="250" y="82"/>
                      <a:pt x="250" y="83"/>
                      <a:pt x="250" y="83"/>
                    </a:cubicBezTo>
                    <a:cubicBezTo>
                      <a:pt x="249" y="84"/>
                      <a:pt x="249" y="84"/>
                      <a:pt x="248" y="84"/>
                    </a:cubicBezTo>
                    <a:cubicBezTo>
                      <a:pt x="247" y="84"/>
                      <a:pt x="247" y="84"/>
                      <a:pt x="247" y="84"/>
                    </a:cubicBezTo>
                    <a:cubicBezTo>
                      <a:pt x="246" y="85"/>
                      <a:pt x="247" y="85"/>
                      <a:pt x="247" y="86"/>
                    </a:cubicBezTo>
                    <a:cubicBezTo>
                      <a:pt x="247" y="86"/>
                      <a:pt x="247" y="87"/>
                      <a:pt x="247" y="87"/>
                    </a:cubicBezTo>
                    <a:cubicBezTo>
                      <a:pt x="247" y="88"/>
                      <a:pt x="248" y="88"/>
                      <a:pt x="248" y="88"/>
                    </a:cubicBezTo>
                    <a:cubicBezTo>
                      <a:pt x="248" y="89"/>
                      <a:pt x="248" y="89"/>
                      <a:pt x="249" y="90"/>
                    </a:cubicBezTo>
                    <a:cubicBezTo>
                      <a:pt x="249" y="90"/>
                      <a:pt x="249" y="90"/>
                      <a:pt x="249" y="91"/>
                    </a:cubicBezTo>
                    <a:cubicBezTo>
                      <a:pt x="249" y="91"/>
                      <a:pt x="249" y="91"/>
                      <a:pt x="249" y="92"/>
                    </a:cubicBezTo>
                    <a:cubicBezTo>
                      <a:pt x="250" y="91"/>
                      <a:pt x="250" y="91"/>
                      <a:pt x="250" y="91"/>
                    </a:cubicBezTo>
                    <a:cubicBezTo>
                      <a:pt x="250" y="91"/>
                      <a:pt x="250" y="90"/>
                      <a:pt x="250" y="90"/>
                    </a:cubicBezTo>
                    <a:cubicBezTo>
                      <a:pt x="250" y="90"/>
                      <a:pt x="251" y="90"/>
                      <a:pt x="251" y="90"/>
                    </a:cubicBezTo>
                    <a:cubicBezTo>
                      <a:pt x="251" y="90"/>
                      <a:pt x="252" y="90"/>
                      <a:pt x="252" y="90"/>
                    </a:cubicBezTo>
                    <a:cubicBezTo>
                      <a:pt x="252" y="91"/>
                      <a:pt x="253" y="91"/>
                      <a:pt x="253" y="91"/>
                    </a:cubicBezTo>
                    <a:cubicBezTo>
                      <a:pt x="253" y="91"/>
                      <a:pt x="254" y="91"/>
                      <a:pt x="254" y="91"/>
                    </a:cubicBezTo>
                    <a:cubicBezTo>
                      <a:pt x="255" y="91"/>
                      <a:pt x="255" y="91"/>
                      <a:pt x="256" y="91"/>
                    </a:cubicBezTo>
                    <a:cubicBezTo>
                      <a:pt x="256" y="90"/>
                      <a:pt x="256" y="90"/>
                      <a:pt x="257" y="90"/>
                    </a:cubicBezTo>
                    <a:cubicBezTo>
                      <a:pt x="257" y="89"/>
                      <a:pt x="258" y="89"/>
                      <a:pt x="258" y="89"/>
                    </a:cubicBezTo>
                    <a:cubicBezTo>
                      <a:pt x="258" y="88"/>
                      <a:pt x="258" y="88"/>
                      <a:pt x="258" y="88"/>
                    </a:cubicBezTo>
                    <a:cubicBezTo>
                      <a:pt x="258" y="87"/>
                      <a:pt x="258" y="87"/>
                      <a:pt x="258" y="86"/>
                    </a:cubicBezTo>
                    <a:cubicBezTo>
                      <a:pt x="258" y="86"/>
                      <a:pt x="258" y="86"/>
                      <a:pt x="258" y="86"/>
                    </a:cubicBezTo>
                    <a:cubicBezTo>
                      <a:pt x="259" y="85"/>
                      <a:pt x="259" y="84"/>
                      <a:pt x="259" y="83"/>
                    </a:cubicBezTo>
                    <a:cubicBezTo>
                      <a:pt x="259" y="83"/>
                      <a:pt x="259" y="82"/>
                      <a:pt x="259" y="82"/>
                    </a:cubicBezTo>
                    <a:cubicBezTo>
                      <a:pt x="259" y="81"/>
                      <a:pt x="259" y="81"/>
                      <a:pt x="259" y="80"/>
                    </a:cubicBezTo>
                    <a:cubicBezTo>
                      <a:pt x="259" y="79"/>
                      <a:pt x="259" y="79"/>
                      <a:pt x="259" y="78"/>
                    </a:cubicBezTo>
                    <a:cubicBezTo>
                      <a:pt x="259" y="77"/>
                      <a:pt x="259" y="77"/>
                      <a:pt x="259" y="76"/>
                    </a:cubicBezTo>
                    <a:cubicBezTo>
                      <a:pt x="259" y="76"/>
                      <a:pt x="260" y="76"/>
                      <a:pt x="260" y="75"/>
                    </a:cubicBezTo>
                    <a:cubicBezTo>
                      <a:pt x="260" y="75"/>
                      <a:pt x="260" y="75"/>
                      <a:pt x="259" y="74"/>
                    </a:cubicBezTo>
                    <a:cubicBezTo>
                      <a:pt x="259" y="74"/>
                      <a:pt x="259" y="73"/>
                      <a:pt x="259" y="73"/>
                    </a:cubicBezTo>
                    <a:cubicBezTo>
                      <a:pt x="258" y="72"/>
                      <a:pt x="258" y="72"/>
                      <a:pt x="258" y="71"/>
                    </a:cubicBezTo>
                    <a:cubicBezTo>
                      <a:pt x="258" y="71"/>
                      <a:pt x="258" y="71"/>
                      <a:pt x="258" y="71"/>
                    </a:cubicBezTo>
                    <a:cubicBezTo>
                      <a:pt x="258" y="71"/>
                      <a:pt x="258" y="71"/>
                      <a:pt x="257" y="70"/>
                    </a:cubicBezTo>
                    <a:cubicBezTo>
                      <a:pt x="257" y="70"/>
                      <a:pt x="257" y="70"/>
                      <a:pt x="257" y="70"/>
                    </a:cubicBezTo>
                    <a:cubicBezTo>
                      <a:pt x="256" y="69"/>
                      <a:pt x="256" y="69"/>
                      <a:pt x="256" y="69"/>
                    </a:cubicBezTo>
                    <a:cubicBezTo>
                      <a:pt x="256" y="69"/>
                      <a:pt x="256" y="68"/>
                      <a:pt x="255" y="68"/>
                    </a:cubicBezTo>
                    <a:cubicBezTo>
                      <a:pt x="255" y="67"/>
                      <a:pt x="255" y="67"/>
                      <a:pt x="255" y="67"/>
                    </a:cubicBezTo>
                    <a:cubicBezTo>
                      <a:pt x="255" y="66"/>
                      <a:pt x="255" y="66"/>
                      <a:pt x="255" y="65"/>
                    </a:cubicBezTo>
                    <a:cubicBezTo>
                      <a:pt x="255" y="65"/>
                      <a:pt x="255" y="65"/>
                      <a:pt x="255" y="65"/>
                    </a:cubicBezTo>
                    <a:cubicBezTo>
                      <a:pt x="254" y="65"/>
                      <a:pt x="254" y="65"/>
                      <a:pt x="254" y="64"/>
                    </a:cubicBezTo>
                    <a:cubicBezTo>
                      <a:pt x="254" y="64"/>
                      <a:pt x="253" y="64"/>
                      <a:pt x="253" y="64"/>
                    </a:cubicBezTo>
                    <a:cubicBezTo>
                      <a:pt x="253" y="63"/>
                      <a:pt x="253" y="63"/>
                      <a:pt x="253" y="63"/>
                    </a:cubicBezTo>
                    <a:cubicBezTo>
                      <a:pt x="252" y="62"/>
                      <a:pt x="252" y="62"/>
                      <a:pt x="252" y="62"/>
                    </a:cubicBezTo>
                    <a:cubicBezTo>
                      <a:pt x="252" y="61"/>
                      <a:pt x="251" y="61"/>
                      <a:pt x="251" y="61"/>
                    </a:cubicBezTo>
                    <a:cubicBezTo>
                      <a:pt x="251" y="61"/>
                      <a:pt x="250" y="61"/>
                      <a:pt x="250" y="60"/>
                    </a:cubicBezTo>
                    <a:cubicBezTo>
                      <a:pt x="249" y="60"/>
                      <a:pt x="249" y="60"/>
                      <a:pt x="248" y="59"/>
                    </a:cubicBezTo>
                    <a:cubicBezTo>
                      <a:pt x="248" y="59"/>
                      <a:pt x="248" y="59"/>
                      <a:pt x="247" y="59"/>
                    </a:cubicBezTo>
                    <a:cubicBezTo>
                      <a:pt x="247" y="59"/>
                      <a:pt x="247" y="59"/>
                      <a:pt x="247" y="59"/>
                    </a:cubicBezTo>
                    <a:cubicBezTo>
                      <a:pt x="247" y="59"/>
                      <a:pt x="247" y="59"/>
                      <a:pt x="246" y="59"/>
                    </a:cubicBezTo>
                    <a:cubicBezTo>
                      <a:pt x="246" y="59"/>
                      <a:pt x="246" y="58"/>
                      <a:pt x="245" y="58"/>
                    </a:cubicBezTo>
                    <a:cubicBezTo>
                      <a:pt x="245" y="58"/>
                      <a:pt x="245" y="58"/>
                      <a:pt x="245" y="58"/>
                    </a:cubicBezTo>
                    <a:cubicBezTo>
                      <a:pt x="245" y="59"/>
                      <a:pt x="245" y="59"/>
                      <a:pt x="245" y="59"/>
                    </a:cubicBezTo>
                    <a:cubicBezTo>
                      <a:pt x="244" y="59"/>
                      <a:pt x="244" y="58"/>
                      <a:pt x="244" y="59"/>
                    </a:cubicBezTo>
                    <a:cubicBezTo>
                      <a:pt x="243" y="59"/>
                      <a:pt x="244" y="59"/>
                      <a:pt x="243" y="59"/>
                    </a:cubicBezTo>
                    <a:cubicBezTo>
                      <a:pt x="243" y="59"/>
                      <a:pt x="243" y="59"/>
                      <a:pt x="243" y="59"/>
                    </a:cubicBezTo>
                    <a:cubicBezTo>
                      <a:pt x="243" y="60"/>
                      <a:pt x="243" y="60"/>
                      <a:pt x="243" y="60"/>
                    </a:cubicBezTo>
                    <a:cubicBezTo>
                      <a:pt x="243" y="60"/>
                      <a:pt x="243" y="60"/>
                      <a:pt x="242" y="60"/>
                    </a:cubicBezTo>
                    <a:cubicBezTo>
                      <a:pt x="242" y="60"/>
                      <a:pt x="242" y="60"/>
                      <a:pt x="242" y="59"/>
                    </a:cubicBezTo>
                    <a:cubicBezTo>
                      <a:pt x="242" y="59"/>
                      <a:pt x="242" y="59"/>
                      <a:pt x="242" y="59"/>
                    </a:cubicBezTo>
                    <a:cubicBezTo>
                      <a:pt x="242" y="59"/>
                      <a:pt x="241" y="59"/>
                      <a:pt x="241" y="59"/>
                    </a:cubicBezTo>
                    <a:cubicBezTo>
                      <a:pt x="241" y="59"/>
                      <a:pt x="241" y="59"/>
                      <a:pt x="241" y="59"/>
                    </a:cubicBezTo>
                    <a:cubicBezTo>
                      <a:pt x="240" y="58"/>
                      <a:pt x="240" y="59"/>
                      <a:pt x="239" y="58"/>
                    </a:cubicBezTo>
                    <a:cubicBezTo>
                      <a:pt x="239" y="58"/>
                      <a:pt x="239" y="58"/>
                      <a:pt x="239" y="58"/>
                    </a:cubicBezTo>
                    <a:cubicBezTo>
                      <a:pt x="238" y="57"/>
                      <a:pt x="238" y="57"/>
                      <a:pt x="238" y="57"/>
                    </a:cubicBezTo>
                    <a:cubicBezTo>
                      <a:pt x="237" y="57"/>
                      <a:pt x="236" y="57"/>
                      <a:pt x="235" y="57"/>
                    </a:cubicBezTo>
                    <a:cubicBezTo>
                      <a:pt x="235" y="57"/>
                      <a:pt x="235" y="57"/>
                      <a:pt x="235" y="57"/>
                    </a:cubicBezTo>
                    <a:cubicBezTo>
                      <a:pt x="234" y="57"/>
                      <a:pt x="235" y="56"/>
                      <a:pt x="235" y="56"/>
                    </a:cubicBezTo>
                    <a:cubicBezTo>
                      <a:pt x="235" y="56"/>
                      <a:pt x="235" y="56"/>
                      <a:pt x="235" y="55"/>
                    </a:cubicBezTo>
                    <a:cubicBezTo>
                      <a:pt x="235" y="55"/>
                      <a:pt x="235" y="55"/>
                      <a:pt x="236" y="55"/>
                    </a:cubicBezTo>
                    <a:cubicBezTo>
                      <a:pt x="236" y="55"/>
                      <a:pt x="236" y="55"/>
                      <a:pt x="236" y="55"/>
                    </a:cubicBezTo>
                    <a:cubicBezTo>
                      <a:pt x="237" y="54"/>
                      <a:pt x="237" y="54"/>
                      <a:pt x="237" y="53"/>
                    </a:cubicBezTo>
                    <a:cubicBezTo>
                      <a:pt x="237" y="53"/>
                      <a:pt x="237" y="53"/>
                      <a:pt x="237" y="52"/>
                    </a:cubicBezTo>
                    <a:cubicBezTo>
                      <a:pt x="237" y="52"/>
                      <a:pt x="237" y="52"/>
                      <a:pt x="237" y="52"/>
                    </a:cubicBezTo>
                    <a:cubicBezTo>
                      <a:pt x="237" y="51"/>
                      <a:pt x="237" y="51"/>
                      <a:pt x="237" y="51"/>
                    </a:cubicBezTo>
                    <a:cubicBezTo>
                      <a:pt x="237" y="51"/>
                      <a:pt x="238" y="51"/>
                      <a:pt x="238" y="51"/>
                    </a:cubicBezTo>
                    <a:cubicBezTo>
                      <a:pt x="238" y="50"/>
                      <a:pt x="238" y="50"/>
                      <a:pt x="238" y="49"/>
                    </a:cubicBezTo>
                    <a:cubicBezTo>
                      <a:pt x="238" y="49"/>
                      <a:pt x="238" y="49"/>
                      <a:pt x="238" y="49"/>
                    </a:cubicBezTo>
                    <a:cubicBezTo>
                      <a:pt x="239" y="49"/>
                      <a:pt x="239" y="49"/>
                      <a:pt x="239" y="48"/>
                    </a:cubicBezTo>
                    <a:cubicBezTo>
                      <a:pt x="239" y="48"/>
                      <a:pt x="238" y="48"/>
                      <a:pt x="238" y="48"/>
                    </a:cubicBezTo>
                    <a:cubicBezTo>
                      <a:pt x="238" y="48"/>
                      <a:pt x="238" y="48"/>
                      <a:pt x="238" y="47"/>
                    </a:cubicBezTo>
                    <a:cubicBezTo>
                      <a:pt x="238" y="47"/>
                      <a:pt x="238" y="47"/>
                      <a:pt x="238" y="47"/>
                    </a:cubicBezTo>
                    <a:cubicBezTo>
                      <a:pt x="239" y="46"/>
                      <a:pt x="239" y="46"/>
                      <a:pt x="239" y="45"/>
                    </a:cubicBezTo>
                    <a:cubicBezTo>
                      <a:pt x="239" y="45"/>
                      <a:pt x="240" y="45"/>
                      <a:pt x="240" y="45"/>
                    </a:cubicBezTo>
                    <a:cubicBezTo>
                      <a:pt x="241" y="45"/>
                      <a:pt x="241" y="45"/>
                      <a:pt x="242" y="45"/>
                    </a:cubicBezTo>
                    <a:cubicBezTo>
                      <a:pt x="243" y="45"/>
                      <a:pt x="243" y="45"/>
                      <a:pt x="244" y="45"/>
                    </a:cubicBezTo>
                    <a:cubicBezTo>
                      <a:pt x="244" y="45"/>
                      <a:pt x="244" y="45"/>
                      <a:pt x="245" y="45"/>
                    </a:cubicBezTo>
                    <a:cubicBezTo>
                      <a:pt x="245" y="45"/>
                      <a:pt x="245" y="46"/>
                      <a:pt x="246" y="46"/>
                    </a:cubicBezTo>
                    <a:cubicBezTo>
                      <a:pt x="246" y="46"/>
                      <a:pt x="246" y="45"/>
                      <a:pt x="247" y="45"/>
                    </a:cubicBezTo>
                    <a:cubicBezTo>
                      <a:pt x="247" y="45"/>
                      <a:pt x="247" y="45"/>
                      <a:pt x="247" y="45"/>
                    </a:cubicBezTo>
                    <a:cubicBezTo>
                      <a:pt x="248" y="46"/>
                      <a:pt x="248" y="46"/>
                      <a:pt x="248" y="46"/>
                    </a:cubicBezTo>
                    <a:cubicBezTo>
                      <a:pt x="249" y="46"/>
                      <a:pt x="249" y="45"/>
                      <a:pt x="249" y="45"/>
                    </a:cubicBezTo>
                    <a:cubicBezTo>
                      <a:pt x="250" y="45"/>
                      <a:pt x="250" y="45"/>
                      <a:pt x="250" y="45"/>
                    </a:cubicBezTo>
                    <a:cubicBezTo>
                      <a:pt x="251" y="46"/>
                      <a:pt x="251" y="46"/>
                      <a:pt x="251" y="46"/>
                    </a:cubicBezTo>
                    <a:cubicBezTo>
                      <a:pt x="252" y="46"/>
                      <a:pt x="251" y="45"/>
                      <a:pt x="251" y="44"/>
                    </a:cubicBezTo>
                    <a:cubicBezTo>
                      <a:pt x="252" y="44"/>
                      <a:pt x="252" y="44"/>
                      <a:pt x="252" y="44"/>
                    </a:cubicBezTo>
                    <a:cubicBezTo>
                      <a:pt x="253" y="44"/>
                      <a:pt x="253" y="45"/>
                      <a:pt x="253" y="45"/>
                    </a:cubicBezTo>
                    <a:cubicBezTo>
                      <a:pt x="254" y="45"/>
                      <a:pt x="254" y="45"/>
                      <a:pt x="255" y="45"/>
                    </a:cubicBezTo>
                    <a:cubicBezTo>
                      <a:pt x="255" y="45"/>
                      <a:pt x="255" y="45"/>
                      <a:pt x="256" y="45"/>
                    </a:cubicBezTo>
                    <a:cubicBezTo>
                      <a:pt x="256" y="45"/>
                      <a:pt x="257" y="45"/>
                      <a:pt x="257" y="45"/>
                    </a:cubicBezTo>
                    <a:cubicBezTo>
                      <a:pt x="257" y="46"/>
                      <a:pt x="257" y="46"/>
                      <a:pt x="257" y="46"/>
                    </a:cubicBezTo>
                    <a:cubicBezTo>
                      <a:pt x="257" y="46"/>
                      <a:pt x="257" y="47"/>
                      <a:pt x="257" y="47"/>
                    </a:cubicBezTo>
                    <a:cubicBezTo>
                      <a:pt x="257" y="47"/>
                      <a:pt x="257" y="47"/>
                      <a:pt x="257" y="47"/>
                    </a:cubicBezTo>
                    <a:cubicBezTo>
                      <a:pt x="258" y="47"/>
                      <a:pt x="258" y="47"/>
                      <a:pt x="259" y="47"/>
                    </a:cubicBezTo>
                    <a:cubicBezTo>
                      <a:pt x="259" y="47"/>
                      <a:pt x="259" y="46"/>
                      <a:pt x="260" y="46"/>
                    </a:cubicBezTo>
                    <a:cubicBezTo>
                      <a:pt x="260" y="46"/>
                      <a:pt x="260" y="47"/>
                      <a:pt x="261" y="47"/>
                    </a:cubicBezTo>
                    <a:cubicBezTo>
                      <a:pt x="261" y="47"/>
                      <a:pt x="261" y="46"/>
                      <a:pt x="261" y="46"/>
                    </a:cubicBezTo>
                    <a:cubicBezTo>
                      <a:pt x="262" y="46"/>
                      <a:pt x="262" y="46"/>
                      <a:pt x="262" y="46"/>
                    </a:cubicBezTo>
                    <a:cubicBezTo>
                      <a:pt x="263" y="46"/>
                      <a:pt x="263" y="46"/>
                      <a:pt x="263" y="46"/>
                    </a:cubicBezTo>
                    <a:cubicBezTo>
                      <a:pt x="264" y="46"/>
                      <a:pt x="264" y="46"/>
                      <a:pt x="264" y="46"/>
                    </a:cubicBezTo>
                    <a:cubicBezTo>
                      <a:pt x="265" y="46"/>
                      <a:pt x="265" y="45"/>
                      <a:pt x="265" y="45"/>
                    </a:cubicBezTo>
                    <a:cubicBezTo>
                      <a:pt x="264" y="45"/>
                      <a:pt x="264" y="45"/>
                      <a:pt x="264" y="45"/>
                    </a:cubicBezTo>
                    <a:cubicBezTo>
                      <a:pt x="263" y="45"/>
                      <a:pt x="263" y="45"/>
                      <a:pt x="263" y="45"/>
                    </a:cubicBezTo>
                    <a:cubicBezTo>
                      <a:pt x="262" y="45"/>
                      <a:pt x="261" y="45"/>
                      <a:pt x="261" y="44"/>
                    </a:cubicBezTo>
                    <a:cubicBezTo>
                      <a:pt x="261" y="44"/>
                      <a:pt x="261" y="44"/>
                      <a:pt x="261" y="44"/>
                    </a:cubicBezTo>
                    <a:cubicBezTo>
                      <a:pt x="261" y="43"/>
                      <a:pt x="261" y="43"/>
                      <a:pt x="261" y="43"/>
                    </a:cubicBezTo>
                    <a:cubicBezTo>
                      <a:pt x="261" y="42"/>
                      <a:pt x="262" y="43"/>
                      <a:pt x="262" y="42"/>
                    </a:cubicBezTo>
                    <a:cubicBezTo>
                      <a:pt x="262" y="42"/>
                      <a:pt x="262" y="42"/>
                      <a:pt x="262" y="42"/>
                    </a:cubicBezTo>
                    <a:cubicBezTo>
                      <a:pt x="262" y="42"/>
                      <a:pt x="262" y="41"/>
                      <a:pt x="262" y="41"/>
                    </a:cubicBezTo>
                    <a:cubicBezTo>
                      <a:pt x="261" y="41"/>
                      <a:pt x="261" y="41"/>
                      <a:pt x="261" y="41"/>
                    </a:cubicBezTo>
                    <a:cubicBezTo>
                      <a:pt x="261" y="40"/>
                      <a:pt x="261" y="40"/>
                      <a:pt x="261" y="40"/>
                    </a:cubicBezTo>
                    <a:cubicBezTo>
                      <a:pt x="261" y="40"/>
                      <a:pt x="261" y="39"/>
                      <a:pt x="261" y="39"/>
                    </a:cubicBezTo>
                    <a:cubicBezTo>
                      <a:pt x="262" y="39"/>
                      <a:pt x="262" y="39"/>
                      <a:pt x="262" y="39"/>
                    </a:cubicBezTo>
                    <a:cubicBezTo>
                      <a:pt x="263" y="39"/>
                      <a:pt x="263" y="39"/>
                      <a:pt x="263" y="39"/>
                    </a:cubicBezTo>
                    <a:cubicBezTo>
                      <a:pt x="264" y="39"/>
                      <a:pt x="264" y="39"/>
                      <a:pt x="264" y="39"/>
                    </a:cubicBezTo>
                    <a:cubicBezTo>
                      <a:pt x="265" y="39"/>
                      <a:pt x="265" y="39"/>
                      <a:pt x="266" y="39"/>
                    </a:cubicBezTo>
                    <a:cubicBezTo>
                      <a:pt x="266" y="39"/>
                      <a:pt x="267" y="39"/>
                      <a:pt x="267" y="39"/>
                    </a:cubicBezTo>
                    <a:cubicBezTo>
                      <a:pt x="267" y="39"/>
                      <a:pt x="267" y="39"/>
                      <a:pt x="268" y="39"/>
                    </a:cubicBezTo>
                    <a:cubicBezTo>
                      <a:pt x="268" y="40"/>
                      <a:pt x="268" y="40"/>
                      <a:pt x="268" y="40"/>
                    </a:cubicBezTo>
                    <a:cubicBezTo>
                      <a:pt x="269" y="40"/>
                      <a:pt x="269" y="41"/>
                      <a:pt x="269" y="41"/>
                    </a:cubicBezTo>
                    <a:cubicBezTo>
                      <a:pt x="269" y="41"/>
                      <a:pt x="270" y="41"/>
                      <a:pt x="270" y="41"/>
                    </a:cubicBezTo>
                    <a:cubicBezTo>
                      <a:pt x="270" y="41"/>
                      <a:pt x="270" y="41"/>
                      <a:pt x="270" y="41"/>
                    </a:cubicBezTo>
                    <a:cubicBezTo>
                      <a:pt x="270" y="41"/>
                      <a:pt x="271" y="42"/>
                      <a:pt x="271" y="42"/>
                    </a:cubicBezTo>
                    <a:cubicBezTo>
                      <a:pt x="271" y="42"/>
                      <a:pt x="271" y="42"/>
                      <a:pt x="271" y="42"/>
                    </a:cubicBezTo>
                    <a:cubicBezTo>
                      <a:pt x="271" y="42"/>
                      <a:pt x="271" y="42"/>
                      <a:pt x="271" y="41"/>
                    </a:cubicBezTo>
                    <a:cubicBezTo>
                      <a:pt x="272" y="41"/>
                      <a:pt x="272" y="41"/>
                      <a:pt x="272" y="41"/>
                    </a:cubicBezTo>
                    <a:cubicBezTo>
                      <a:pt x="272" y="40"/>
                      <a:pt x="272" y="40"/>
                      <a:pt x="272" y="40"/>
                    </a:cubicBezTo>
                    <a:cubicBezTo>
                      <a:pt x="272" y="40"/>
                      <a:pt x="272" y="40"/>
                      <a:pt x="273" y="39"/>
                    </a:cubicBezTo>
                    <a:cubicBezTo>
                      <a:pt x="273" y="39"/>
                      <a:pt x="273" y="39"/>
                      <a:pt x="273" y="39"/>
                    </a:cubicBezTo>
                    <a:cubicBezTo>
                      <a:pt x="273" y="38"/>
                      <a:pt x="272" y="38"/>
                      <a:pt x="272" y="38"/>
                    </a:cubicBezTo>
                    <a:cubicBezTo>
                      <a:pt x="271" y="38"/>
                      <a:pt x="271" y="37"/>
                      <a:pt x="271" y="37"/>
                    </a:cubicBezTo>
                    <a:cubicBezTo>
                      <a:pt x="271" y="37"/>
                      <a:pt x="272" y="37"/>
                      <a:pt x="272" y="37"/>
                    </a:cubicBezTo>
                    <a:cubicBezTo>
                      <a:pt x="272" y="37"/>
                      <a:pt x="273" y="36"/>
                      <a:pt x="273" y="37"/>
                    </a:cubicBezTo>
                    <a:cubicBezTo>
                      <a:pt x="273" y="37"/>
                      <a:pt x="273" y="37"/>
                      <a:pt x="274" y="37"/>
                    </a:cubicBezTo>
                    <a:cubicBezTo>
                      <a:pt x="274" y="38"/>
                      <a:pt x="274" y="38"/>
                      <a:pt x="274" y="38"/>
                    </a:cubicBezTo>
                    <a:cubicBezTo>
                      <a:pt x="275" y="38"/>
                      <a:pt x="275" y="39"/>
                      <a:pt x="275" y="39"/>
                    </a:cubicBezTo>
                    <a:cubicBezTo>
                      <a:pt x="275" y="39"/>
                      <a:pt x="275" y="39"/>
                      <a:pt x="275" y="40"/>
                    </a:cubicBezTo>
                    <a:cubicBezTo>
                      <a:pt x="275" y="40"/>
                      <a:pt x="276" y="40"/>
                      <a:pt x="276" y="40"/>
                    </a:cubicBezTo>
                    <a:cubicBezTo>
                      <a:pt x="276" y="40"/>
                      <a:pt x="277" y="41"/>
                      <a:pt x="276" y="41"/>
                    </a:cubicBezTo>
                    <a:cubicBezTo>
                      <a:pt x="276" y="41"/>
                      <a:pt x="276" y="41"/>
                      <a:pt x="276" y="42"/>
                    </a:cubicBezTo>
                    <a:cubicBezTo>
                      <a:pt x="276" y="42"/>
                      <a:pt x="276" y="42"/>
                      <a:pt x="276" y="42"/>
                    </a:cubicBezTo>
                    <a:cubicBezTo>
                      <a:pt x="276" y="42"/>
                      <a:pt x="276" y="42"/>
                      <a:pt x="275" y="42"/>
                    </a:cubicBezTo>
                    <a:cubicBezTo>
                      <a:pt x="275" y="43"/>
                      <a:pt x="275" y="43"/>
                      <a:pt x="275" y="44"/>
                    </a:cubicBezTo>
                    <a:cubicBezTo>
                      <a:pt x="275" y="45"/>
                      <a:pt x="275" y="45"/>
                      <a:pt x="275" y="46"/>
                    </a:cubicBezTo>
                    <a:cubicBezTo>
                      <a:pt x="275" y="47"/>
                      <a:pt x="275" y="47"/>
                      <a:pt x="275" y="47"/>
                    </a:cubicBezTo>
                    <a:cubicBezTo>
                      <a:pt x="275" y="48"/>
                      <a:pt x="275" y="48"/>
                      <a:pt x="275" y="48"/>
                    </a:cubicBezTo>
                    <a:cubicBezTo>
                      <a:pt x="275" y="48"/>
                      <a:pt x="275" y="48"/>
                      <a:pt x="275" y="49"/>
                    </a:cubicBezTo>
                    <a:cubicBezTo>
                      <a:pt x="274" y="49"/>
                      <a:pt x="273" y="49"/>
                      <a:pt x="273" y="49"/>
                    </a:cubicBezTo>
                    <a:cubicBezTo>
                      <a:pt x="273" y="49"/>
                      <a:pt x="273" y="50"/>
                      <a:pt x="273" y="50"/>
                    </a:cubicBezTo>
                    <a:cubicBezTo>
                      <a:pt x="273" y="50"/>
                      <a:pt x="274" y="51"/>
                      <a:pt x="274" y="51"/>
                    </a:cubicBezTo>
                    <a:cubicBezTo>
                      <a:pt x="274" y="51"/>
                      <a:pt x="273" y="52"/>
                      <a:pt x="273" y="52"/>
                    </a:cubicBezTo>
                    <a:cubicBezTo>
                      <a:pt x="273" y="52"/>
                      <a:pt x="274" y="53"/>
                      <a:pt x="274" y="53"/>
                    </a:cubicBezTo>
                    <a:cubicBezTo>
                      <a:pt x="274" y="53"/>
                      <a:pt x="275" y="54"/>
                      <a:pt x="275" y="54"/>
                    </a:cubicBezTo>
                    <a:cubicBezTo>
                      <a:pt x="276" y="55"/>
                      <a:pt x="276" y="55"/>
                      <a:pt x="276" y="55"/>
                    </a:cubicBezTo>
                    <a:cubicBezTo>
                      <a:pt x="276" y="56"/>
                      <a:pt x="277" y="56"/>
                      <a:pt x="277" y="57"/>
                    </a:cubicBezTo>
                    <a:cubicBezTo>
                      <a:pt x="278" y="57"/>
                      <a:pt x="278" y="57"/>
                      <a:pt x="279" y="58"/>
                    </a:cubicBezTo>
                    <a:cubicBezTo>
                      <a:pt x="280" y="59"/>
                      <a:pt x="280" y="59"/>
                      <a:pt x="281" y="59"/>
                    </a:cubicBezTo>
                    <a:cubicBezTo>
                      <a:pt x="282" y="60"/>
                      <a:pt x="282" y="60"/>
                      <a:pt x="282" y="61"/>
                    </a:cubicBezTo>
                    <a:cubicBezTo>
                      <a:pt x="283" y="61"/>
                      <a:pt x="283" y="62"/>
                      <a:pt x="284" y="62"/>
                    </a:cubicBezTo>
                    <a:cubicBezTo>
                      <a:pt x="284" y="63"/>
                      <a:pt x="284" y="63"/>
                      <a:pt x="285" y="63"/>
                    </a:cubicBezTo>
                    <a:cubicBezTo>
                      <a:pt x="285" y="63"/>
                      <a:pt x="286" y="64"/>
                      <a:pt x="286" y="64"/>
                    </a:cubicBezTo>
                    <a:cubicBezTo>
                      <a:pt x="287" y="65"/>
                      <a:pt x="288" y="65"/>
                      <a:pt x="288" y="66"/>
                    </a:cubicBezTo>
                    <a:cubicBezTo>
                      <a:pt x="289" y="66"/>
                      <a:pt x="289" y="67"/>
                      <a:pt x="290" y="67"/>
                    </a:cubicBezTo>
                    <a:cubicBezTo>
                      <a:pt x="290" y="68"/>
                      <a:pt x="290" y="68"/>
                      <a:pt x="291" y="68"/>
                    </a:cubicBezTo>
                    <a:cubicBezTo>
                      <a:pt x="291" y="68"/>
                      <a:pt x="291" y="67"/>
                      <a:pt x="291" y="67"/>
                    </a:cubicBezTo>
                    <a:cubicBezTo>
                      <a:pt x="291" y="67"/>
                      <a:pt x="291" y="66"/>
                      <a:pt x="291" y="66"/>
                    </a:cubicBezTo>
                    <a:cubicBezTo>
                      <a:pt x="291" y="65"/>
                      <a:pt x="291" y="65"/>
                      <a:pt x="291" y="64"/>
                    </a:cubicBezTo>
                    <a:cubicBezTo>
                      <a:pt x="291" y="64"/>
                      <a:pt x="290" y="63"/>
                      <a:pt x="290" y="63"/>
                    </a:cubicBezTo>
                    <a:cubicBezTo>
                      <a:pt x="290" y="63"/>
                      <a:pt x="289" y="63"/>
                      <a:pt x="290" y="62"/>
                    </a:cubicBezTo>
                    <a:cubicBezTo>
                      <a:pt x="290" y="62"/>
                      <a:pt x="290" y="62"/>
                      <a:pt x="291" y="62"/>
                    </a:cubicBezTo>
                    <a:cubicBezTo>
                      <a:pt x="291" y="62"/>
                      <a:pt x="291" y="62"/>
                      <a:pt x="291" y="61"/>
                    </a:cubicBezTo>
                    <a:cubicBezTo>
                      <a:pt x="291" y="61"/>
                      <a:pt x="291" y="60"/>
                      <a:pt x="291" y="60"/>
                    </a:cubicBezTo>
                    <a:cubicBezTo>
                      <a:pt x="290" y="60"/>
                      <a:pt x="290" y="60"/>
                      <a:pt x="290" y="59"/>
                    </a:cubicBezTo>
                    <a:cubicBezTo>
                      <a:pt x="290" y="59"/>
                      <a:pt x="290" y="59"/>
                      <a:pt x="290" y="59"/>
                    </a:cubicBezTo>
                    <a:cubicBezTo>
                      <a:pt x="290" y="58"/>
                      <a:pt x="290" y="58"/>
                      <a:pt x="291" y="58"/>
                    </a:cubicBezTo>
                    <a:cubicBezTo>
                      <a:pt x="291" y="58"/>
                      <a:pt x="291" y="58"/>
                      <a:pt x="291" y="58"/>
                    </a:cubicBezTo>
                    <a:cubicBezTo>
                      <a:pt x="292" y="58"/>
                      <a:pt x="292" y="58"/>
                      <a:pt x="292" y="58"/>
                    </a:cubicBezTo>
                    <a:cubicBezTo>
                      <a:pt x="292" y="58"/>
                      <a:pt x="293" y="57"/>
                      <a:pt x="292" y="57"/>
                    </a:cubicBezTo>
                    <a:cubicBezTo>
                      <a:pt x="292" y="57"/>
                      <a:pt x="292" y="57"/>
                      <a:pt x="292" y="57"/>
                    </a:cubicBezTo>
                    <a:cubicBezTo>
                      <a:pt x="291" y="57"/>
                      <a:pt x="291" y="57"/>
                      <a:pt x="290" y="56"/>
                    </a:cubicBezTo>
                    <a:cubicBezTo>
                      <a:pt x="290" y="56"/>
                      <a:pt x="290" y="56"/>
                      <a:pt x="289" y="55"/>
                    </a:cubicBezTo>
                    <a:cubicBezTo>
                      <a:pt x="289" y="55"/>
                      <a:pt x="288" y="55"/>
                      <a:pt x="288" y="54"/>
                    </a:cubicBezTo>
                    <a:cubicBezTo>
                      <a:pt x="289" y="54"/>
                      <a:pt x="289" y="54"/>
                      <a:pt x="289" y="54"/>
                    </a:cubicBezTo>
                    <a:cubicBezTo>
                      <a:pt x="289" y="54"/>
                      <a:pt x="289" y="54"/>
                      <a:pt x="290" y="54"/>
                    </a:cubicBezTo>
                    <a:cubicBezTo>
                      <a:pt x="290" y="54"/>
                      <a:pt x="291" y="54"/>
                      <a:pt x="291" y="53"/>
                    </a:cubicBezTo>
                    <a:cubicBezTo>
                      <a:pt x="291" y="53"/>
                      <a:pt x="290" y="53"/>
                      <a:pt x="290" y="53"/>
                    </a:cubicBezTo>
                    <a:cubicBezTo>
                      <a:pt x="289" y="52"/>
                      <a:pt x="289" y="52"/>
                      <a:pt x="289" y="52"/>
                    </a:cubicBezTo>
                    <a:cubicBezTo>
                      <a:pt x="289" y="52"/>
                      <a:pt x="288" y="52"/>
                      <a:pt x="288" y="52"/>
                    </a:cubicBezTo>
                    <a:cubicBezTo>
                      <a:pt x="288" y="52"/>
                      <a:pt x="288" y="52"/>
                      <a:pt x="287" y="51"/>
                    </a:cubicBezTo>
                    <a:cubicBezTo>
                      <a:pt x="287" y="51"/>
                      <a:pt x="287" y="50"/>
                      <a:pt x="286" y="50"/>
                    </a:cubicBezTo>
                    <a:cubicBezTo>
                      <a:pt x="286" y="49"/>
                      <a:pt x="286" y="49"/>
                      <a:pt x="285" y="49"/>
                    </a:cubicBezTo>
                    <a:cubicBezTo>
                      <a:pt x="285" y="49"/>
                      <a:pt x="284" y="49"/>
                      <a:pt x="283" y="49"/>
                    </a:cubicBezTo>
                    <a:cubicBezTo>
                      <a:pt x="283" y="49"/>
                      <a:pt x="283" y="49"/>
                      <a:pt x="282" y="48"/>
                    </a:cubicBezTo>
                    <a:cubicBezTo>
                      <a:pt x="282" y="48"/>
                      <a:pt x="282" y="48"/>
                      <a:pt x="282" y="47"/>
                    </a:cubicBezTo>
                    <a:cubicBezTo>
                      <a:pt x="282" y="47"/>
                      <a:pt x="282" y="47"/>
                      <a:pt x="282" y="47"/>
                    </a:cubicBezTo>
                    <a:cubicBezTo>
                      <a:pt x="281" y="47"/>
                      <a:pt x="282" y="46"/>
                      <a:pt x="281" y="46"/>
                    </a:cubicBezTo>
                    <a:cubicBezTo>
                      <a:pt x="281" y="46"/>
                      <a:pt x="281" y="46"/>
                      <a:pt x="281" y="45"/>
                    </a:cubicBezTo>
                    <a:cubicBezTo>
                      <a:pt x="280" y="45"/>
                      <a:pt x="280" y="45"/>
                      <a:pt x="280" y="44"/>
                    </a:cubicBezTo>
                    <a:cubicBezTo>
                      <a:pt x="280" y="44"/>
                      <a:pt x="280" y="43"/>
                      <a:pt x="281" y="44"/>
                    </a:cubicBezTo>
                    <a:cubicBezTo>
                      <a:pt x="281" y="44"/>
                      <a:pt x="281" y="44"/>
                      <a:pt x="281" y="44"/>
                    </a:cubicBezTo>
                    <a:cubicBezTo>
                      <a:pt x="282" y="44"/>
                      <a:pt x="282" y="44"/>
                      <a:pt x="282" y="44"/>
                    </a:cubicBezTo>
                    <a:cubicBezTo>
                      <a:pt x="283" y="44"/>
                      <a:pt x="283" y="44"/>
                      <a:pt x="283" y="43"/>
                    </a:cubicBezTo>
                    <a:cubicBezTo>
                      <a:pt x="283" y="43"/>
                      <a:pt x="283" y="43"/>
                      <a:pt x="283" y="42"/>
                    </a:cubicBezTo>
                    <a:cubicBezTo>
                      <a:pt x="283" y="42"/>
                      <a:pt x="284" y="42"/>
                      <a:pt x="284" y="42"/>
                    </a:cubicBezTo>
                    <a:cubicBezTo>
                      <a:pt x="284" y="43"/>
                      <a:pt x="284" y="43"/>
                      <a:pt x="284" y="43"/>
                    </a:cubicBezTo>
                    <a:cubicBezTo>
                      <a:pt x="285" y="43"/>
                      <a:pt x="284" y="43"/>
                      <a:pt x="285" y="44"/>
                    </a:cubicBezTo>
                    <a:cubicBezTo>
                      <a:pt x="285" y="44"/>
                      <a:pt x="285" y="44"/>
                      <a:pt x="285" y="44"/>
                    </a:cubicBezTo>
                    <a:cubicBezTo>
                      <a:pt x="286" y="44"/>
                      <a:pt x="286" y="44"/>
                      <a:pt x="286" y="43"/>
                    </a:cubicBezTo>
                    <a:cubicBezTo>
                      <a:pt x="286" y="43"/>
                      <a:pt x="286" y="43"/>
                      <a:pt x="286" y="43"/>
                    </a:cubicBezTo>
                    <a:cubicBezTo>
                      <a:pt x="286" y="42"/>
                      <a:pt x="286" y="42"/>
                      <a:pt x="286" y="42"/>
                    </a:cubicBezTo>
                    <a:cubicBezTo>
                      <a:pt x="287" y="42"/>
                      <a:pt x="287" y="42"/>
                      <a:pt x="288" y="42"/>
                    </a:cubicBezTo>
                    <a:cubicBezTo>
                      <a:pt x="288" y="42"/>
                      <a:pt x="288" y="42"/>
                      <a:pt x="289" y="42"/>
                    </a:cubicBezTo>
                    <a:cubicBezTo>
                      <a:pt x="289" y="42"/>
                      <a:pt x="289" y="42"/>
                      <a:pt x="290" y="42"/>
                    </a:cubicBezTo>
                    <a:cubicBezTo>
                      <a:pt x="290" y="42"/>
                      <a:pt x="291" y="42"/>
                      <a:pt x="291" y="43"/>
                    </a:cubicBezTo>
                    <a:cubicBezTo>
                      <a:pt x="291" y="43"/>
                      <a:pt x="291" y="43"/>
                      <a:pt x="292" y="43"/>
                    </a:cubicBezTo>
                    <a:cubicBezTo>
                      <a:pt x="292" y="44"/>
                      <a:pt x="292" y="44"/>
                      <a:pt x="293" y="44"/>
                    </a:cubicBezTo>
                    <a:cubicBezTo>
                      <a:pt x="293" y="44"/>
                      <a:pt x="293" y="44"/>
                      <a:pt x="294" y="44"/>
                    </a:cubicBezTo>
                    <a:cubicBezTo>
                      <a:pt x="294" y="43"/>
                      <a:pt x="293" y="43"/>
                      <a:pt x="293" y="43"/>
                    </a:cubicBezTo>
                    <a:cubicBezTo>
                      <a:pt x="293" y="42"/>
                      <a:pt x="293" y="42"/>
                      <a:pt x="293" y="42"/>
                    </a:cubicBezTo>
                    <a:cubicBezTo>
                      <a:pt x="293" y="42"/>
                      <a:pt x="293" y="42"/>
                      <a:pt x="293" y="42"/>
                    </a:cubicBezTo>
                    <a:cubicBezTo>
                      <a:pt x="293" y="42"/>
                      <a:pt x="293" y="42"/>
                      <a:pt x="293" y="41"/>
                    </a:cubicBezTo>
                    <a:cubicBezTo>
                      <a:pt x="294" y="41"/>
                      <a:pt x="293" y="40"/>
                      <a:pt x="294" y="40"/>
                    </a:cubicBezTo>
                    <a:cubicBezTo>
                      <a:pt x="294" y="40"/>
                      <a:pt x="294" y="39"/>
                      <a:pt x="294" y="39"/>
                    </a:cubicBezTo>
                    <a:cubicBezTo>
                      <a:pt x="295" y="39"/>
                      <a:pt x="295" y="39"/>
                      <a:pt x="295" y="39"/>
                    </a:cubicBezTo>
                    <a:cubicBezTo>
                      <a:pt x="295" y="39"/>
                      <a:pt x="296" y="39"/>
                      <a:pt x="296" y="39"/>
                    </a:cubicBezTo>
                    <a:cubicBezTo>
                      <a:pt x="296" y="39"/>
                      <a:pt x="296" y="39"/>
                      <a:pt x="296" y="38"/>
                    </a:cubicBezTo>
                    <a:cubicBezTo>
                      <a:pt x="296" y="38"/>
                      <a:pt x="296" y="38"/>
                      <a:pt x="297" y="38"/>
                    </a:cubicBezTo>
                    <a:cubicBezTo>
                      <a:pt x="297" y="38"/>
                      <a:pt x="297" y="38"/>
                      <a:pt x="297" y="37"/>
                    </a:cubicBezTo>
                    <a:cubicBezTo>
                      <a:pt x="297" y="37"/>
                      <a:pt x="297" y="37"/>
                      <a:pt x="297" y="37"/>
                    </a:cubicBezTo>
                    <a:cubicBezTo>
                      <a:pt x="297" y="36"/>
                      <a:pt x="298" y="36"/>
                      <a:pt x="298" y="36"/>
                    </a:cubicBezTo>
                    <a:cubicBezTo>
                      <a:pt x="298" y="36"/>
                      <a:pt x="298" y="37"/>
                      <a:pt x="298" y="37"/>
                    </a:cubicBezTo>
                    <a:cubicBezTo>
                      <a:pt x="299" y="37"/>
                      <a:pt x="299" y="37"/>
                      <a:pt x="299" y="37"/>
                    </a:cubicBezTo>
                    <a:cubicBezTo>
                      <a:pt x="300" y="37"/>
                      <a:pt x="300" y="37"/>
                      <a:pt x="301" y="37"/>
                    </a:cubicBezTo>
                    <a:cubicBezTo>
                      <a:pt x="301" y="37"/>
                      <a:pt x="301" y="37"/>
                      <a:pt x="302" y="37"/>
                    </a:cubicBezTo>
                    <a:cubicBezTo>
                      <a:pt x="302" y="37"/>
                      <a:pt x="302" y="37"/>
                      <a:pt x="302" y="37"/>
                    </a:cubicBezTo>
                    <a:cubicBezTo>
                      <a:pt x="304" y="38"/>
                      <a:pt x="304" y="38"/>
                      <a:pt x="304" y="38"/>
                    </a:cubicBezTo>
                    <a:cubicBezTo>
                      <a:pt x="305" y="38"/>
                      <a:pt x="305" y="38"/>
                      <a:pt x="305" y="37"/>
                    </a:cubicBezTo>
                    <a:cubicBezTo>
                      <a:pt x="306" y="37"/>
                      <a:pt x="308" y="38"/>
                      <a:pt x="308" y="37"/>
                    </a:cubicBezTo>
                    <a:cubicBezTo>
                      <a:pt x="308" y="37"/>
                      <a:pt x="307" y="37"/>
                      <a:pt x="307" y="36"/>
                    </a:cubicBezTo>
                    <a:cubicBezTo>
                      <a:pt x="307" y="36"/>
                      <a:pt x="307" y="36"/>
                      <a:pt x="307" y="35"/>
                    </a:cubicBezTo>
                    <a:cubicBezTo>
                      <a:pt x="306" y="35"/>
                      <a:pt x="306" y="35"/>
                      <a:pt x="306" y="34"/>
                    </a:cubicBezTo>
                    <a:cubicBezTo>
                      <a:pt x="307" y="34"/>
                      <a:pt x="307" y="33"/>
                      <a:pt x="308" y="34"/>
                    </a:cubicBezTo>
                    <a:cubicBezTo>
                      <a:pt x="309" y="35"/>
                      <a:pt x="309" y="35"/>
                      <a:pt x="309" y="36"/>
                    </a:cubicBezTo>
                    <a:cubicBezTo>
                      <a:pt x="309" y="36"/>
                      <a:pt x="309" y="36"/>
                      <a:pt x="310" y="37"/>
                    </a:cubicBezTo>
                    <a:cubicBezTo>
                      <a:pt x="311" y="37"/>
                      <a:pt x="311" y="37"/>
                      <a:pt x="311" y="37"/>
                    </a:cubicBezTo>
                    <a:cubicBezTo>
                      <a:pt x="312" y="37"/>
                      <a:pt x="313" y="37"/>
                      <a:pt x="313" y="36"/>
                    </a:cubicBezTo>
                    <a:cubicBezTo>
                      <a:pt x="314" y="36"/>
                      <a:pt x="313" y="35"/>
                      <a:pt x="314" y="36"/>
                    </a:cubicBezTo>
                    <a:cubicBezTo>
                      <a:pt x="315" y="36"/>
                      <a:pt x="315" y="36"/>
                      <a:pt x="316" y="37"/>
                    </a:cubicBezTo>
                    <a:cubicBezTo>
                      <a:pt x="317" y="38"/>
                      <a:pt x="316" y="38"/>
                      <a:pt x="316" y="38"/>
                    </a:cubicBezTo>
                    <a:cubicBezTo>
                      <a:pt x="317" y="39"/>
                      <a:pt x="317" y="39"/>
                      <a:pt x="318" y="40"/>
                    </a:cubicBezTo>
                    <a:cubicBezTo>
                      <a:pt x="319" y="40"/>
                      <a:pt x="318" y="39"/>
                      <a:pt x="319" y="40"/>
                    </a:cubicBezTo>
                    <a:cubicBezTo>
                      <a:pt x="320" y="40"/>
                      <a:pt x="320" y="40"/>
                      <a:pt x="321" y="40"/>
                    </a:cubicBezTo>
                    <a:cubicBezTo>
                      <a:pt x="322" y="41"/>
                      <a:pt x="322" y="41"/>
                      <a:pt x="323" y="41"/>
                    </a:cubicBezTo>
                    <a:cubicBezTo>
                      <a:pt x="324" y="42"/>
                      <a:pt x="324" y="42"/>
                      <a:pt x="325" y="41"/>
                    </a:cubicBezTo>
                    <a:cubicBezTo>
                      <a:pt x="325" y="41"/>
                      <a:pt x="324" y="41"/>
                      <a:pt x="325" y="41"/>
                    </a:cubicBezTo>
                    <a:cubicBezTo>
                      <a:pt x="325" y="41"/>
                      <a:pt x="326" y="41"/>
                      <a:pt x="327" y="41"/>
                    </a:cubicBezTo>
                    <a:cubicBezTo>
                      <a:pt x="327" y="41"/>
                      <a:pt x="326" y="41"/>
                      <a:pt x="326" y="40"/>
                    </a:cubicBezTo>
                    <a:cubicBezTo>
                      <a:pt x="326" y="40"/>
                      <a:pt x="325" y="39"/>
                      <a:pt x="326" y="39"/>
                    </a:cubicBezTo>
                    <a:cubicBezTo>
                      <a:pt x="326" y="39"/>
                      <a:pt x="327" y="39"/>
                      <a:pt x="327" y="39"/>
                    </a:cubicBezTo>
                    <a:cubicBezTo>
                      <a:pt x="328" y="39"/>
                      <a:pt x="328" y="39"/>
                      <a:pt x="328" y="38"/>
                    </a:cubicBezTo>
                    <a:cubicBezTo>
                      <a:pt x="328" y="38"/>
                      <a:pt x="328" y="38"/>
                      <a:pt x="327" y="37"/>
                    </a:cubicBezTo>
                    <a:cubicBezTo>
                      <a:pt x="327" y="37"/>
                      <a:pt x="327" y="37"/>
                      <a:pt x="327" y="36"/>
                    </a:cubicBezTo>
                    <a:cubicBezTo>
                      <a:pt x="327" y="36"/>
                      <a:pt x="328" y="36"/>
                      <a:pt x="329" y="36"/>
                    </a:cubicBezTo>
                    <a:cubicBezTo>
                      <a:pt x="330" y="36"/>
                      <a:pt x="330" y="36"/>
                      <a:pt x="331" y="36"/>
                    </a:cubicBezTo>
                    <a:cubicBezTo>
                      <a:pt x="332" y="36"/>
                      <a:pt x="332" y="36"/>
                      <a:pt x="333" y="36"/>
                    </a:cubicBezTo>
                    <a:cubicBezTo>
                      <a:pt x="333" y="36"/>
                      <a:pt x="333" y="35"/>
                      <a:pt x="333" y="35"/>
                    </a:cubicBezTo>
                    <a:cubicBezTo>
                      <a:pt x="333" y="35"/>
                      <a:pt x="334" y="35"/>
                      <a:pt x="335" y="35"/>
                    </a:cubicBezTo>
                    <a:cubicBezTo>
                      <a:pt x="335" y="35"/>
                      <a:pt x="335" y="35"/>
                      <a:pt x="335" y="34"/>
                    </a:cubicBezTo>
                    <a:close/>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511" name="Freeform 541">
                <a:extLst>
                  <a:ext uri="{FF2B5EF4-FFF2-40B4-BE49-F238E27FC236}">
                    <a16:creationId xmlns:a16="http://schemas.microsoft.com/office/drawing/2014/main" id="{02B6C51C-2713-8C00-CC97-007D8126EC5C}"/>
                  </a:ext>
                </a:extLst>
              </p:cNvPr>
              <p:cNvSpPr>
                <a:spLocks/>
              </p:cNvSpPr>
              <p:nvPr/>
            </p:nvSpPr>
            <p:spPr bwMode="auto">
              <a:xfrm>
                <a:off x="8112126" y="903289"/>
                <a:ext cx="130175" cy="53975"/>
              </a:xfrm>
              <a:custGeom>
                <a:avLst/>
                <a:gdLst>
                  <a:gd name="T0" fmla="*/ 8 w 12"/>
                  <a:gd name="T1" fmla="*/ 4 h 5"/>
                  <a:gd name="T2" fmla="*/ 10 w 12"/>
                  <a:gd name="T3" fmla="*/ 3 h 5"/>
                  <a:gd name="T4" fmla="*/ 4 w 12"/>
                  <a:gd name="T5" fmla="*/ 1 h 5"/>
                  <a:gd name="T6" fmla="*/ 2 w 12"/>
                  <a:gd name="T7" fmla="*/ 0 h 5"/>
                  <a:gd name="T8" fmla="*/ 0 w 12"/>
                  <a:gd name="T9" fmla="*/ 4 h 5"/>
                  <a:gd name="T10" fmla="*/ 3 w 12"/>
                  <a:gd name="T11" fmla="*/ 5 h 5"/>
                  <a:gd name="T12" fmla="*/ 8 w 12"/>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12" h="5">
                    <a:moveTo>
                      <a:pt x="8" y="4"/>
                    </a:moveTo>
                    <a:cubicBezTo>
                      <a:pt x="9" y="4"/>
                      <a:pt x="12" y="4"/>
                      <a:pt x="10" y="3"/>
                    </a:cubicBezTo>
                    <a:cubicBezTo>
                      <a:pt x="8" y="1"/>
                      <a:pt x="6" y="2"/>
                      <a:pt x="4" y="1"/>
                    </a:cubicBezTo>
                    <a:cubicBezTo>
                      <a:pt x="2" y="0"/>
                      <a:pt x="2" y="0"/>
                      <a:pt x="2" y="0"/>
                    </a:cubicBezTo>
                    <a:cubicBezTo>
                      <a:pt x="1" y="1"/>
                      <a:pt x="1" y="2"/>
                      <a:pt x="0" y="4"/>
                    </a:cubicBezTo>
                    <a:cubicBezTo>
                      <a:pt x="3" y="5"/>
                      <a:pt x="3" y="5"/>
                      <a:pt x="3" y="5"/>
                    </a:cubicBezTo>
                    <a:cubicBezTo>
                      <a:pt x="5" y="5"/>
                      <a:pt x="7" y="5"/>
                      <a:pt x="8" y="4"/>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sp>
            <p:nvSpPr>
              <p:cNvPr id="512" name="Freeform 542">
                <a:extLst>
                  <a:ext uri="{FF2B5EF4-FFF2-40B4-BE49-F238E27FC236}">
                    <a16:creationId xmlns:a16="http://schemas.microsoft.com/office/drawing/2014/main" id="{9DAE0BF3-697E-634E-4D10-E7784F993808}"/>
                  </a:ext>
                </a:extLst>
              </p:cNvPr>
              <p:cNvSpPr>
                <a:spLocks/>
              </p:cNvSpPr>
              <p:nvPr/>
            </p:nvSpPr>
            <p:spPr bwMode="auto">
              <a:xfrm>
                <a:off x="8307389" y="1238251"/>
                <a:ext cx="96838" cy="31750"/>
              </a:xfrm>
              <a:custGeom>
                <a:avLst/>
                <a:gdLst>
                  <a:gd name="T0" fmla="*/ 2 w 9"/>
                  <a:gd name="T1" fmla="*/ 2 h 3"/>
                  <a:gd name="T2" fmla="*/ 3 w 9"/>
                  <a:gd name="T3" fmla="*/ 2 h 3"/>
                  <a:gd name="T4" fmla="*/ 5 w 9"/>
                  <a:gd name="T5" fmla="*/ 3 h 3"/>
                  <a:gd name="T6" fmla="*/ 8 w 9"/>
                  <a:gd name="T7" fmla="*/ 3 h 3"/>
                  <a:gd name="T8" fmla="*/ 9 w 9"/>
                  <a:gd name="T9" fmla="*/ 2 h 3"/>
                  <a:gd name="T10" fmla="*/ 7 w 9"/>
                  <a:gd name="T11" fmla="*/ 1 h 3"/>
                  <a:gd name="T12" fmla="*/ 5 w 9"/>
                  <a:gd name="T13" fmla="*/ 1 h 3"/>
                  <a:gd name="T14" fmla="*/ 3 w 9"/>
                  <a:gd name="T15" fmla="*/ 0 h 3"/>
                  <a:gd name="T16" fmla="*/ 2 w 9"/>
                  <a:gd name="T17" fmla="*/ 1 h 3"/>
                  <a:gd name="T18" fmla="*/ 0 w 9"/>
                  <a:gd name="T19" fmla="*/ 0 h 3"/>
                  <a:gd name="T20" fmla="*/ 0 w 9"/>
                  <a:gd name="T21" fmla="*/ 1 h 3"/>
                  <a:gd name="T22" fmla="*/ 2 w 9"/>
                  <a:gd name="T2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
                    <a:moveTo>
                      <a:pt x="2" y="2"/>
                    </a:moveTo>
                    <a:cubicBezTo>
                      <a:pt x="3" y="2"/>
                      <a:pt x="2" y="1"/>
                      <a:pt x="3" y="2"/>
                    </a:cubicBezTo>
                    <a:cubicBezTo>
                      <a:pt x="4" y="2"/>
                      <a:pt x="4" y="2"/>
                      <a:pt x="5" y="3"/>
                    </a:cubicBezTo>
                    <a:cubicBezTo>
                      <a:pt x="6" y="3"/>
                      <a:pt x="7" y="3"/>
                      <a:pt x="8" y="3"/>
                    </a:cubicBezTo>
                    <a:cubicBezTo>
                      <a:pt x="8" y="3"/>
                      <a:pt x="9" y="3"/>
                      <a:pt x="9" y="2"/>
                    </a:cubicBezTo>
                    <a:cubicBezTo>
                      <a:pt x="8" y="2"/>
                      <a:pt x="8" y="2"/>
                      <a:pt x="7" y="1"/>
                    </a:cubicBezTo>
                    <a:cubicBezTo>
                      <a:pt x="7" y="1"/>
                      <a:pt x="6" y="1"/>
                      <a:pt x="5" y="1"/>
                    </a:cubicBezTo>
                    <a:cubicBezTo>
                      <a:pt x="4" y="0"/>
                      <a:pt x="4" y="0"/>
                      <a:pt x="3" y="0"/>
                    </a:cubicBezTo>
                    <a:cubicBezTo>
                      <a:pt x="2" y="0"/>
                      <a:pt x="3" y="1"/>
                      <a:pt x="2" y="1"/>
                    </a:cubicBezTo>
                    <a:cubicBezTo>
                      <a:pt x="1" y="1"/>
                      <a:pt x="1" y="0"/>
                      <a:pt x="0" y="0"/>
                    </a:cubicBezTo>
                    <a:cubicBezTo>
                      <a:pt x="0" y="0"/>
                      <a:pt x="0" y="0"/>
                      <a:pt x="0" y="1"/>
                    </a:cubicBezTo>
                    <a:cubicBezTo>
                      <a:pt x="0" y="1"/>
                      <a:pt x="1" y="1"/>
                      <a:pt x="2" y="2"/>
                    </a:cubicBezTo>
                  </a:path>
                </a:pathLst>
              </a:custGeom>
              <a:grpFill/>
              <a:ln w="3175">
                <a:solidFill>
                  <a:schemeClr val="accent1">
                    <a:lumMod val="60000"/>
                    <a:lumOff val="40000"/>
                  </a:schemeClr>
                </a:solidFill>
                <a:round/>
                <a:headEnd/>
                <a:tailEnd/>
              </a:ln>
            </p:spPr>
            <p:txBody>
              <a:bodyPr vert="horz" wrap="square" lIns="121920" tIns="60960" rIns="121920" bIns="60960" numCol="1" anchor="t" anchorCtr="0" compatLnSpc="1">
                <a:prstTxWarp prst="textNoShape">
                  <a:avLst/>
                </a:prstTxWarp>
              </a:bodyPr>
              <a:lstStyle/>
              <a:p>
                <a:endParaRPr lang="es-ES_tradnl" sz="3200" dirty="0"/>
              </a:p>
            </p:txBody>
          </p:sp>
        </p:grpSp>
      </p:grpSp>
      <p:sp>
        <p:nvSpPr>
          <p:cNvPr id="513" name="CaixaDeTexto 512">
            <a:extLst>
              <a:ext uri="{FF2B5EF4-FFF2-40B4-BE49-F238E27FC236}">
                <a16:creationId xmlns:a16="http://schemas.microsoft.com/office/drawing/2014/main" id="{15ED1B37-A41C-46F0-D7E1-D6353D657B85}"/>
              </a:ext>
            </a:extLst>
          </p:cNvPr>
          <p:cNvSpPr txBox="1"/>
          <p:nvPr/>
        </p:nvSpPr>
        <p:spPr>
          <a:xfrm>
            <a:off x="3939687" y="3501316"/>
            <a:ext cx="2887652" cy="64627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13" tIns="91413" rIns="91413" bIns="91413" numCol="1" spcCol="38100" rtlCol="0" anchor="t">
            <a:spAutoFit/>
          </a:bodyPr>
          <a:lstStyle/>
          <a:p>
            <a:pPr algn="just" defTabSz="914126" eaLnBrk="0" fontAlgn="base" hangingPunct="0">
              <a:lnSpc>
                <a:spcPct val="150000"/>
              </a:lnSpc>
              <a:spcBef>
                <a:spcPct val="0"/>
              </a:spcBef>
              <a:spcAft>
                <a:spcPct val="0"/>
              </a:spcAft>
              <a:defRPr/>
            </a:pPr>
            <a:r>
              <a:rPr lang="es-ES" sz="2000" dirty="0">
                <a:solidFill>
                  <a:srgbClr val="FFFFFF"/>
                </a:solidFill>
                <a:latin typeface="Trebuchet MS" panose="020B0603020202020204" pitchFamily="34" charset="0"/>
                <a:cs typeface="Calibri" panose="020F0502020204030204" pitchFamily="34" charset="0"/>
                <a:sym typeface="Calibri" panose="020F0502020204030204" pitchFamily="34" charset="0"/>
              </a:rPr>
              <a:t>Nivel de desarrollo</a:t>
            </a:r>
          </a:p>
        </p:txBody>
      </p:sp>
      <p:sp>
        <p:nvSpPr>
          <p:cNvPr id="514" name="Google Shape;1237;p42">
            <a:extLst>
              <a:ext uri="{FF2B5EF4-FFF2-40B4-BE49-F238E27FC236}">
                <a16:creationId xmlns:a16="http://schemas.microsoft.com/office/drawing/2014/main" id="{84C234B9-5B6F-4C99-854C-1E931523D16A}"/>
              </a:ext>
            </a:extLst>
          </p:cNvPr>
          <p:cNvSpPr>
            <a:spLocks/>
          </p:cNvSpPr>
          <p:nvPr/>
        </p:nvSpPr>
        <p:spPr bwMode="auto">
          <a:xfrm>
            <a:off x="6447482" y="4398663"/>
            <a:ext cx="3073204" cy="1906682"/>
          </a:xfrm>
          <a:custGeom>
            <a:avLst/>
            <a:gdLst>
              <a:gd name="T0" fmla="*/ 2147483646 w 194"/>
              <a:gd name="T1" fmla="*/ 2147483646 h 163"/>
              <a:gd name="T2" fmla="*/ 2147483646 w 194"/>
              <a:gd name="T3" fmla="*/ 2147483646 h 163"/>
              <a:gd name="T4" fmla="*/ 2147483646 w 194"/>
              <a:gd name="T5" fmla="*/ 2147483646 h 163"/>
              <a:gd name="T6" fmla="*/ 2147483646 w 194"/>
              <a:gd name="T7" fmla="*/ 2147483646 h 163"/>
              <a:gd name="T8" fmla="*/ 2147483646 w 194"/>
              <a:gd name="T9" fmla="*/ 2147483646 h 163"/>
              <a:gd name="T10" fmla="*/ 2147483646 w 194"/>
              <a:gd name="T11" fmla="*/ 2147483646 h 163"/>
              <a:gd name="T12" fmla="*/ 2147483646 w 194"/>
              <a:gd name="T13" fmla="*/ 2147483646 h 163"/>
              <a:gd name="T14" fmla="*/ 2147483646 w 194"/>
              <a:gd name="T15" fmla="*/ 2147483646 h 163"/>
              <a:gd name="T16" fmla="*/ 2147483646 w 194"/>
              <a:gd name="T17" fmla="*/ 2147483646 h 163"/>
              <a:gd name="T18" fmla="*/ 2147483646 w 194"/>
              <a:gd name="T19" fmla="*/ 2147483646 h 163"/>
              <a:gd name="T20" fmla="*/ 2147483646 w 194"/>
              <a:gd name="T21" fmla="*/ 2147483646 h 163"/>
              <a:gd name="T22" fmla="*/ 2147483646 w 194"/>
              <a:gd name="T23" fmla="*/ 2147483646 h 163"/>
              <a:gd name="T24" fmla="*/ 2147483646 w 194"/>
              <a:gd name="T25" fmla="*/ 2147483646 h 163"/>
              <a:gd name="T26" fmla="*/ 2147483646 w 194"/>
              <a:gd name="T27" fmla="*/ 2147483646 h 163"/>
              <a:gd name="T28" fmla="*/ 2147483646 w 194"/>
              <a:gd name="T29" fmla="*/ 2147483646 h 163"/>
              <a:gd name="T30" fmla="*/ 2147483646 w 194"/>
              <a:gd name="T31" fmla="*/ 2147483646 h 163"/>
              <a:gd name="T32" fmla="*/ 2147483646 w 194"/>
              <a:gd name="T33" fmla="*/ 2147483646 h 163"/>
              <a:gd name="T34" fmla="*/ 2147483646 w 194"/>
              <a:gd name="T35" fmla="*/ 2147483646 h 163"/>
              <a:gd name="T36" fmla="*/ 2147483646 w 194"/>
              <a:gd name="T37" fmla="*/ 2147483646 h 163"/>
              <a:gd name="T38" fmla="*/ 2147483646 w 194"/>
              <a:gd name="T39" fmla="*/ 2147483646 h 163"/>
              <a:gd name="T40" fmla="*/ 2147483646 w 194"/>
              <a:gd name="T41" fmla="*/ 2147483646 h 163"/>
              <a:gd name="T42" fmla="*/ 2147483646 w 194"/>
              <a:gd name="T43" fmla="*/ 2147483646 h 163"/>
              <a:gd name="T44" fmla="*/ 2147483646 w 194"/>
              <a:gd name="T45" fmla="*/ 2147483646 h 163"/>
              <a:gd name="T46" fmla="*/ 2147483646 w 194"/>
              <a:gd name="T47" fmla="*/ 2147483646 h 163"/>
              <a:gd name="T48" fmla="*/ 2147483646 w 194"/>
              <a:gd name="T49" fmla="*/ 2147483646 h 163"/>
              <a:gd name="T50" fmla="*/ 2147483646 w 194"/>
              <a:gd name="T51" fmla="*/ 2147483646 h 163"/>
              <a:gd name="T52" fmla="*/ 2147483646 w 194"/>
              <a:gd name="T53" fmla="*/ 2147483646 h 163"/>
              <a:gd name="T54" fmla="*/ 2147483646 w 194"/>
              <a:gd name="T55" fmla="*/ 2147483646 h 163"/>
              <a:gd name="T56" fmla="*/ 2147483646 w 194"/>
              <a:gd name="T57" fmla="*/ 2147483646 h 163"/>
              <a:gd name="T58" fmla="*/ 2147483646 w 194"/>
              <a:gd name="T59" fmla="*/ 2147483646 h 163"/>
              <a:gd name="T60" fmla="*/ 2147483646 w 194"/>
              <a:gd name="T61" fmla="*/ 2147483646 h 163"/>
              <a:gd name="T62" fmla="*/ 2147483646 w 194"/>
              <a:gd name="T63" fmla="*/ 2147483646 h 163"/>
              <a:gd name="T64" fmla="*/ 2147483646 w 194"/>
              <a:gd name="T65" fmla="*/ 2147483646 h 163"/>
              <a:gd name="T66" fmla="*/ 2147483646 w 194"/>
              <a:gd name="T67" fmla="*/ 2147483646 h 163"/>
              <a:gd name="T68" fmla="*/ 2147483646 w 194"/>
              <a:gd name="T69" fmla="*/ 2147483646 h 163"/>
              <a:gd name="T70" fmla="*/ 2147483646 w 194"/>
              <a:gd name="T71" fmla="*/ 2147483646 h 163"/>
              <a:gd name="T72" fmla="*/ 2147483646 w 194"/>
              <a:gd name="T73" fmla="*/ 2147483646 h 163"/>
              <a:gd name="T74" fmla="*/ 2147483646 w 194"/>
              <a:gd name="T75" fmla="*/ 2147483646 h 163"/>
              <a:gd name="T76" fmla="*/ 2147483646 w 194"/>
              <a:gd name="T77" fmla="*/ 2147483646 h 163"/>
              <a:gd name="T78" fmla="*/ 2147483646 w 194"/>
              <a:gd name="T79" fmla="*/ 2147483646 h 163"/>
              <a:gd name="T80" fmla="*/ 2147483646 w 194"/>
              <a:gd name="T81" fmla="*/ 2147483646 h 163"/>
              <a:gd name="T82" fmla="*/ 2147483646 w 194"/>
              <a:gd name="T83" fmla="*/ 2147483646 h 163"/>
              <a:gd name="T84" fmla="*/ 2147483646 w 194"/>
              <a:gd name="T85" fmla="*/ 2147483646 h 163"/>
              <a:gd name="T86" fmla="*/ 2147483646 w 194"/>
              <a:gd name="T87" fmla="*/ 2147483646 h 163"/>
              <a:gd name="T88" fmla="*/ 2147483646 w 194"/>
              <a:gd name="T89" fmla="*/ 2147483646 h 163"/>
              <a:gd name="T90" fmla="*/ 2147483646 w 194"/>
              <a:gd name="T91" fmla="*/ 2147483646 h 163"/>
              <a:gd name="T92" fmla="*/ 2147483646 w 194"/>
              <a:gd name="T93" fmla="*/ 2147483646 h 163"/>
              <a:gd name="T94" fmla="*/ 2147483646 w 194"/>
              <a:gd name="T95" fmla="*/ 2147483646 h 163"/>
              <a:gd name="T96" fmla="*/ 2147483646 w 194"/>
              <a:gd name="T97" fmla="*/ 2147483646 h 163"/>
              <a:gd name="T98" fmla="*/ 2147483646 w 194"/>
              <a:gd name="T99" fmla="*/ 2147483646 h 163"/>
              <a:gd name="T100" fmla="*/ 2147483646 w 194"/>
              <a:gd name="T101" fmla="*/ 0 h 163"/>
              <a:gd name="T102" fmla="*/ 0 w 194"/>
              <a:gd name="T103" fmla="*/ 2147483646 h 163"/>
              <a:gd name="T104" fmla="*/ 2147483646 w 194"/>
              <a:gd name="T105" fmla="*/ 2147483646 h 163"/>
              <a:gd name="T106" fmla="*/ 2147483646 w 194"/>
              <a:gd name="T107" fmla="*/ 2147483646 h 163"/>
              <a:gd name="T108" fmla="*/ 2147483646 w 194"/>
              <a:gd name="T109" fmla="*/ 2147483646 h 163"/>
              <a:gd name="T110" fmla="*/ 2147483646 w 194"/>
              <a:gd name="T111" fmla="*/ 2147483646 h 163"/>
              <a:gd name="T112" fmla="*/ 2147483646 w 194"/>
              <a:gd name="T113" fmla="*/ 2147483646 h 163"/>
              <a:gd name="T114" fmla="*/ 2147483646 w 194"/>
              <a:gd name="T115" fmla="*/ 2147483646 h 163"/>
              <a:gd name="T116" fmla="*/ 2147483646 w 194"/>
              <a:gd name="T117" fmla="*/ 2147483646 h 16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4" h="163" extrusionOk="0">
                <a:moveTo>
                  <a:pt x="26" y="133"/>
                </a:moveTo>
                <a:cubicBezTo>
                  <a:pt x="26" y="89"/>
                  <a:pt x="26" y="89"/>
                  <a:pt x="26" y="89"/>
                </a:cubicBezTo>
                <a:cubicBezTo>
                  <a:pt x="26" y="85"/>
                  <a:pt x="29" y="82"/>
                  <a:pt x="32" y="82"/>
                </a:cubicBezTo>
                <a:cubicBezTo>
                  <a:pt x="43" y="82"/>
                  <a:pt x="43" y="82"/>
                  <a:pt x="43" y="82"/>
                </a:cubicBezTo>
                <a:cubicBezTo>
                  <a:pt x="47" y="82"/>
                  <a:pt x="50" y="85"/>
                  <a:pt x="50" y="89"/>
                </a:cubicBezTo>
                <a:cubicBezTo>
                  <a:pt x="50" y="133"/>
                  <a:pt x="50" y="133"/>
                  <a:pt x="50" y="133"/>
                </a:cubicBezTo>
                <a:cubicBezTo>
                  <a:pt x="50" y="136"/>
                  <a:pt x="47" y="139"/>
                  <a:pt x="43" y="139"/>
                </a:cubicBezTo>
                <a:cubicBezTo>
                  <a:pt x="32" y="139"/>
                  <a:pt x="32" y="139"/>
                  <a:pt x="32" y="139"/>
                </a:cubicBezTo>
                <a:cubicBezTo>
                  <a:pt x="29" y="139"/>
                  <a:pt x="26" y="136"/>
                  <a:pt x="26" y="133"/>
                </a:cubicBezTo>
                <a:close/>
                <a:moveTo>
                  <a:pt x="71" y="67"/>
                </a:moveTo>
                <a:cubicBezTo>
                  <a:pt x="68" y="67"/>
                  <a:pt x="65" y="70"/>
                  <a:pt x="65" y="73"/>
                </a:cubicBezTo>
                <a:cubicBezTo>
                  <a:pt x="65" y="133"/>
                  <a:pt x="65" y="133"/>
                  <a:pt x="65" y="133"/>
                </a:cubicBezTo>
                <a:cubicBezTo>
                  <a:pt x="65" y="136"/>
                  <a:pt x="68" y="139"/>
                  <a:pt x="71" y="139"/>
                </a:cubicBezTo>
                <a:cubicBezTo>
                  <a:pt x="82" y="139"/>
                  <a:pt x="82" y="139"/>
                  <a:pt x="82" y="139"/>
                </a:cubicBezTo>
                <a:cubicBezTo>
                  <a:pt x="86" y="139"/>
                  <a:pt x="88" y="136"/>
                  <a:pt x="88" y="133"/>
                </a:cubicBezTo>
                <a:cubicBezTo>
                  <a:pt x="88" y="73"/>
                  <a:pt x="88" y="73"/>
                  <a:pt x="88" y="73"/>
                </a:cubicBezTo>
                <a:cubicBezTo>
                  <a:pt x="88" y="70"/>
                  <a:pt x="86" y="67"/>
                  <a:pt x="82" y="67"/>
                </a:cubicBezTo>
                <a:lnTo>
                  <a:pt x="71" y="67"/>
                </a:lnTo>
                <a:close/>
                <a:moveTo>
                  <a:pt x="110" y="53"/>
                </a:moveTo>
                <a:cubicBezTo>
                  <a:pt x="107" y="53"/>
                  <a:pt x="104" y="56"/>
                  <a:pt x="104" y="60"/>
                </a:cubicBezTo>
                <a:cubicBezTo>
                  <a:pt x="104" y="133"/>
                  <a:pt x="104" y="133"/>
                  <a:pt x="104" y="133"/>
                </a:cubicBezTo>
                <a:cubicBezTo>
                  <a:pt x="104" y="136"/>
                  <a:pt x="107" y="139"/>
                  <a:pt x="110" y="139"/>
                </a:cubicBezTo>
                <a:cubicBezTo>
                  <a:pt x="121" y="139"/>
                  <a:pt x="121" y="139"/>
                  <a:pt x="121" y="139"/>
                </a:cubicBezTo>
                <a:cubicBezTo>
                  <a:pt x="124" y="139"/>
                  <a:pt x="127" y="136"/>
                  <a:pt x="127" y="133"/>
                </a:cubicBezTo>
                <a:cubicBezTo>
                  <a:pt x="127" y="60"/>
                  <a:pt x="127" y="60"/>
                  <a:pt x="127" y="60"/>
                </a:cubicBezTo>
                <a:cubicBezTo>
                  <a:pt x="127" y="56"/>
                  <a:pt x="124" y="53"/>
                  <a:pt x="121" y="53"/>
                </a:cubicBezTo>
                <a:lnTo>
                  <a:pt x="110" y="53"/>
                </a:lnTo>
                <a:close/>
                <a:moveTo>
                  <a:pt x="149" y="40"/>
                </a:moveTo>
                <a:cubicBezTo>
                  <a:pt x="146" y="40"/>
                  <a:pt x="143" y="43"/>
                  <a:pt x="143" y="46"/>
                </a:cubicBezTo>
                <a:cubicBezTo>
                  <a:pt x="143" y="133"/>
                  <a:pt x="143" y="133"/>
                  <a:pt x="143" y="133"/>
                </a:cubicBezTo>
                <a:cubicBezTo>
                  <a:pt x="143" y="136"/>
                  <a:pt x="146" y="139"/>
                  <a:pt x="149" y="139"/>
                </a:cubicBezTo>
                <a:cubicBezTo>
                  <a:pt x="160" y="139"/>
                  <a:pt x="160" y="139"/>
                  <a:pt x="160" y="139"/>
                </a:cubicBezTo>
                <a:cubicBezTo>
                  <a:pt x="163" y="139"/>
                  <a:pt x="166" y="136"/>
                  <a:pt x="166" y="133"/>
                </a:cubicBezTo>
                <a:cubicBezTo>
                  <a:pt x="166" y="46"/>
                  <a:pt x="166" y="46"/>
                  <a:pt x="166" y="46"/>
                </a:cubicBezTo>
                <a:cubicBezTo>
                  <a:pt x="166" y="43"/>
                  <a:pt x="163" y="40"/>
                  <a:pt x="160" y="40"/>
                </a:cubicBezTo>
                <a:lnTo>
                  <a:pt x="149" y="40"/>
                </a:lnTo>
                <a:close/>
                <a:moveTo>
                  <a:pt x="29" y="65"/>
                </a:moveTo>
                <a:cubicBezTo>
                  <a:pt x="71" y="58"/>
                  <a:pt x="109" y="43"/>
                  <a:pt x="144" y="22"/>
                </a:cubicBezTo>
                <a:cubicBezTo>
                  <a:pt x="148" y="28"/>
                  <a:pt x="148" y="28"/>
                  <a:pt x="148" y="28"/>
                </a:cubicBezTo>
                <a:cubicBezTo>
                  <a:pt x="160" y="9"/>
                  <a:pt x="160" y="9"/>
                  <a:pt x="160" y="9"/>
                </a:cubicBezTo>
                <a:cubicBezTo>
                  <a:pt x="137" y="8"/>
                  <a:pt x="137" y="8"/>
                  <a:pt x="137" y="8"/>
                </a:cubicBezTo>
                <a:cubicBezTo>
                  <a:pt x="140" y="14"/>
                  <a:pt x="140" y="14"/>
                  <a:pt x="140" y="14"/>
                </a:cubicBezTo>
                <a:cubicBezTo>
                  <a:pt x="106" y="35"/>
                  <a:pt x="68" y="49"/>
                  <a:pt x="28" y="57"/>
                </a:cubicBezTo>
                <a:lnTo>
                  <a:pt x="29" y="65"/>
                </a:lnTo>
                <a:close/>
                <a:moveTo>
                  <a:pt x="194" y="151"/>
                </a:moveTo>
                <a:cubicBezTo>
                  <a:pt x="175" y="140"/>
                  <a:pt x="175" y="140"/>
                  <a:pt x="175" y="140"/>
                </a:cubicBezTo>
                <a:cubicBezTo>
                  <a:pt x="175" y="147"/>
                  <a:pt x="175" y="147"/>
                  <a:pt x="175" y="147"/>
                </a:cubicBezTo>
                <a:cubicBezTo>
                  <a:pt x="16" y="147"/>
                  <a:pt x="16" y="147"/>
                  <a:pt x="16" y="147"/>
                </a:cubicBezTo>
                <a:cubicBezTo>
                  <a:pt x="16" y="20"/>
                  <a:pt x="16" y="20"/>
                  <a:pt x="16" y="20"/>
                </a:cubicBezTo>
                <a:cubicBezTo>
                  <a:pt x="23" y="20"/>
                  <a:pt x="23" y="20"/>
                  <a:pt x="23" y="20"/>
                </a:cubicBezTo>
                <a:cubicBezTo>
                  <a:pt x="11" y="0"/>
                  <a:pt x="11" y="0"/>
                  <a:pt x="11" y="0"/>
                </a:cubicBezTo>
                <a:cubicBezTo>
                  <a:pt x="0" y="20"/>
                  <a:pt x="0" y="20"/>
                  <a:pt x="0" y="20"/>
                </a:cubicBezTo>
                <a:cubicBezTo>
                  <a:pt x="7" y="20"/>
                  <a:pt x="7" y="20"/>
                  <a:pt x="7" y="20"/>
                </a:cubicBezTo>
                <a:cubicBezTo>
                  <a:pt x="7" y="147"/>
                  <a:pt x="7" y="147"/>
                  <a:pt x="7" y="147"/>
                </a:cubicBezTo>
                <a:cubicBezTo>
                  <a:pt x="7" y="151"/>
                  <a:pt x="7" y="151"/>
                  <a:pt x="7" y="151"/>
                </a:cubicBezTo>
                <a:cubicBezTo>
                  <a:pt x="7" y="156"/>
                  <a:pt x="7" y="156"/>
                  <a:pt x="7" y="156"/>
                </a:cubicBezTo>
                <a:cubicBezTo>
                  <a:pt x="175" y="156"/>
                  <a:pt x="175" y="156"/>
                  <a:pt x="175" y="156"/>
                </a:cubicBezTo>
                <a:cubicBezTo>
                  <a:pt x="175" y="163"/>
                  <a:pt x="175" y="163"/>
                  <a:pt x="175" y="163"/>
                </a:cubicBezTo>
                <a:lnTo>
                  <a:pt x="194" y="151"/>
                </a:lnTo>
                <a:close/>
              </a:path>
            </a:pathLst>
          </a:custGeom>
          <a:solidFill>
            <a:srgbClr val="002060"/>
          </a:solidFill>
          <a:ln w="3175">
            <a:solidFill>
              <a:schemeClr val="accent1">
                <a:lumMod val="60000"/>
                <a:lumOff val="40000"/>
              </a:schemeClr>
            </a:solidFill>
          </a:ln>
        </p:spPr>
        <p:txBody>
          <a:bodyPr lIns="91425" tIns="45700" rIns="91425" bIns="45700"/>
          <a:lstStyle/>
          <a:p>
            <a:endParaRPr lang="en-US"/>
          </a:p>
        </p:txBody>
      </p:sp>
    </p:spTree>
    <p:extLst>
      <p:ext uri="{BB962C8B-B14F-4D97-AF65-F5344CB8AC3E}">
        <p14:creationId xmlns:p14="http://schemas.microsoft.com/office/powerpoint/2010/main" val="661382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m 19">
            <a:extLst>
              <a:ext uri="{FF2B5EF4-FFF2-40B4-BE49-F238E27FC236}">
                <a16:creationId xmlns:a16="http://schemas.microsoft.com/office/drawing/2014/main" id="{D1756866-0F51-7F93-ACB1-AEF66DBBC45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
            <a:ext cx="12192000" cy="6858000"/>
          </a:xfrm>
          <a:prstGeom prst="rect">
            <a:avLst/>
          </a:prstGeom>
        </p:spPr>
      </p:pic>
      <p:pic>
        <p:nvPicPr>
          <p:cNvPr id="22" name="Imagem 21" descr="Logotipo&#10;&#10;Descrição gerada automaticamente">
            <a:extLst>
              <a:ext uri="{FF2B5EF4-FFF2-40B4-BE49-F238E27FC236}">
                <a16:creationId xmlns:a16="http://schemas.microsoft.com/office/drawing/2014/main" id="{5D33BC95-40A8-9BA8-CB0C-498303A1A0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9769" y="5978854"/>
            <a:ext cx="1134545" cy="539934"/>
          </a:xfrm>
          <a:prstGeom prst="rect">
            <a:avLst/>
          </a:prstGeom>
        </p:spPr>
      </p:pic>
      <p:sp>
        <p:nvSpPr>
          <p:cNvPr id="2" name="CaixaDeTexto 1">
            <a:extLst>
              <a:ext uri="{FF2B5EF4-FFF2-40B4-BE49-F238E27FC236}">
                <a16:creationId xmlns:a16="http://schemas.microsoft.com/office/drawing/2014/main" id="{D02BCE46-5BE3-A5C5-AC53-EC67ADC85A5C}"/>
              </a:ext>
            </a:extLst>
          </p:cNvPr>
          <p:cNvSpPr txBox="1"/>
          <p:nvPr/>
        </p:nvSpPr>
        <p:spPr>
          <a:xfrm>
            <a:off x="524820" y="329097"/>
            <a:ext cx="5844450" cy="203127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13" tIns="91413" rIns="91413" bIns="91413" numCol="1" spcCol="38100" rtlCol="0" anchor="t">
            <a:spAutoFit/>
          </a:bodyPr>
          <a:lstStyle/>
          <a:p>
            <a:pPr algn="just" defTabSz="914126" eaLnBrk="0" fontAlgn="base" hangingPunct="0">
              <a:lnSpc>
                <a:spcPct val="150000"/>
              </a:lnSpc>
              <a:spcBef>
                <a:spcPct val="0"/>
              </a:spcBef>
              <a:spcAft>
                <a:spcPct val="0"/>
              </a:spcAft>
              <a:defRPr/>
            </a:pPr>
            <a:r>
              <a:rPr lang="es-ES" sz="2000" b="1" dirty="0">
                <a:solidFill>
                  <a:srgbClr val="FFFFFF"/>
                </a:solidFill>
                <a:latin typeface="Trebuchet MS" panose="020B0603020202020204" pitchFamily="34" charset="0"/>
                <a:cs typeface="Calibri" panose="020F0502020204030204" pitchFamily="34" charset="0"/>
                <a:sym typeface="Calibri" panose="020F0502020204030204" pitchFamily="34" charset="0"/>
              </a:rPr>
              <a:t>Retórica actual:</a:t>
            </a:r>
          </a:p>
          <a:p>
            <a:pPr algn="just" defTabSz="914126" eaLnBrk="0" fontAlgn="base" hangingPunct="0">
              <a:lnSpc>
                <a:spcPct val="150000"/>
              </a:lnSpc>
              <a:spcBef>
                <a:spcPct val="0"/>
              </a:spcBef>
              <a:spcAft>
                <a:spcPct val="0"/>
              </a:spcAft>
              <a:defRPr/>
            </a:pPr>
            <a:r>
              <a:rPr lang="es-ES" sz="2000" b="1" dirty="0">
                <a:solidFill>
                  <a:srgbClr val="FFFFFF"/>
                </a:solidFill>
                <a:latin typeface="Trebuchet MS" panose="020B0603020202020204" pitchFamily="34" charset="0"/>
                <a:cs typeface="Calibri" panose="020F0502020204030204" pitchFamily="34" charset="0"/>
                <a:sym typeface="Calibri" panose="020F0502020204030204" pitchFamily="34" charset="0"/>
              </a:rPr>
              <a:t>Camino hacia un suministro de energía generado exclusivamente a partir de fuentes renovables como la energía solar y/o eólica. </a:t>
            </a:r>
          </a:p>
        </p:txBody>
      </p:sp>
    </p:spTree>
    <p:extLst>
      <p:ext uri="{BB962C8B-B14F-4D97-AF65-F5344CB8AC3E}">
        <p14:creationId xmlns:p14="http://schemas.microsoft.com/office/powerpoint/2010/main" val="166471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a:extLst>
              <a:ext uri="{FF2B5EF4-FFF2-40B4-BE49-F238E27FC236}">
                <a16:creationId xmlns:a16="http://schemas.microsoft.com/office/drawing/2014/main" id="{053570CD-D902-D981-D58E-4E01FBA1D18A}"/>
              </a:ext>
            </a:extLst>
          </p:cNvPr>
          <p:cNvSpPr/>
          <p:nvPr/>
        </p:nvSpPr>
        <p:spPr>
          <a:xfrm>
            <a:off x="3683628" y="893"/>
            <a:ext cx="8508372" cy="6874210"/>
          </a:xfrm>
          <a:prstGeom prst="rect">
            <a:avLst/>
          </a:prstGeom>
          <a:solidFill>
            <a:srgbClr val="002060"/>
          </a:solidFill>
          <a:ln w="12700">
            <a:miter lim="400000"/>
          </a:ln>
        </p:spPr>
        <p:txBody>
          <a:bodyPr lIns="0" tIns="0" rIns="0" bIns="0" anchor="ctr"/>
          <a:lstStyle/>
          <a:p>
            <a:pPr algn="ctr" defTabSz="825252"/>
            <a:endParaRPr lang="pt-BR" sz="3199" dirty="0">
              <a:solidFill>
                <a:srgbClr val="004F79"/>
              </a:solidFill>
              <a:latin typeface="Helvetica Neue Medium"/>
            </a:endParaRPr>
          </a:p>
        </p:txBody>
      </p:sp>
      <p:sp>
        <p:nvSpPr>
          <p:cNvPr id="2" name="Rectangle">
            <a:extLst>
              <a:ext uri="{FF2B5EF4-FFF2-40B4-BE49-F238E27FC236}">
                <a16:creationId xmlns:a16="http://schemas.microsoft.com/office/drawing/2014/main" id="{0B4DA659-6730-0224-D9B2-EC69444C22A9}"/>
              </a:ext>
            </a:extLst>
          </p:cNvPr>
          <p:cNvSpPr/>
          <p:nvPr/>
        </p:nvSpPr>
        <p:spPr>
          <a:xfrm flipH="1">
            <a:off x="3603471" y="894"/>
            <a:ext cx="36000" cy="6874209"/>
          </a:xfrm>
          <a:prstGeom prst="rect">
            <a:avLst/>
          </a:prstGeom>
          <a:gradFill flip="none" rotWithShape="1">
            <a:gsLst>
              <a:gs pos="34000">
                <a:srgbClr val="FFB4B4"/>
              </a:gs>
              <a:gs pos="46000">
                <a:srgbClr val="FF6A6A"/>
              </a:gs>
              <a:gs pos="20000">
                <a:schemeClr val="bg1"/>
              </a:gs>
              <a:gs pos="60000">
                <a:srgbClr val="FF0000"/>
              </a:gs>
              <a:gs pos="69000">
                <a:srgbClr val="FF0000"/>
              </a:gs>
              <a:gs pos="84000">
                <a:schemeClr val="accent1">
                  <a:lumMod val="95000"/>
                  <a:lumOff val="5000"/>
                </a:schemeClr>
              </a:gs>
              <a:gs pos="100000">
                <a:schemeClr val="accent1">
                  <a:lumMod val="60000"/>
                </a:schemeClr>
              </a:gs>
            </a:gsLst>
            <a:path path="circle">
              <a:fillToRect l="50000" t="130000" r="50000" b="-30000"/>
            </a:path>
            <a:tileRect/>
          </a:gradFill>
          <a:ln w="12700">
            <a:miter lim="400000"/>
          </a:ln>
        </p:spPr>
        <p:txBody>
          <a:bodyPr lIns="0" tIns="0" rIns="0" bIns="0" anchor="ctr"/>
          <a:lstStyle/>
          <a:p>
            <a:pPr algn="ctr" defTabSz="825252">
              <a:defRPr sz="3200">
                <a:solidFill>
                  <a:srgbClr val="FFFFFF"/>
                </a:solidFill>
                <a:latin typeface="Helvetica Neue Medium"/>
                <a:ea typeface="Helvetica Neue Medium"/>
                <a:cs typeface="Helvetica Neue Medium"/>
                <a:sym typeface="Helvetica Neue Medium"/>
              </a:defRPr>
            </a:pPr>
            <a:endParaRPr sz="3199" dirty="0"/>
          </a:p>
        </p:txBody>
      </p:sp>
      <p:pic>
        <p:nvPicPr>
          <p:cNvPr id="8" name="Gráfico 7">
            <a:extLst>
              <a:ext uri="{FF2B5EF4-FFF2-40B4-BE49-F238E27FC236}">
                <a16:creationId xmlns:a16="http://schemas.microsoft.com/office/drawing/2014/main" id="{F0839770-14F9-18AB-826D-238B1C8143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9948" y="5388499"/>
            <a:ext cx="1148668" cy="544349"/>
          </a:xfrm>
          <a:prstGeom prst="rect">
            <a:avLst/>
          </a:prstGeom>
        </p:spPr>
      </p:pic>
      <p:sp>
        <p:nvSpPr>
          <p:cNvPr id="3" name="CaixaDeTexto 2">
            <a:extLst>
              <a:ext uri="{FF2B5EF4-FFF2-40B4-BE49-F238E27FC236}">
                <a16:creationId xmlns:a16="http://schemas.microsoft.com/office/drawing/2014/main" id="{7E2E1B8B-1EBC-6C15-5F13-4D4CC31417B4}"/>
              </a:ext>
            </a:extLst>
          </p:cNvPr>
          <p:cNvSpPr txBox="1"/>
          <p:nvPr/>
        </p:nvSpPr>
        <p:spPr>
          <a:xfrm>
            <a:off x="4442296" y="657153"/>
            <a:ext cx="7287834" cy="249293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13" tIns="91413" rIns="91413" bIns="91413" numCol="1" spcCol="38100" rtlCol="0" anchor="t">
            <a:spAutoFit/>
          </a:bodyPr>
          <a:lstStyle/>
          <a:p>
            <a:pPr algn="just" defTabSz="914126" eaLnBrk="0" fontAlgn="base" hangingPunct="0">
              <a:lnSpc>
                <a:spcPct val="150000"/>
              </a:lnSpc>
              <a:spcBef>
                <a:spcPct val="0"/>
              </a:spcBef>
              <a:spcAft>
                <a:spcPct val="0"/>
              </a:spcAft>
              <a:defRPr/>
            </a:pPr>
            <a:r>
              <a:rPr lang="es-ES" sz="2000" dirty="0">
                <a:solidFill>
                  <a:srgbClr val="FFFFFF"/>
                </a:solidFill>
                <a:latin typeface="Trebuchet MS" panose="020B0603020202020204" pitchFamily="34" charset="0"/>
                <a:cs typeface="Calibri" panose="020F0502020204030204" pitchFamily="34" charset="0"/>
                <a:sym typeface="Calibri" panose="020F0502020204030204" pitchFamily="34" charset="0"/>
              </a:rPr>
              <a:t>Sin embargo, alrededor de 2,4 mil millones de personas cocinan de forma poco adecuada, usando cocinas rudimentarias y combustibles contaminantes como querosene, carbón y biomasa (leña, esterco animal y residuos agrícolas).</a:t>
            </a:r>
          </a:p>
        </p:txBody>
      </p:sp>
      <p:sp>
        <p:nvSpPr>
          <p:cNvPr id="5" name="Título 2">
            <a:extLst>
              <a:ext uri="{FF2B5EF4-FFF2-40B4-BE49-F238E27FC236}">
                <a16:creationId xmlns:a16="http://schemas.microsoft.com/office/drawing/2014/main" id="{8D029CAF-D887-5ED6-02ED-90C45EECBB75}"/>
              </a:ext>
            </a:extLst>
          </p:cNvPr>
          <p:cNvSpPr txBox="1">
            <a:spLocks/>
          </p:cNvSpPr>
          <p:nvPr/>
        </p:nvSpPr>
        <p:spPr bwMode="auto">
          <a:xfrm>
            <a:off x="461871" y="657153"/>
            <a:ext cx="2755156" cy="221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txBody>
          <a:bodyPr vert="horz" wrap="square" lIns="45692" tIns="45692" rIns="45692" bIns="45692" numCol="1" anchor="t" anchorCtr="0" compatLnSpc="1">
            <a:prstTxWarp prst="textNoShape">
              <a:avLst/>
            </a:prstTxWarp>
            <a:noAutofit/>
          </a:bodyPr>
          <a:lstStyle>
            <a:lvl1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1pPr>
            <a:lvl2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2pPr>
            <a:lvl3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3pPr>
            <a:lvl4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4pPr>
            <a:lvl5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5pPr>
            <a:lvl6pPr marL="0" marR="0" indent="0" algn="ctr" defTabSz="457245" rtl="0" latinLnBrk="0">
              <a:lnSpc>
                <a:spcPct val="100000"/>
              </a:lnSpc>
              <a:spcBef>
                <a:spcPts val="0"/>
              </a:spcBef>
              <a:spcAft>
                <a:spcPts val="0"/>
              </a:spcAft>
              <a:buClrTx/>
              <a:buSzTx/>
              <a:buFontTx/>
              <a:buNone/>
              <a:tabLst/>
              <a:defRPr sz="4403" b="0" i="0" u="none" strike="noStrike" cap="none" spc="0" baseline="0">
                <a:ln>
                  <a:noFill/>
                </a:ln>
                <a:solidFill>
                  <a:srgbClr val="000000"/>
                </a:solidFill>
                <a:uFillTx/>
                <a:latin typeface="+mn-lt"/>
                <a:ea typeface="+mn-ea"/>
                <a:cs typeface="+mn-cs"/>
                <a:sym typeface="Calibri"/>
              </a:defRPr>
            </a:lvl6pPr>
            <a:lvl7pPr marL="0" marR="0" indent="0" algn="ctr" defTabSz="457245" rtl="0" latinLnBrk="0">
              <a:lnSpc>
                <a:spcPct val="100000"/>
              </a:lnSpc>
              <a:spcBef>
                <a:spcPts val="0"/>
              </a:spcBef>
              <a:spcAft>
                <a:spcPts val="0"/>
              </a:spcAft>
              <a:buClrTx/>
              <a:buSzTx/>
              <a:buFontTx/>
              <a:buNone/>
              <a:tabLst/>
              <a:defRPr sz="4403" b="0" i="0" u="none" strike="noStrike" cap="none" spc="0" baseline="0">
                <a:ln>
                  <a:noFill/>
                </a:ln>
                <a:solidFill>
                  <a:srgbClr val="000000"/>
                </a:solidFill>
                <a:uFillTx/>
                <a:latin typeface="+mn-lt"/>
                <a:ea typeface="+mn-ea"/>
                <a:cs typeface="+mn-cs"/>
                <a:sym typeface="Calibri"/>
              </a:defRPr>
            </a:lvl7pPr>
            <a:lvl8pPr marL="0" marR="0" indent="0" algn="ctr" defTabSz="457245" rtl="0" latinLnBrk="0">
              <a:lnSpc>
                <a:spcPct val="100000"/>
              </a:lnSpc>
              <a:spcBef>
                <a:spcPts val="0"/>
              </a:spcBef>
              <a:spcAft>
                <a:spcPts val="0"/>
              </a:spcAft>
              <a:buClrTx/>
              <a:buSzTx/>
              <a:buFontTx/>
              <a:buNone/>
              <a:tabLst/>
              <a:defRPr sz="4403" b="0" i="0" u="none" strike="noStrike" cap="none" spc="0" baseline="0">
                <a:ln>
                  <a:noFill/>
                </a:ln>
                <a:solidFill>
                  <a:srgbClr val="000000"/>
                </a:solidFill>
                <a:uFillTx/>
                <a:latin typeface="+mn-lt"/>
                <a:ea typeface="+mn-ea"/>
                <a:cs typeface="+mn-cs"/>
                <a:sym typeface="Calibri"/>
              </a:defRPr>
            </a:lvl8pPr>
            <a:lvl9pPr marL="0" marR="0" indent="0" algn="ctr" defTabSz="457245" rtl="0" latinLnBrk="0">
              <a:lnSpc>
                <a:spcPct val="100000"/>
              </a:lnSpc>
              <a:spcBef>
                <a:spcPts val="0"/>
              </a:spcBef>
              <a:spcAft>
                <a:spcPts val="0"/>
              </a:spcAft>
              <a:buClrTx/>
              <a:buSzTx/>
              <a:buFontTx/>
              <a:buNone/>
              <a:tabLst/>
              <a:defRPr sz="4403" b="0" i="0" u="none" strike="noStrike" cap="none" spc="0" baseline="0">
                <a:ln>
                  <a:noFill/>
                </a:ln>
                <a:solidFill>
                  <a:srgbClr val="000000"/>
                </a:solidFill>
                <a:uFillTx/>
                <a:latin typeface="+mn-lt"/>
                <a:ea typeface="+mn-ea"/>
                <a:cs typeface="+mn-cs"/>
                <a:sym typeface="Calibri"/>
              </a:defRPr>
            </a:lvl9pPr>
          </a:lstStyle>
          <a:p>
            <a:pPr algn="r">
              <a:spcBef>
                <a:spcPts val="0"/>
              </a:spcBef>
              <a:spcAft>
                <a:spcPts val="0"/>
              </a:spcAft>
            </a:pPr>
            <a:r>
              <a:rPr lang="pt-BR" sz="1999" i="1" dirty="0" err="1">
                <a:solidFill>
                  <a:srgbClr val="004F79"/>
                </a:solidFill>
                <a:latin typeface="Trebuchet MS" panose="020B0603020202020204" pitchFamily="34" charset="0"/>
                <a:ea typeface="Times New Roman" panose="02020603050405020304" pitchFamily="18" charset="0"/>
              </a:rPr>
              <a:t>transición</a:t>
            </a:r>
            <a:br>
              <a:rPr lang="pt-BR" sz="1999" b="1" dirty="0">
                <a:solidFill>
                  <a:srgbClr val="004F79"/>
                </a:solidFill>
                <a:latin typeface="Trebuchet MS" panose="020B0603020202020204" pitchFamily="34" charset="0"/>
                <a:ea typeface="Times New Roman" panose="02020603050405020304" pitchFamily="18" charset="0"/>
              </a:rPr>
            </a:br>
            <a:r>
              <a:rPr lang="pt-BR" sz="3599" b="1" dirty="0">
                <a:solidFill>
                  <a:srgbClr val="004F79"/>
                </a:solidFill>
                <a:latin typeface="Trebuchet MS" panose="020B0603020202020204" pitchFamily="34" charset="0"/>
                <a:ea typeface="Times New Roman" panose="02020603050405020304" pitchFamily="18" charset="0"/>
              </a:rPr>
              <a:t>ENERGÉTICA</a:t>
            </a:r>
          </a:p>
        </p:txBody>
      </p:sp>
      <p:pic>
        <p:nvPicPr>
          <p:cNvPr id="7" name="Imagem 6">
            <a:extLst>
              <a:ext uri="{FF2B5EF4-FFF2-40B4-BE49-F238E27FC236}">
                <a16:creationId xmlns:a16="http://schemas.microsoft.com/office/drawing/2014/main" id="{34FA26A3-0A1A-38EF-D52E-E64B59440E5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77871" y="3455338"/>
            <a:ext cx="3944427" cy="2630132"/>
          </a:xfrm>
          <a:prstGeom prst="rect">
            <a:avLst/>
          </a:prstGeom>
        </p:spPr>
      </p:pic>
    </p:spTree>
    <p:extLst>
      <p:ext uri="{BB962C8B-B14F-4D97-AF65-F5344CB8AC3E}">
        <p14:creationId xmlns:p14="http://schemas.microsoft.com/office/powerpoint/2010/main" val="2896039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a:extLst>
              <a:ext uri="{FF2B5EF4-FFF2-40B4-BE49-F238E27FC236}">
                <a16:creationId xmlns:a16="http://schemas.microsoft.com/office/drawing/2014/main" id="{053570CD-D902-D981-D58E-4E01FBA1D18A}"/>
              </a:ext>
            </a:extLst>
          </p:cNvPr>
          <p:cNvSpPr/>
          <p:nvPr/>
        </p:nvSpPr>
        <p:spPr>
          <a:xfrm>
            <a:off x="3683628" y="893"/>
            <a:ext cx="8508372" cy="6874210"/>
          </a:xfrm>
          <a:prstGeom prst="rect">
            <a:avLst/>
          </a:prstGeom>
          <a:blipFill>
            <a:blip r:embed="rId3"/>
            <a:stretch>
              <a:fillRect/>
            </a:stretch>
          </a:blipFill>
          <a:ln w="12700">
            <a:miter lim="400000"/>
          </a:ln>
        </p:spPr>
        <p:txBody>
          <a:bodyPr lIns="0" tIns="0" rIns="0" bIns="0" anchor="ctr"/>
          <a:lstStyle/>
          <a:p>
            <a:pPr algn="ctr" defTabSz="825252"/>
            <a:endParaRPr sz="3199" dirty="0">
              <a:solidFill>
                <a:srgbClr val="004F79"/>
              </a:solidFill>
              <a:latin typeface="Helvetica Neue Medium"/>
            </a:endParaRPr>
          </a:p>
        </p:txBody>
      </p:sp>
      <p:sp>
        <p:nvSpPr>
          <p:cNvPr id="2" name="Rectangle">
            <a:extLst>
              <a:ext uri="{FF2B5EF4-FFF2-40B4-BE49-F238E27FC236}">
                <a16:creationId xmlns:a16="http://schemas.microsoft.com/office/drawing/2014/main" id="{0B4DA659-6730-0224-D9B2-EC69444C22A9}"/>
              </a:ext>
            </a:extLst>
          </p:cNvPr>
          <p:cNvSpPr/>
          <p:nvPr/>
        </p:nvSpPr>
        <p:spPr>
          <a:xfrm flipH="1">
            <a:off x="3603471" y="894"/>
            <a:ext cx="36000" cy="6874209"/>
          </a:xfrm>
          <a:prstGeom prst="rect">
            <a:avLst/>
          </a:prstGeom>
          <a:gradFill flip="none" rotWithShape="1">
            <a:gsLst>
              <a:gs pos="34000">
                <a:srgbClr val="FFB4B4"/>
              </a:gs>
              <a:gs pos="46000">
                <a:srgbClr val="FF6A6A"/>
              </a:gs>
              <a:gs pos="20000">
                <a:schemeClr val="bg1"/>
              </a:gs>
              <a:gs pos="60000">
                <a:srgbClr val="FF0000"/>
              </a:gs>
              <a:gs pos="69000">
                <a:srgbClr val="FF0000"/>
              </a:gs>
              <a:gs pos="84000">
                <a:schemeClr val="accent1">
                  <a:lumMod val="95000"/>
                  <a:lumOff val="5000"/>
                </a:schemeClr>
              </a:gs>
              <a:gs pos="100000">
                <a:schemeClr val="accent1">
                  <a:lumMod val="60000"/>
                </a:schemeClr>
              </a:gs>
            </a:gsLst>
            <a:path path="circle">
              <a:fillToRect l="50000" t="130000" r="50000" b="-30000"/>
            </a:path>
            <a:tileRect/>
          </a:gradFill>
          <a:ln w="12700">
            <a:miter lim="400000"/>
          </a:ln>
        </p:spPr>
        <p:txBody>
          <a:bodyPr lIns="0" tIns="0" rIns="0" bIns="0" anchor="ctr"/>
          <a:lstStyle/>
          <a:p>
            <a:pPr algn="ctr" defTabSz="825252">
              <a:defRPr sz="3200">
                <a:solidFill>
                  <a:srgbClr val="FFFFFF"/>
                </a:solidFill>
                <a:latin typeface="Helvetica Neue Medium"/>
                <a:ea typeface="Helvetica Neue Medium"/>
                <a:cs typeface="Helvetica Neue Medium"/>
                <a:sym typeface="Helvetica Neue Medium"/>
              </a:defRPr>
            </a:pPr>
            <a:endParaRPr sz="3199" dirty="0"/>
          </a:p>
        </p:txBody>
      </p:sp>
      <p:pic>
        <p:nvPicPr>
          <p:cNvPr id="8" name="Gráfico 7">
            <a:extLst>
              <a:ext uri="{FF2B5EF4-FFF2-40B4-BE49-F238E27FC236}">
                <a16:creationId xmlns:a16="http://schemas.microsoft.com/office/drawing/2014/main" id="{F0839770-14F9-18AB-826D-238B1C8143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59948" y="5388499"/>
            <a:ext cx="1148668" cy="544349"/>
          </a:xfrm>
          <a:prstGeom prst="rect">
            <a:avLst/>
          </a:prstGeom>
        </p:spPr>
      </p:pic>
      <p:sp>
        <p:nvSpPr>
          <p:cNvPr id="3" name="CaixaDeTexto 2">
            <a:extLst>
              <a:ext uri="{FF2B5EF4-FFF2-40B4-BE49-F238E27FC236}">
                <a16:creationId xmlns:a16="http://schemas.microsoft.com/office/drawing/2014/main" id="{7E2E1B8B-1EBC-6C15-5F13-4D4CC31417B4}"/>
              </a:ext>
            </a:extLst>
          </p:cNvPr>
          <p:cNvSpPr txBox="1"/>
          <p:nvPr/>
        </p:nvSpPr>
        <p:spPr>
          <a:xfrm>
            <a:off x="4442295" y="519557"/>
            <a:ext cx="7287834" cy="249293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13" tIns="91413" rIns="91413" bIns="91413" numCol="1" spcCol="38100" rtlCol="0" anchor="t">
            <a:spAutoFit/>
          </a:bodyPr>
          <a:lstStyle/>
          <a:p>
            <a:pPr algn="just" defTabSz="914126" eaLnBrk="0" fontAlgn="base" hangingPunct="0">
              <a:lnSpc>
                <a:spcPct val="150000"/>
              </a:lnSpc>
              <a:spcBef>
                <a:spcPct val="0"/>
              </a:spcBef>
              <a:spcAft>
                <a:spcPct val="0"/>
              </a:spcAft>
              <a:defRPr/>
            </a:pPr>
            <a:r>
              <a:rPr lang="es-ES" sz="2000" dirty="0">
                <a:solidFill>
                  <a:srgbClr val="FFFFFF"/>
                </a:solidFill>
                <a:latin typeface="Trebuchet MS" panose="020B0603020202020204" pitchFamily="34" charset="0"/>
                <a:cs typeface="Calibri" panose="020F0502020204030204" pitchFamily="34" charset="0"/>
                <a:sym typeface="Calibri" panose="020F0502020204030204" pitchFamily="34" charset="0"/>
              </a:rPr>
              <a:t>La narrativa del mundo desarrollado, centrada predominantemente en adoptar tecnologías de energía limpia y renovable, tiende a eclipsar los desafíos distintos enfrentados por países que no están tan avanzados en este camino.</a:t>
            </a:r>
          </a:p>
        </p:txBody>
      </p:sp>
      <p:sp>
        <p:nvSpPr>
          <p:cNvPr id="5" name="Título 2">
            <a:extLst>
              <a:ext uri="{FF2B5EF4-FFF2-40B4-BE49-F238E27FC236}">
                <a16:creationId xmlns:a16="http://schemas.microsoft.com/office/drawing/2014/main" id="{5A091CCE-EE46-9CF3-8B87-870A78F2FEC6}"/>
              </a:ext>
            </a:extLst>
          </p:cNvPr>
          <p:cNvSpPr txBox="1">
            <a:spLocks/>
          </p:cNvSpPr>
          <p:nvPr/>
        </p:nvSpPr>
        <p:spPr bwMode="auto">
          <a:xfrm>
            <a:off x="461871" y="657153"/>
            <a:ext cx="2755156" cy="221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txBody>
          <a:bodyPr vert="horz" wrap="square" lIns="45692" tIns="45692" rIns="45692" bIns="45692" numCol="1" anchor="t" anchorCtr="0" compatLnSpc="1">
            <a:prstTxWarp prst="textNoShape">
              <a:avLst/>
            </a:prstTxWarp>
            <a:noAutofit/>
          </a:bodyPr>
          <a:lstStyle>
            <a:lvl1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1pPr>
            <a:lvl2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2pPr>
            <a:lvl3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3pPr>
            <a:lvl4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4pPr>
            <a:lvl5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5pPr>
            <a:lvl6pPr marL="0" marR="0" indent="0" algn="ctr" defTabSz="457245" rtl="0" latinLnBrk="0">
              <a:lnSpc>
                <a:spcPct val="100000"/>
              </a:lnSpc>
              <a:spcBef>
                <a:spcPts val="0"/>
              </a:spcBef>
              <a:spcAft>
                <a:spcPts val="0"/>
              </a:spcAft>
              <a:buClrTx/>
              <a:buSzTx/>
              <a:buFontTx/>
              <a:buNone/>
              <a:tabLst/>
              <a:defRPr sz="4403" b="0" i="0" u="none" strike="noStrike" cap="none" spc="0" baseline="0">
                <a:ln>
                  <a:noFill/>
                </a:ln>
                <a:solidFill>
                  <a:srgbClr val="000000"/>
                </a:solidFill>
                <a:uFillTx/>
                <a:latin typeface="+mn-lt"/>
                <a:ea typeface="+mn-ea"/>
                <a:cs typeface="+mn-cs"/>
                <a:sym typeface="Calibri"/>
              </a:defRPr>
            </a:lvl6pPr>
            <a:lvl7pPr marL="0" marR="0" indent="0" algn="ctr" defTabSz="457245" rtl="0" latinLnBrk="0">
              <a:lnSpc>
                <a:spcPct val="100000"/>
              </a:lnSpc>
              <a:spcBef>
                <a:spcPts val="0"/>
              </a:spcBef>
              <a:spcAft>
                <a:spcPts val="0"/>
              </a:spcAft>
              <a:buClrTx/>
              <a:buSzTx/>
              <a:buFontTx/>
              <a:buNone/>
              <a:tabLst/>
              <a:defRPr sz="4403" b="0" i="0" u="none" strike="noStrike" cap="none" spc="0" baseline="0">
                <a:ln>
                  <a:noFill/>
                </a:ln>
                <a:solidFill>
                  <a:srgbClr val="000000"/>
                </a:solidFill>
                <a:uFillTx/>
                <a:latin typeface="+mn-lt"/>
                <a:ea typeface="+mn-ea"/>
                <a:cs typeface="+mn-cs"/>
                <a:sym typeface="Calibri"/>
              </a:defRPr>
            </a:lvl7pPr>
            <a:lvl8pPr marL="0" marR="0" indent="0" algn="ctr" defTabSz="457245" rtl="0" latinLnBrk="0">
              <a:lnSpc>
                <a:spcPct val="100000"/>
              </a:lnSpc>
              <a:spcBef>
                <a:spcPts val="0"/>
              </a:spcBef>
              <a:spcAft>
                <a:spcPts val="0"/>
              </a:spcAft>
              <a:buClrTx/>
              <a:buSzTx/>
              <a:buFontTx/>
              <a:buNone/>
              <a:tabLst/>
              <a:defRPr sz="4403" b="0" i="0" u="none" strike="noStrike" cap="none" spc="0" baseline="0">
                <a:ln>
                  <a:noFill/>
                </a:ln>
                <a:solidFill>
                  <a:srgbClr val="000000"/>
                </a:solidFill>
                <a:uFillTx/>
                <a:latin typeface="+mn-lt"/>
                <a:ea typeface="+mn-ea"/>
                <a:cs typeface="+mn-cs"/>
                <a:sym typeface="Calibri"/>
              </a:defRPr>
            </a:lvl8pPr>
            <a:lvl9pPr marL="0" marR="0" indent="0" algn="ctr" defTabSz="457245" rtl="0" latinLnBrk="0">
              <a:lnSpc>
                <a:spcPct val="100000"/>
              </a:lnSpc>
              <a:spcBef>
                <a:spcPts val="0"/>
              </a:spcBef>
              <a:spcAft>
                <a:spcPts val="0"/>
              </a:spcAft>
              <a:buClrTx/>
              <a:buSzTx/>
              <a:buFontTx/>
              <a:buNone/>
              <a:tabLst/>
              <a:defRPr sz="4403" b="0" i="0" u="none" strike="noStrike" cap="none" spc="0" baseline="0">
                <a:ln>
                  <a:noFill/>
                </a:ln>
                <a:solidFill>
                  <a:srgbClr val="000000"/>
                </a:solidFill>
                <a:uFillTx/>
                <a:latin typeface="+mn-lt"/>
                <a:ea typeface="+mn-ea"/>
                <a:cs typeface="+mn-cs"/>
                <a:sym typeface="Calibri"/>
              </a:defRPr>
            </a:lvl9pPr>
          </a:lstStyle>
          <a:p>
            <a:pPr algn="r">
              <a:spcBef>
                <a:spcPts val="0"/>
              </a:spcBef>
              <a:spcAft>
                <a:spcPts val="0"/>
              </a:spcAft>
            </a:pPr>
            <a:r>
              <a:rPr lang="pt-BR" sz="1999" i="1" dirty="0" err="1">
                <a:solidFill>
                  <a:srgbClr val="004F79"/>
                </a:solidFill>
                <a:latin typeface="Trebuchet MS" panose="020B0603020202020204" pitchFamily="34" charset="0"/>
                <a:ea typeface="Times New Roman" panose="02020603050405020304" pitchFamily="18" charset="0"/>
              </a:rPr>
              <a:t>transición</a:t>
            </a:r>
            <a:br>
              <a:rPr lang="pt-BR" sz="1999" b="1" dirty="0">
                <a:solidFill>
                  <a:srgbClr val="004F79"/>
                </a:solidFill>
                <a:latin typeface="Trebuchet MS" panose="020B0603020202020204" pitchFamily="34" charset="0"/>
                <a:ea typeface="Times New Roman" panose="02020603050405020304" pitchFamily="18" charset="0"/>
              </a:rPr>
            </a:br>
            <a:r>
              <a:rPr lang="pt-BR" sz="3599" b="1" dirty="0">
                <a:solidFill>
                  <a:srgbClr val="004F79"/>
                </a:solidFill>
                <a:latin typeface="Trebuchet MS" panose="020B0603020202020204" pitchFamily="34" charset="0"/>
                <a:ea typeface="Times New Roman" panose="02020603050405020304" pitchFamily="18" charset="0"/>
              </a:rPr>
              <a:t>ENERGÉTICA</a:t>
            </a:r>
          </a:p>
        </p:txBody>
      </p:sp>
    </p:spTree>
    <p:extLst>
      <p:ext uri="{BB962C8B-B14F-4D97-AF65-F5344CB8AC3E}">
        <p14:creationId xmlns:p14="http://schemas.microsoft.com/office/powerpoint/2010/main" val="824092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a:extLst>
              <a:ext uri="{FF2B5EF4-FFF2-40B4-BE49-F238E27FC236}">
                <a16:creationId xmlns:a16="http://schemas.microsoft.com/office/drawing/2014/main" id="{053570CD-D902-D981-D58E-4E01FBA1D18A}"/>
              </a:ext>
            </a:extLst>
          </p:cNvPr>
          <p:cNvSpPr/>
          <p:nvPr/>
        </p:nvSpPr>
        <p:spPr>
          <a:xfrm>
            <a:off x="3683628" y="893"/>
            <a:ext cx="8508372" cy="6874210"/>
          </a:xfrm>
          <a:prstGeom prst="rect">
            <a:avLst/>
          </a:prstGeom>
          <a:solidFill>
            <a:srgbClr val="002060"/>
          </a:solidFill>
          <a:ln w="12700">
            <a:miter lim="400000"/>
          </a:ln>
        </p:spPr>
        <p:txBody>
          <a:bodyPr lIns="0" tIns="0" rIns="0" bIns="0" anchor="ctr"/>
          <a:lstStyle/>
          <a:p>
            <a:pPr algn="ctr" defTabSz="825252"/>
            <a:endParaRPr lang="pt-BR" sz="3199" dirty="0">
              <a:solidFill>
                <a:srgbClr val="004F79"/>
              </a:solidFill>
              <a:latin typeface="Helvetica Neue Medium"/>
            </a:endParaRPr>
          </a:p>
        </p:txBody>
      </p:sp>
      <p:sp>
        <p:nvSpPr>
          <p:cNvPr id="2" name="Rectangle">
            <a:extLst>
              <a:ext uri="{FF2B5EF4-FFF2-40B4-BE49-F238E27FC236}">
                <a16:creationId xmlns:a16="http://schemas.microsoft.com/office/drawing/2014/main" id="{0B4DA659-6730-0224-D9B2-EC69444C22A9}"/>
              </a:ext>
            </a:extLst>
          </p:cNvPr>
          <p:cNvSpPr/>
          <p:nvPr/>
        </p:nvSpPr>
        <p:spPr>
          <a:xfrm flipH="1">
            <a:off x="3603471" y="894"/>
            <a:ext cx="36000" cy="6874209"/>
          </a:xfrm>
          <a:prstGeom prst="rect">
            <a:avLst/>
          </a:prstGeom>
          <a:gradFill flip="none" rotWithShape="1">
            <a:gsLst>
              <a:gs pos="34000">
                <a:srgbClr val="FFB4B4"/>
              </a:gs>
              <a:gs pos="46000">
                <a:srgbClr val="FF6A6A"/>
              </a:gs>
              <a:gs pos="20000">
                <a:schemeClr val="bg1"/>
              </a:gs>
              <a:gs pos="60000">
                <a:srgbClr val="FF0000"/>
              </a:gs>
              <a:gs pos="69000">
                <a:srgbClr val="FF0000"/>
              </a:gs>
              <a:gs pos="84000">
                <a:schemeClr val="accent1">
                  <a:lumMod val="95000"/>
                  <a:lumOff val="5000"/>
                </a:schemeClr>
              </a:gs>
              <a:gs pos="100000">
                <a:schemeClr val="accent1">
                  <a:lumMod val="60000"/>
                </a:schemeClr>
              </a:gs>
            </a:gsLst>
            <a:path path="circle">
              <a:fillToRect l="50000" t="130000" r="50000" b="-30000"/>
            </a:path>
            <a:tileRect/>
          </a:gradFill>
          <a:ln w="12700">
            <a:miter lim="400000"/>
          </a:ln>
        </p:spPr>
        <p:txBody>
          <a:bodyPr lIns="0" tIns="0" rIns="0" bIns="0" anchor="ctr"/>
          <a:lstStyle/>
          <a:p>
            <a:pPr algn="ctr" defTabSz="825252">
              <a:defRPr sz="3200">
                <a:solidFill>
                  <a:srgbClr val="FFFFFF"/>
                </a:solidFill>
                <a:latin typeface="Helvetica Neue Medium"/>
                <a:ea typeface="Helvetica Neue Medium"/>
                <a:cs typeface="Helvetica Neue Medium"/>
                <a:sym typeface="Helvetica Neue Medium"/>
              </a:defRPr>
            </a:pPr>
            <a:endParaRPr sz="3199" dirty="0"/>
          </a:p>
        </p:txBody>
      </p:sp>
      <p:pic>
        <p:nvPicPr>
          <p:cNvPr id="8" name="Gráfico 7">
            <a:extLst>
              <a:ext uri="{FF2B5EF4-FFF2-40B4-BE49-F238E27FC236}">
                <a16:creationId xmlns:a16="http://schemas.microsoft.com/office/drawing/2014/main" id="{F0839770-14F9-18AB-826D-238B1C8143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9948" y="5388499"/>
            <a:ext cx="1148668" cy="544349"/>
          </a:xfrm>
          <a:prstGeom prst="rect">
            <a:avLst/>
          </a:prstGeom>
        </p:spPr>
      </p:pic>
      <p:sp>
        <p:nvSpPr>
          <p:cNvPr id="5" name="Título 2">
            <a:extLst>
              <a:ext uri="{FF2B5EF4-FFF2-40B4-BE49-F238E27FC236}">
                <a16:creationId xmlns:a16="http://schemas.microsoft.com/office/drawing/2014/main" id="{8D029CAF-D887-5ED6-02ED-90C45EECBB75}"/>
              </a:ext>
            </a:extLst>
          </p:cNvPr>
          <p:cNvSpPr txBox="1">
            <a:spLocks/>
          </p:cNvSpPr>
          <p:nvPr/>
        </p:nvSpPr>
        <p:spPr bwMode="auto">
          <a:xfrm>
            <a:off x="461871" y="657153"/>
            <a:ext cx="2755156" cy="221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txBody>
          <a:bodyPr vert="horz" wrap="square" lIns="45692" tIns="45692" rIns="45692" bIns="45692" numCol="1" anchor="t" anchorCtr="0" compatLnSpc="1">
            <a:prstTxWarp prst="textNoShape">
              <a:avLst/>
            </a:prstTxWarp>
            <a:noAutofit/>
          </a:bodyPr>
          <a:lstStyle>
            <a:lvl1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1pPr>
            <a:lvl2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2pPr>
            <a:lvl3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3pPr>
            <a:lvl4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4pPr>
            <a:lvl5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5pPr>
            <a:lvl6pPr marL="0" marR="0" indent="0" algn="ctr" defTabSz="457245" rtl="0" latinLnBrk="0">
              <a:lnSpc>
                <a:spcPct val="100000"/>
              </a:lnSpc>
              <a:spcBef>
                <a:spcPts val="0"/>
              </a:spcBef>
              <a:spcAft>
                <a:spcPts val="0"/>
              </a:spcAft>
              <a:buClrTx/>
              <a:buSzTx/>
              <a:buFontTx/>
              <a:buNone/>
              <a:tabLst/>
              <a:defRPr sz="4403" b="0" i="0" u="none" strike="noStrike" cap="none" spc="0" baseline="0">
                <a:ln>
                  <a:noFill/>
                </a:ln>
                <a:solidFill>
                  <a:srgbClr val="000000"/>
                </a:solidFill>
                <a:uFillTx/>
                <a:latin typeface="+mn-lt"/>
                <a:ea typeface="+mn-ea"/>
                <a:cs typeface="+mn-cs"/>
                <a:sym typeface="Calibri"/>
              </a:defRPr>
            </a:lvl6pPr>
            <a:lvl7pPr marL="0" marR="0" indent="0" algn="ctr" defTabSz="457245" rtl="0" latinLnBrk="0">
              <a:lnSpc>
                <a:spcPct val="100000"/>
              </a:lnSpc>
              <a:spcBef>
                <a:spcPts val="0"/>
              </a:spcBef>
              <a:spcAft>
                <a:spcPts val="0"/>
              </a:spcAft>
              <a:buClrTx/>
              <a:buSzTx/>
              <a:buFontTx/>
              <a:buNone/>
              <a:tabLst/>
              <a:defRPr sz="4403" b="0" i="0" u="none" strike="noStrike" cap="none" spc="0" baseline="0">
                <a:ln>
                  <a:noFill/>
                </a:ln>
                <a:solidFill>
                  <a:srgbClr val="000000"/>
                </a:solidFill>
                <a:uFillTx/>
                <a:latin typeface="+mn-lt"/>
                <a:ea typeface="+mn-ea"/>
                <a:cs typeface="+mn-cs"/>
                <a:sym typeface="Calibri"/>
              </a:defRPr>
            </a:lvl7pPr>
            <a:lvl8pPr marL="0" marR="0" indent="0" algn="ctr" defTabSz="457245" rtl="0" latinLnBrk="0">
              <a:lnSpc>
                <a:spcPct val="100000"/>
              </a:lnSpc>
              <a:spcBef>
                <a:spcPts val="0"/>
              </a:spcBef>
              <a:spcAft>
                <a:spcPts val="0"/>
              </a:spcAft>
              <a:buClrTx/>
              <a:buSzTx/>
              <a:buFontTx/>
              <a:buNone/>
              <a:tabLst/>
              <a:defRPr sz="4403" b="0" i="0" u="none" strike="noStrike" cap="none" spc="0" baseline="0">
                <a:ln>
                  <a:noFill/>
                </a:ln>
                <a:solidFill>
                  <a:srgbClr val="000000"/>
                </a:solidFill>
                <a:uFillTx/>
                <a:latin typeface="+mn-lt"/>
                <a:ea typeface="+mn-ea"/>
                <a:cs typeface="+mn-cs"/>
                <a:sym typeface="Calibri"/>
              </a:defRPr>
            </a:lvl8pPr>
            <a:lvl9pPr marL="0" marR="0" indent="0" algn="ctr" defTabSz="457245" rtl="0" latinLnBrk="0">
              <a:lnSpc>
                <a:spcPct val="100000"/>
              </a:lnSpc>
              <a:spcBef>
                <a:spcPts val="0"/>
              </a:spcBef>
              <a:spcAft>
                <a:spcPts val="0"/>
              </a:spcAft>
              <a:buClrTx/>
              <a:buSzTx/>
              <a:buFontTx/>
              <a:buNone/>
              <a:tabLst/>
              <a:defRPr sz="4403" b="0" i="0" u="none" strike="noStrike" cap="none" spc="0" baseline="0">
                <a:ln>
                  <a:noFill/>
                </a:ln>
                <a:solidFill>
                  <a:srgbClr val="000000"/>
                </a:solidFill>
                <a:uFillTx/>
                <a:latin typeface="+mn-lt"/>
                <a:ea typeface="+mn-ea"/>
                <a:cs typeface="+mn-cs"/>
                <a:sym typeface="Calibri"/>
              </a:defRPr>
            </a:lvl9pPr>
          </a:lstStyle>
          <a:p>
            <a:pPr algn="r">
              <a:spcBef>
                <a:spcPts val="0"/>
              </a:spcBef>
              <a:spcAft>
                <a:spcPts val="0"/>
              </a:spcAft>
            </a:pPr>
            <a:r>
              <a:rPr lang="pt-BR" sz="1999" i="1" dirty="0" err="1">
                <a:solidFill>
                  <a:srgbClr val="004F79"/>
                </a:solidFill>
                <a:latin typeface="Trebuchet MS" panose="020B0603020202020204" pitchFamily="34" charset="0"/>
                <a:ea typeface="Times New Roman" panose="02020603050405020304" pitchFamily="18" charset="0"/>
              </a:rPr>
              <a:t>transición</a:t>
            </a:r>
            <a:br>
              <a:rPr lang="pt-BR" sz="1999" b="1" dirty="0">
                <a:solidFill>
                  <a:srgbClr val="004F79"/>
                </a:solidFill>
                <a:latin typeface="Trebuchet MS" panose="020B0603020202020204" pitchFamily="34" charset="0"/>
                <a:ea typeface="Times New Roman" panose="02020603050405020304" pitchFamily="18" charset="0"/>
              </a:rPr>
            </a:br>
            <a:r>
              <a:rPr lang="pt-BR" sz="3599" b="1" dirty="0">
                <a:solidFill>
                  <a:srgbClr val="004F79"/>
                </a:solidFill>
                <a:latin typeface="Trebuchet MS" panose="020B0603020202020204" pitchFamily="34" charset="0"/>
                <a:ea typeface="Times New Roman" panose="02020603050405020304" pitchFamily="18" charset="0"/>
              </a:rPr>
              <a:t>ENERGÉTICA</a:t>
            </a:r>
          </a:p>
        </p:txBody>
      </p:sp>
      <p:sp>
        <p:nvSpPr>
          <p:cNvPr id="4" name="CaixaDeTexto 3">
            <a:extLst>
              <a:ext uri="{FF2B5EF4-FFF2-40B4-BE49-F238E27FC236}">
                <a16:creationId xmlns:a16="http://schemas.microsoft.com/office/drawing/2014/main" id="{50A5827E-7922-3C86-D483-91A3D0AEAE20}"/>
              </a:ext>
            </a:extLst>
          </p:cNvPr>
          <p:cNvSpPr txBox="1"/>
          <p:nvPr/>
        </p:nvSpPr>
        <p:spPr>
          <a:xfrm>
            <a:off x="4584186" y="531029"/>
            <a:ext cx="7287248" cy="480126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13" tIns="91413" rIns="91413" bIns="91413" numCol="1" spcCol="38100" rtlCol="0" anchor="t">
            <a:spAutoFit/>
          </a:bodyPr>
          <a:lstStyle/>
          <a:p>
            <a:pPr algn="just" defTabSz="914126" eaLnBrk="0" fontAlgn="base" hangingPunct="0">
              <a:lnSpc>
                <a:spcPct val="150000"/>
              </a:lnSpc>
              <a:spcBef>
                <a:spcPct val="0"/>
              </a:spcBef>
              <a:spcAft>
                <a:spcPct val="0"/>
              </a:spcAft>
              <a:defRPr/>
            </a:pPr>
            <a:r>
              <a:rPr lang="es-ES" sz="2000" dirty="0">
                <a:solidFill>
                  <a:srgbClr val="FFFFFF"/>
                </a:solidFill>
                <a:latin typeface="Trebuchet MS" panose="020B0603020202020204" pitchFamily="34" charset="0"/>
                <a:cs typeface="Calibri" panose="020F0502020204030204" pitchFamily="34" charset="0"/>
                <a:sym typeface="Calibri" panose="020F0502020204030204" pitchFamily="34" charset="0"/>
              </a:rPr>
              <a:t>Punto crucial de la discusión:</a:t>
            </a:r>
          </a:p>
          <a:p>
            <a:pPr algn="just" defTabSz="914126" eaLnBrk="0" fontAlgn="base" hangingPunct="0">
              <a:lnSpc>
                <a:spcPct val="150000"/>
              </a:lnSpc>
              <a:spcBef>
                <a:spcPct val="0"/>
              </a:spcBef>
              <a:spcAft>
                <a:spcPct val="0"/>
              </a:spcAft>
              <a:defRPr/>
            </a:pPr>
            <a:endParaRPr lang="es-ES" sz="2000" dirty="0">
              <a:solidFill>
                <a:srgbClr val="FFFFFF"/>
              </a:solidFill>
              <a:latin typeface="Trebuchet MS" panose="020B0603020202020204" pitchFamily="34" charset="0"/>
              <a:cs typeface="Calibri" panose="020F0502020204030204" pitchFamily="34" charset="0"/>
              <a:sym typeface="Calibri" panose="020F0502020204030204" pitchFamily="34" charset="0"/>
            </a:endParaRPr>
          </a:p>
          <a:p>
            <a:pPr algn="just" defTabSz="914126" eaLnBrk="0" fontAlgn="base" hangingPunct="0">
              <a:lnSpc>
                <a:spcPct val="150000"/>
              </a:lnSpc>
              <a:spcBef>
                <a:spcPct val="0"/>
              </a:spcBef>
              <a:spcAft>
                <a:spcPct val="0"/>
              </a:spcAft>
              <a:defRPr/>
            </a:pPr>
            <a:endParaRPr lang="es-ES" sz="2000" dirty="0">
              <a:solidFill>
                <a:srgbClr val="FFFFFF"/>
              </a:solidFill>
              <a:latin typeface="Trebuchet MS" panose="020B0603020202020204" pitchFamily="34" charset="0"/>
              <a:cs typeface="Calibri" panose="020F0502020204030204" pitchFamily="34" charset="0"/>
              <a:sym typeface="Calibri" panose="020F0502020204030204" pitchFamily="34" charset="0"/>
            </a:endParaRPr>
          </a:p>
          <a:p>
            <a:pPr algn="just" defTabSz="914126" eaLnBrk="0" fontAlgn="base" hangingPunct="0">
              <a:lnSpc>
                <a:spcPct val="150000"/>
              </a:lnSpc>
              <a:spcBef>
                <a:spcPct val="0"/>
              </a:spcBef>
              <a:spcAft>
                <a:spcPct val="0"/>
              </a:spcAft>
              <a:defRPr/>
            </a:pPr>
            <a:endParaRPr lang="es-ES" sz="2000" dirty="0">
              <a:solidFill>
                <a:srgbClr val="FFFFFF"/>
              </a:solidFill>
              <a:latin typeface="Trebuchet MS" panose="020B0603020202020204" pitchFamily="34" charset="0"/>
              <a:cs typeface="Calibri" panose="020F0502020204030204" pitchFamily="34" charset="0"/>
              <a:sym typeface="Calibri" panose="020F0502020204030204" pitchFamily="34" charset="0"/>
            </a:endParaRPr>
          </a:p>
          <a:p>
            <a:pPr algn="just" defTabSz="914126" eaLnBrk="0" fontAlgn="base" hangingPunct="0">
              <a:lnSpc>
                <a:spcPct val="150000"/>
              </a:lnSpc>
              <a:spcBef>
                <a:spcPct val="0"/>
              </a:spcBef>
              <a:spcAft>
                <a:spcPct val="0"/>
              </a:spcAft>
              <a:defRPr/>
            </a:pPr>
            <a:r>
              <a:rPr lang="es-ES" sz="2400" dirty="0">
                <a:solidFill>
                  <a:srgbClr val="FFFFFF"/>
                </a:solidFill>
                <a:latin typeface="Trebuchet MS" panose="020B0603020202020204" pitchFamily="34" charset="0"/>
                <a:cs typeface="Calibri" panose="020F0502020204030204" pitchFamily="34" charset="0"/>
                <a:sym typeface="Calibri" panose="020F0502020204030204" pitchFamily="34" charset="0"/>
              </a:rPr>
              <a:t>¡NO EXISTE UNA SOLUCIÓN ÚNICA PARA TODOS!</a:t>
            </a:r>
          </a:p>
          <a:p>
            <a:pPr algn="just" defTabSz="914126" eaLnBrk="0" fontAlgn="base" hangingPunct="0">
              <a:lnSpc>
                <a:spcPct val="150000"/>
              </a:lnSpc>
              <a:spcBef>
                <a:spcPct val="0"/>
              </a:spcBef>
              <a:spcAft>
                <a:spcPct val="0"/>
              </a:spcAft>
              <a:defRPr/>
            </a:pPr>
            <a:endParaRPr lang="es-ES" sz="3200" dirty="0">
              <a:solidFill>
                <a:srgbClr val="FFFFFF"/>
              </a:solidFill>
              <a:latin typeface="Trebuchet MS" panose="020B0603020202020204" pitchFamily="34" charset="0"/>
              <a:cs typeface="Calibri" panose="020F0502020204030204" pitchFamily="34" charset="0"/>
              <a:sym typeface="Calibri" panose="020F0502020204030204" pitchFamily="34" charset="0"/>
            </a:endParaRPr>
          </a:p>
          <a:p>
            <a:pPr algn="just" defTabSz="914126" eaLnBrk="0" fontAlgn="base" hangingPunct="0">
              <a:lnSpc>
                <a:spcPct val="150000"/>
              </a:lnSpc>
              <a:spcBef>
                <a:spcPct val="0"/>
              </a:spcBef>
              <a:spcAft>
                <a:spcPct val="0"/>
              </a:spcAft>
              <a:defRPr/>
            </a:pPr>
            <a:endParaRPr lang="es-ES" sz="3200" dirty="0">
              <a:solidFill>
                <a:srgbClr val="FFFFFF"/>
              </a:solidFill>
              <a:latin typeface="Trebuchet MS" panose="020B0603020202020204" pitchFamily="34" charset="0"/>
              <a:cs typeface="Calibri" panose="020F0502020204030204" pitchFamily="34" charset="0"/>
              <a:sym typeface="Calibri" panose="020F0502020204030204" pitchFamily="34" charset="0"/>
            </a:endParaRPr>
          </a:p>
          <a:p>
            <a:pPr algn="just" defTabSz="914126" eaLnBrk="0" fontAlgn="base" hangingPunct="0">
              <a:lnSpc>
                <a:spcPct val="150000"/>
              </a:lnSpc>
              <a:spcBef>
                <a:spcPct val="0"/>
              </a:spcBef>
              <a:spcAft>
                <a:spcPct val="0"/>
              </a:spcAft>
              <a:defRPr/>
            </a:pPr>
            <a:endParaRPr lang="es-ES" sz="3200" dirty="0">
              <a:solidFill>
                <a:srgbClr val="FFFFFF"/>
              </a:solidFill>
              <a:latin typeface="Trebuchet MS" panose="020B060302020202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623617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a:extLst>
              <a:ext uri="{FF2B5EF4-FFF2-40B4-BE49-F238E27FC236}">
                <a16:creationId xmlns:a16="http://schemas.microsoft.com/office/drawing/2014/main" id="{053570CD-D902-D981-D58E-4E01FBA1D18A}"/>
              </a:ext>
            </a:extLst>
          </p:cNvPr>
          <p:cNvSpPr/>
          <p:nvPr/>
        </p:nvSpPr>
        <p:spPr>
          <a:xfrm>
            <a:off x="3683628" y="893"/>
            <a:ext cx="8508372" cy="6874210"/>
          </a:xfrm>
          <a:prstGeom prst="rect">
            <a:avLst/>
          </a:prstGeom>
          <a:solidFill>
            <a:srgbClr val="002060"/>
          </a:solidFill>
          <a:ln w="12700">
            <a:miter lim="400000"/>
          </a:ln>
        </p:spPr>
        <p:txBody>
          <a:bodyPr lIns="0" tIns="0" rIns="0" bIns="0" anchor="ctr"/>
          <a:lstStyle/>
          <a:p>
            <a:pPr algn="ctr" defTabSz="825252"/>
            <a:endParaRPr lang="pt-BR" sz="3199" dirty="0">
              <a:solidFill>
                <a:srgbClr val="004F79"/>
              </a:solidFill>
              <a:latin typeface="Helvetica Neue Medium"/>
            </a:endParaRPr>
          </a:p>
        </p:txBody>
      </p:sp>
      <p:sp>
        <p:nvSpPr>
          <p:cNvPr id="2" name="Rectangle">
            <a:extLst>
              <a:ext uri="{FF2B5EF4-FFF2-40B4-BE49-F238E27FC236}">
                <a16:creationId xmlns:a16="http://schemas.microsoft.com/office/drawing/2014/main" id="{0B4DA659-6730-0224-D9B2-EC69444C22A9}"/>
              </a:ext>
            </a:extLst>
          </p:cNvPr>
          <p:cNvSpPr/>
          <p:nvPr/>
        </p:nvSpPr>
        <p:spPr>
          <a:xfrm flipH="1">
            <a:off x="3603471" y="894"/>
            <a:ext cx="36000" cy="6874209"/>
          </a:xfrm>
          <a:prstGeom prst="rect">
            <a:avLst/>
          </a:prstGeom>
          <a:gradFill flip="none" rotWithShape="1">
            <a:gsLst>
              <a:gs pos="34000">
                <a:srgbClr val="FFB4B4"/>
              </a:gs>
              <a:gs pos="46000">
                <a:srgbClr val="FF6A6A"/>
              </a:gs>
              <a:gs pos="20000">
                <a:schemeClr val="bg1"/>
              </a:gs>
              <a:gs pos="60000">
                <a:srgbClr val="FF0000"/>
              </a:gs>
              <a:gs pos="69000">
                <a:srgbClr val="FF0000"/>
              </a:gs>
              <a:gs pos="84000">
                <a:schemeClr val="accent1">
                  <a:lumMod val="95000"/>
                  <a:lumOff val="5000"/>
                </a:schemeClr>
              </a:gs>
              <a:gs pos="100000">
                <a:schemeClr val="accent1">
                  <a:lumMod val="60000"/>
                </a:schemeClr>
              </a:gs>
            </a:gsLst>
            <a:path path="circle">
              <a:fillToRect l="50000" t="130000" r="50000" b="-30000"/>
            </a:path>
            <a:tileRect/>
          </a:gradFill>
          <a:ln w="12700">
            <a:miter lim="400000"/>
          </a:ln>
        </p:spPr>
        <p:txBody>
          <a:bodyPr lIns="0" tIns="0" rIns="0" bIns="0" anchor="ctr"/>
          <a:lstStyle/>
          <a:p>
            <a:pPr algn="ctr" defTabSz="825252">
              <a:defRPr sz="3200">
                <a:solidFill>
                  <a:srgbClr val="FFFFFF"/>
                </a:solidFill>
                <a:latin typeface="Helvetica Neue Medium"/>
                <a:ea typeface="Helvetica Neue Medium"/>
                <a:cs typeface="Helvetica Neue Medium"/>
                <a:sym typeface="Helvetica Neue Medium"/>
              </a:defRPr>
            </a:pPr>
            <a:endParaRPr sz="3199" dirty="0"/>
          </a:p>
        </p:txBody>
      </p:sp>
      <p:pic>
        <p:nvPicPr>
          <p:cNvPr id="8" name="Gráfico 7">
            <a:extLst>
              <a:ext uri="{FF2B5EF4-FFF2-40B4-BE49-F238E27FC236}">
                <a16:creationId xmlns:a16="http://schemas.microsoft.com/office/drawing/2014/main" id="{F0839770-14F9-18AB-826D-238B1C8143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9948" y="5388499"/>
            <a:ext cx="1148668" cy="544349"/>
          </a:xfrm>
          <a:prstGeom prst="rect">
            <a:avLst/>
          </a:prstGeom>
        </p:spPr>
      </p:pic>
      <p:sp>
        <p:nvSpPr>
          <p:cNvPr id="5" name="Título 2">
            <a:extLst>
              <a:ext uri="{FF2B5EF4-FFF2-40B4-BE49-F238E27FC236}">
                <a16:creationId xmlns:a16="http://schemas.microsoft.com/office/drawing/2014/main" id="{8D029CAF-D887-5ED6-02ED-90C45EECBB75}"/>
              </a:ext>
            </a:extLst>
          </p:cNvPr>
          <p:cNvSpPr txBox="1">
            <a:spLocks/>
          </p:cNvSpPr>
          <p:nvPr/>
        </p:nvSpPr>
        <p:spPr bwMode="auto">
          <a:xfrm>
            <a:off x="461871" y="657153"/>
            <a:ext cx="2755156" cy="221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txBody>
          <a:bodyPr vert="horz" wrap="square" lIns="45692" tIns="45692" rIns="45692" bIns="45692" numCol="1" anchor="t" anchorCtr="0" compatLnSpc="1">
            <a:prstTxWarp prst="textNoShape">
              <a:avLst/>
            </a:prstTxWarp>
            <a:noAutofit/>
          </a:bodyPr>
          <a:lstStyle>
            <a:lvl1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1pPr>
            <a:lvl2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2pPr>
            <a:lvl3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3pPr>
            <a:lvl4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4pPr>
            <a:lvl5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5pPr>
            <a:lvl6pPr marL="0" marR="0" indent="0" algn="ctr" defTabSz="457245" rtl="0" latinLnBrk="0">
              <a:lnSpc>
                <a:spcPct val="100000"/>
              </a:lnSpc>
              <a:spcBef>
                <a:spcPts val="0"/>
              </a:spcBef>
              <a:spcAft>
                <a:spcPts val="0"/>
              </a:spcAft>
              <a:buClrTx/>
              <a:buSzTx/>
              <a:buFontTx/>
              <a:buNone/>
              <a:tabLst/>
              <a:defRPr sz="4403" b="0" i="0" u="none" strike="noStrike" cap="none" spc="0" baseline="0">
                <a:ln>
                  <a:noFill/>
                </a:ln>
                <a:solidFill>
                  <a:srgbClr val="000000"/>
                </a:solidFill>
                <a:uFillTx/>
                <a:latin typeface="+mn-lt"/>
                <a:ea typeface="+mn-ea"/>
                <a:cs typeface="+mn-cs"/>
                <a:sym typeface="Calibri"/>
              </a:defRPr>
            </a:lvl6pPr>
            <a:lvl7pPr marL="0" marR="0" indent="0" algn="ctr" defTabSz="457245" rtl="0" latinLnBrk="0">
              <a:lnSpc>
                <a:spcPct val="100000"/>
              </a:lnSpc>
              <a:spcBef>
                <a:spcPts val="0"/>
              </a:spcBef>
              <a:spcAft>
                <a:spcPts val="0"/>
              </a:spcAft>
              <a:buClrTx/>
              <a:buSzTx/>
              <a:buFontTx/>
              <a:buNone/>
              <a:tabLst/>
              <a:defRPr sz="4403" b="0" i="0" u="none" strike="noStrike" cap="none" spc="0" baseline="0">
                <a:ln>
                  <a:noFill/>
                </a:ln>
                <a:solidFill>
                  <a:srgbClr val="000000"/>
                </a:solidFill>
                <a:uFillTx/>
                <a:latin typeface="+mn-lt"/>
                <a:ea typeface="+mn-ea"/>
                <a:cs typeface="+mn-cs"/>
                <a:sym typeface="Calibri"/>
              </a:defRPr>
            </a:lvl7pPr>
            <a:lvl8pPr marL="0" marR="0" indent="0" algn="ctr" defTabSz="457245" rtl="0" latinLnBrk="0">
              <a:lnSpc>
                <a:spcPct val="100000"/>
              </a:lnSpc>
              <a:spcBef>
                <a:spcPts val="0"/>
              </a:spcBef>
              <a:spcAft>
                <a:spcPts val="0"/>
              </a:spcAft>
              <a:buClrTx/>
              <a:buSzTx/>
              <a:buFontTx/>
              <a:buNone/>
              <a:tabLst/>
              <a:defRPr sz="4403" b="0" i="0" u="none" strike="noStrike" cap="none" spc="0" baseline="0">
                <a:ln>
                  <a:noFill/>
                </a:ln>
                <a:solidFill>
                  <a:srgbClr val="000000"/>
                </a:solidFill>
                <a:uFillTx/>
                <a:latin typeface="+mn-lt"/>
                <a:ea typeface="+mn-ea"/>
                <a:cs typeface="+mn-cs"/>
                <a:sym typeface="Calibri"/>
              </a:defRPr>
            </a:lvl8pPr>
            <a:lvl9pPr marL="0" marR="0" indent="0" algn="ctr" defTabSz="457245" rtl="0" latinLnBrk="0">
              <a:lnSpc>
                <a:spcPct val="100000"/>
              </a:lnSpc>
              <a:spcBef>
                <a:spcPts val="0"/>
              </a:spcBef>
              <a:spcAft>
                <a:spcPts val="0"/>
              </a:spcAft>
              <a:buClrTx/>
              <a:buSzTx/>
              <a:buFontTx/>
              <a:buNone/>
              <a:tabLst/>
              <a:defRPr sz="4403" b="0" i="0" u="none" strike="noStrike" cap="none" spc="0" baseline="0">
                <a:ln>
                  <a:noFill/>
                </a:ln>
                <a:solidFill>
                  <a:srgbClr val="000000"/>
                </a:solidFill>
                <a:uFillTx/>
                <a:latin typeface="+mn-lt"/>
                <a:ea typeface="+mn-ea"/>
                <a:cs typeface="+mn-cs"/>
                <a:sym typeface="Calibri"/>
              </a:defRPr>
            </a:lvl9pPr>
          </a:lstStyle>
          <a:p>
            <a:pPr algn="r">
              <a:spcBef>
                <a:spcPts val="0"/>
              </a:spcBef>
              <a:spcAft>
                <a:spcPts val="0"/>
              </a:spcAft>
            </a:pPr>
            <a:r>
              <a:rPr lang="pt-BR" sz="1999" i="1" dirty="0" err="1">
                <a:solidFill>
                  <a:srgbClr val="004F79"/>
                </a:solidFill>
                <a:latin typeface="Trebuchet MS" panose="020B0603020202020204" pitchFamily="34" charset="0"/>
                <a:ea typeface="Times New Roman" panose="02020603050405020304" pitchFamily="18" charset="0"/>
              </a:rPr>
              <a:t>transición</a:t>
            </a:r>
            <a:br>
              <a:rPr lang="pt-BR" sz="1999" b="1" dirty="0">
                <a:solidFill>
                  <a:srgbClr val="004F79"/>
                </a:solidFill>
                <a:latin typeface="Trebuchet MS" panose="020B0603020202020204" pitchFamily="34" charset="0"/>
                <a:ea typeface="Times New Roman" panose="02020603050405020304" pitchFamily="18" charset="0"/>
              </a:rPr>
            </a:br>
            <a:r>
              <a:rPr lang="pt-BR" sz="3599" b="1" dirty="0">
                <a:solidFill>
                  <a:srgbClr val="004F79"/>
                </a:solidFill>
                <a:latin typeface="Trebuchet MS" panose="020B0603020202020204" pitchFamily="34" charset="0"/>
                <a:ea typeface="Times New Roman" panose="02020603050405020304" pitchFamily="18" charset="0"/>
              </a:rPr>
              <a:t>ENERGÉTICA</a:t>
            </a:r>
          </a:p>
        </p:txBody>
      </p:sp>
      <p:sp>
        <p:nvSpPr>
          <p:cNvPr id="3" name="CaixaDeTexto 2">
            <a:extLst>
              <a:ext uri="{FF2B5EF4-FFF2-40B4-BE49-F238E27FC236}">
                <a16:creationId xmlns:a16="http://schemas.microsoft.com/office/drawing/2014/main" id="{A103CB33-0D8C-6344-B6D6-208B5EF6AFAC}"/>
              </a:ext>
            </a:extLst>
          </p:cNvPr>
          <p:cNvSpPr txBox="1"/>
          <p:nvPr/>
        </p:nvSpPr>
        <p:spPr>
          <a:xfrm>
            <a:off x="4442296" y="657153"/>
            <a:ext cx="7287834" cy="36009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13" tIns="91413" rIns="91413" bIns="91413" numCol="1" spcCol="38100" rtlCol="0" anchor="t">
            <a:spAutoFit/>
          </a:bodyPr>
          <a:lstStyle/>
          <a:p>
            <a:pPr algn="just" defTabSz="914126" eaLnBrk="0" fontAlgn="base" hangingPunct="0">
              <a:lnSpc>
                <a:spcPct val="150000"/>
              </a:lnSpc>
              <a:spcBef>
                <a:spcPct val="0"/>
              </a:spcBef>
              <a:spcAft>
                <a:spcPct val="0"/>
              </a:spcAft>
              <a:defRPr/>
            </a:pPr>
            <a:r>
              <a:rPr lang="es-ES" sz="2000" dirty="0">
                <a:solidFill>
                  <a:srgbClr val="FFFFFF"/>
                </a:solidFill>
                <a:latin typeface="Trebuchet MS" panose="020B0603020202020204" pitchFamily="34" charset="0"/>
                <a:cs typeface="Calibri" panose="020F0502020204030204" pitchFamily="34" charset="0"/>
                <a:sym typeface="Calibri" panose="020F0502020204030204" pitchFamily="34" charset="0"/>
              </a:rPr>
              <a:t>Objetivo final: cambio completo a fuentes renovables.</a:t>
            </a:r>
          </a:p>
          <a:p>
            <a:pPr algn="just" defTabSz="914126" eaLnBrk="0" fontAlgn="base" hangingPunct="0">
              <a:lnSpc>
                <a:spcPct val="150000"/>
              </a:lnSpc>
              <a:spcBef>
                <a:spcPct val="0"/>
              </a:spcBef>
              <a:spcAft>
                <a:spcPct val="0"/>
              </a:spcAft>
              <a:defRPr/>
            </a:pPr>
            <a:endParaRPr lang="es-ES" sz="2000" dirty="0">
              <a:solidFill>
                <a:srgbClr val="FFFFFF"/>
              </a:solidFill>
              <a:latin typeface="Trebuchet MS" panose="020B0603020202020204" pitchFamily="34" charset="0"/>
              <a:cs typeface="Calibri" panose="020F0502020204030204" pitchFamily="34" charset="0"/>
              <a:sym typeface="Calibri" panose="020F0502020204030204" pitchFamily="34" charset="0"/>
            </a:endParaRPr>
          </a:p>
          <a:p>
            <a:pPr algn="just" defTabSz="914126" eaLnBrk="0" fontAlgn="base" hangingPunct="0">
              <a:lnSpc>
                <a:spcPct val="150000"/>
              </a:lnSpc>
              <a:spcBef>
                <a:spcPct val="0"/>
              </a:spcBef>
              <a:spcAft>
                <a:spcPct val="0"/>
              </a:spcAft>
              <a:defRPr/>
            </a:pPr>
            <a:endParaRPr lang="es-ES" sz="2000" dirty="0">
              <a:solidFill>
                <a:srgbClr val="FFFFFF"/>
              </a:solidFill>
              <a:latin typeface="Trebuchet MS" panose="020B0603020202020204" pitchFamily="34" charset="0"/>
              <a:cs typeface="Calibri" panose="020F0502020204030204" pitchFamily="34" charset="0"/>
              <a:sym typeface="Calibri" panose="020F0502020204030204" pitchFamily="34" charset="0"/>
            </a:endParaRPr>
          </a:p>
          <a:p>
            <a:pPr algn="just" defTabSz="914126" eaLnBrk="0" fontAlgn="base" hangingPunct="0">
              <a:lnSpc>
                <a:spcPct val="150000"/>
              </a:lnSpc>
              <a:spcBef>
                <a:spcPct val="0"/>
              </a:spcBef>
              <a:spcAft>
                <a:spcPct val="0"/>
              </a:spcAft>
              <a:defRPr/>
            </a:pPr>
            <a:r>
              <a:rPr lang="es-ES" sz="2400" dirty="0">
                <a:solidFill>
                  <a:srgbClr val="FFFFFF"/>
                </a:solidFill>
                <a:latin typeface="Trebuchet MS" panose="020B0603020202020204" pitchFamily="34" charset="0"/>
                <a:cs typeface="Calibri" panose="020F0502020204030204" pitchFamily="34" charset="0"/>
                <a:sym typeface="Calibri" panose="020F0502020204030204" pitchFamily="34" charset="0"/>
              </a:rPr>
              <a:t>¡No podemos olvidar los pasos intermedios, pues no solo son inevitables sino también necesarios!</a:t>
            </a:r>
          </a:p>
          <a:p>
            <a:pPr algn="just" defTabSz="914126" eaLnBrk="0" fontAlgn="base" hangingPunct="0">
              <a:lnSpc>
                <a:spcPct val="150000"/>
              </a:lnSpc>
              <a:spcBef>
                <a:spcPct val="0"/>
              </a:spcBef>
              <a:spcAft>
                <a:spcPct val="0"/>
              </a:spcAft>
              <a:defRPr/>
            </a:pPr>
            <a:endParaRPr lang="es-ES" sz="2000" dirty="0">
              <a:solidFill>
                <a:srgbClr val="FFFFFF"/>
              </a:solidFill>
              <a:latin typeface="Trebuchet MS" panose="020B0603020202020204" pitchFamily="34" charset="0"/>
              <a:cs typeface="Calibri" panose="020F0502020204030204" pitchFamily="34" charset="0"/>
              <a:sym typeface="Calibri" panose="020F0502020204030204" pitchFamily="34" charset="0"/>
            </a:endParaRPr>
          </a:p>
          <a:p>
            <a:pPr algn="just" defTabSz="914126" eaLnBrk="0" fontAlgn="base" hangingPunct="0">
              <a:lnSpc>
                <a:spcPct val="150000"/>
              </a:lnSpc>
              <a:spcBef>
                <a:spcPct val="0"/>
              </a:spcBef>
              <a:spcAft>
                <a:spcPct val="0"/>
              </a:spcAft>
              <a:defRPr/>
            </a:pPr>
            <a:endParaRPr lang="es-ES" sz="2000" dirty="0">
              <a:solidFill>
                <a:srgbClr val="FFFFFF"/>
              </a:solidFill>
              <a:latin typeface="Trebuchet MS" panose="020B060302020202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041297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a:extLst>
              <a:ext uri="{FF2B5EF4-FFF2-40B4-BE49-F238E27FC236}">
                <a16:creationId xmlns:a16="http://schemas.microsoft.com/office/drawing/2014/main" id="{053570CD-D902-D981-D58E-4E01FBA1D18A}"/>
              </a:ext>
            </a:extLst>
          </p:cNvPr>
          <p:cNvSpPr/>
          <p:nvPr/>
        </p:nvSpPr>
        <p:spPr>
          <a:xfrm>
            <a:off x="3683628" y="893"/>
            <a:ext cx="8508372" cy="6874210"/>
          </a:xfrm>
          <a:prstGeom prst="rect">
            <a:avLst/>
          </a:prstGeom>
          <a:solidFill>
            <a:srgbClr val="002060"/>
          </a:solidFill>
          <a:ln w="12700">
            <a:miter lim="400000"/>
          </a:ln>
        </p:spPr>
        <p:txBody>
          <a:bodyPr lIns="0" tIns="0" rIns="0" bIns="0" anchor="ctr"/>
          <a:lstStyle/>
          <a:p>
            <a:pPr algn="ctr" defTabSz="825252"/>
            <a:endParaRPr lang="pt-BR" sz="3199" dirty="0">
              <a:solidFill>
                <a:srgbClr val="004F79"/>
              </a:solidFill>
              <a:latin typeface="Helvetica Neue Medium"/>
            </a:endParaRPr>
          </a:p>
        </p:txBody>
      </p:sp>
      <p:sp>
        <p:nvSpPr>
          <p:cNvPr id="2" name="Rectangle">
            <a:extLst>
              <a:ext uri="{FF2B5EF4-FFF2-40B4-BE49-F238E27FC236}">
                <a16:creationId xmlns:a16="http://schemas.microsoft.com/office/drawing/2014/main" id="{0B4DA659-6730-0224-D9B2-EC69444C22A9}"/>
              </a:ext>
            </a:extLst>
          </p:cNvPr>
          <p:cNvSpPr/>
          <p:nvPr/>
        </p:nvSpPr>
        <p:spPr>
          <a:xfrm flipH="1">
            <a:off x="3603471" y="894"/>
            <a:ext cx="36000" cy="6874209"/>
          </a:xfrm>
          <a:prstGeom prst="rect">
            <a:avLst/>
          </a:prstGeom>
          <a:gradFill flip="none" rotWithShape="1">
            <a:gsLst>
              <a:gs pos="34000">
                <a:srgbClr val="FFB4B4"/>
              </a:gs>
              <a:gs pos="46000">
                <a:srgbClr val="FF6A6A"/>
              </a:gs>
              <a:gs pos="20000">
                <a:schemeClr val="bg1"/>
              </a:gs>
              <a:gs pos="60000">
                <a:srgbClr val="FF0000"/>
              </a:gs>
              <a:gs pos="69000">
                <a:srgbClr val="FF0000"/>
              </a:gs>
              <a:gs pos="84000">
                <a:schemeClr val="accent1">
                  <a:lumMod val="95000"/>
                  <a:lumOff val="5000"/>
                </a:schemeClr>
              </a:gs>
              <a:gs pos="100000">
                <a:schemeClr val="accent1">
                  <a:lumMod val="60000"/>
                </a:schemeClr>
              </a:gs>
            </a:gsLst>
            <a:path path="circle">
              <a:fillToRect l="50000" t="130000" r="50000" b="-30000"/>
            </a:path>
            <a:tileRect/>
          </a:gradFill>
          <a:ln w="12700">
            <a:miter lim="400000"/>
          </a:ln>
        </p:spPr>
        <p:txBody>
          <a:bodyPr lIns="0" tIns="0" rIns="0" bIns="0" anchor="ctr"/>
          <a:lstStyle/>
          <a:p>
            <a:pPr algn="ctr" defTabSz="825252">
              <a:defRPr sz="3200">
                <a:solidFill>
                  <a:srgbClr val="FFFFFF"/>
                </a:solidFill>
                <a:latin typeface="Helvetica Neue Medium"/>
                <a:ea typeface="Helvetica Neue Medium"/>
                <a:cs typeface="Helvetica Neue Medium"/>
                <a:sym typeface="Helvetica Neue Medium"/>
              </a:defRPr>
            </a:pPr>
            <a:endParaRPr sz="3199" dirty="0"/>
          </a:p>
        </p:txBody>
      </p:sp>
      <p:pic>
        <p:nvPicPr>
          <p:cNvPr id="8" name="Gráfico 7">
            <a:extLst>
              <a:ext uri="{FF2B5EF4-FFF2-40B4-BE49-F238E27FC236}">
                <a16:creationId xmlns:a16="http://schemas.microsoft.com/office/drawing/2014/main" id="{F0839770-14F9-18AB-826D-238B1C8143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9948" y="5388499"/>
            <a:ext cx="1148668" cy="544349"/>
          </a:xfrm>
          <a:prstGeom prst="rect">
            <a:avLst/>
          </a:prstGeom>
        </p:spPr>
      </p:pic>
      <p:sp>
        <p:nvSpPr>
          <p:cNvPr id="5" name="Título 2">
            <a:extLst>
              <a:ext uri="{FF2B5EF4-FFF2-40B4-BE49-F238E27FC236}">
                <a16:creationId xmlns:a16="http://schemas.microsoft.com/office/drawing/2014/main" id="{8D029CAF-D887-5ED6-02ED-90C45EECBB75}"/>
              </a:ext>
            </a:extLst>
          </p:cNvPr>
          <p:cNvSpPr txBox="1">
            <a:spLocks/>
          </p:cNvSpPr>
          <p:nvPr/>
        </p:nvSpPr>
        <p:spPr bwMode="auto">
          <a:xfrm>
            <a:off x="461871" y="657153"/>
            <a:ext cx="2755156" cy="221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txBody>
          <a:bodyPr vert="horz" wrap="square" lIns="45692" tIns="45692" rIns="45692" bIns="45692" numCol="1" anchor="t" anchorCtr="0" compatLnSpc="1">
            <a:prstTxWarp prst="textNoShape">
              <a:avLst/>
            </a:prstTxWarp>
            <a:noAutofit/>
          </a:bodyPr>
          <a:lstStyle>
            <a:lvl1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1pPr>
            <a:lvl2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2pPr>
            <a:lvl3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3pPr>
            <a:lvl4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4pPr>
            <a:lvl5pPr algn="ctr" rtl="0" eaLnBrk="0" fontAlgn="base" hangingPunct="0">
              <a:spcBef>
                <a:spcPct val="0"/>
              </a:spcBef>
              <a:spcAft>
                <a:spcPct val="0"/>
              </a:spcAft>
              <a:defRPr sz="4403">
                <a:solidFill>
                  <a:srgbClr val="000000"/>
                </a:solidFill>
                <a:latin typeface="+mn-lt"/>
                <a:ea typeface="+mn-ea"/>
                <a:cs typeface="+mn-cs"/>
                <a:sym typeface="Calibri" panose="020F0502020204030204" pitchFamily="34" charset="0"/>
              </a:defRPr>
            </a:lvl5pPr>
            <a:lvl6pPr marL="0" marR="0" indent="0" algn="ctr" defTabSz="457245" rtl="0" latinLnBrk="0">
              <a:lnSpc>
                <a:spcPct val="100000"/>
              </a:lnSpc>
              <a:spcBef>
                <a:spcPts val="0"/>
              </a:spcBef>
              <a:spcAft>
                <a:spcPts val="0"/>
              </a:spcAft>
              <a:buClrTx/>
              <a:buSzTx/>
              <a:buFontTx/>
              <a:buNone/>
              <a:tabLst/>
              <a:defRPr sz="4403" b="0" i="0" u="none" strike="noStrike" cap="none" spc="0" baseline="0">
                <a:ln>
                  <a:noFill/>
                </a:ln>
                <a:solidFill>
                  <a:srgbClr val="000000"/>
                </a:solidFill>
                <a:uFillTx/>
                <a:latin typeface="+mn-lt"/>
                <a:ea typeface="+mn-ea"/>
                <a:cs typeface="+mn-cs"/>
                <a:sym typeface="Calibri"/>
              </a:defRPr>
            </a:lvl6pPr>
            <a:lvl7pPr marL="0" marR="0" indent="0" algn="ctr" defTabSz="457245" rtl="0" latinLnBrk="0">
              <a:lnSpc>
                <a:spcPct val="100000"/>
              </a:lnSpc>
              <a:spcBef>
                <a:spcPts val="0"/>
              </a:spcBef>
              <a:spcAft>
                <a:spcPts val="0"/>
              </a:spcAft>
              <a:buClrTx/>
              <a:buSzTx/>
              <a:buFontTx/>
              <a:buNone/>
              <a:tabLst/>
              <a:defRPr sz="4403" b="0" i="0" u="none" strike="noStrike" cap="none" spc="0" baseline="0">
                <a:ln>
                  <a:noFill/>
                </a:ln>
                <a:solidFill>
                  <a:srgbClr val="000000"/>
                </a:solidFill>
                <a:uFillTx/>
                <a:latin typeface="+mn-lt"/>
                <a:ea typeface="+mn-ea"/>
                <a:cs typeface="+mn-cs"/>
                <a:sym typeface="Calibri"/>
              </a:defRPr>
            </a:lvl7pPr>
            <a:lvl8pPr marL="0" marR="0" indent="0" algn="ctr" defTabSz="457245" rtl="0" latinLnBrk="0">
              <a:lnSpc>
                <a:spcPct val="100000"/>
              </a:lnSpc>
              <a:spcBef>
                <a:spcPts val="0"/>
              </a:spcBef>
              <a:spcAft>
                <a:spcPts val="0"/>
              </a:spcAft>
              <a:buClrTx/>
              <a:buSzTx/>
              <a:buFontTx/>
              <a:buNone/>
              <a:tabLst/>
              <a:defRPr sz="4403" b="0" i="0" u="none" strike="noStrike" cap="none" spc="0" baseline="0">
                <a:ln>
                  <a:noFill/>
                </a:ln>
                <a:solidFill>
                  <a:srgbClr val="000000"/>
                </a:solidFill>
                <a:uFillTx/>
                <a:latin typeface="+mn-lt"/>
                <a:ea typeface="+mn-ea"/>
                <a:cs typeface="+mn-cs"/>
                <a:sym typeface="Calibri"/>
              </a:defRPr>
            </a:lvl8pPr>
            <a:lvl9pPr marL="0" marR="0" indent="0" algn="ctr" defTabSz="457245" rtl="0" latinLnBrk="0">
              <a:lnSpc>
                <a:spcPct val="100000"/>
              </a:lnSpc>
              <a:spcBef>
                <a:spcPts val="0"/>
              </a:spcBef>
              <a:spcAft>
                <a:spcPts val="0"/>
              </a:spcAft>
              <a:buClrTx/>
              <a:buSzTx/>
              <a:buFontTx/>
              <a:buNone/>
              <a:tabLst/>
              <a:defRPr sz="4403" b="0" i="0" u="none" strike="noStrike" cap="none" spc="0" baseline="0">
                <a:ln>
                  <a:noFill/>
                </a:ln>
                <a:solidFill>
                  <a:srgbClr val="000000"/>
                </a:solidFill>
                <a:uFillTx/>
                <a:latin typeface="+mn-lt"/>
                <a:ea typeface="+mn-ea"/>
                <a:cs typeface="+mn-cs"/>
                <a:sym typeface="Calibri"/>
              </a:defRPr>
            </a:lvl9pPr>
          </a:lstStyle>
          <a:p>
            <a:pPr algn="r">
              <a:spcBef>
                <a:spcPts val="0"/>
              </a:spcBef>
              <a:spcAft>
                <a:spcPts val="0"/>
              </a:spcAft>
            </a:pPr>
            <a:r>
              <a:rPr lang="pt-BR" sz="1999" i="1" dirty="0" err="1">
                <a:solidFill>
                  <a:srgbClr val="004F79"/>
                </a:solidFill>
                <a:latin typeface="Trebuchet MS" panose="020B0603020202020204" pitchFamily="34" charset="0"/>
                <a:ea typeface="Times New Roman" panose="02020603050405020304" pitchFamily="18" charset="0"/>
              </a:rPr>
              <a:t>transición</a:t>
            </a:r>
            <a:br>
              <a:rPr lang="pt-BR" sz="1999" b="1" dirty="0">
                <a:solidFill>
                  <a:srgbClr val="004F79"/>
                </a:solidFill>
                <a:latin typeface="Trebuchet MS" panose="020B0603020202020204" pitchFamily="34" charset="0"/>
                <a:ea typeface="Times New Roman" panose="02020603050405020304" pitchFamily="18" charset="0"/>
              </a:rPr>
            </a:br>
            <a:r>
              <a:rPr lang="pt-BR" sz="3599" b="1" dirty="0">
                <a:solidFill>
                  <a:srgbClr val="004F79"/>
                </a:solidFill>
                <a:latin typeface="Trebuchet MS" panose="020B0603020202020204" pitchFamily="34" charset="0"/>
                <a:ea typeface="Times New Roman" panose="02020603050405020304" pitchFamily="18" charset="0"/>
              </a:rPr>
              <a:t>ENERGÉTICA</a:t>
            </a:r>
          </a:p>
        </p:txBody>
      </p:sp>
      <p:sp>
        <p:nvSpPr>
          <p:cNvPr id="4" name="Rectangle 32">
            <a:extLst>
              <a:ext uri="{FF2B5EF4-FFF2-40B4-BE49-F238E27FC236}">
                <a16:creationId xmlns:a16="http://schemas.microsoft.com/office/drawing/2014/main" id="{15142F80-9D14-A756-ECD2-B84335626A9D}"/>
              </a:ext>
            </a:extLst>
          </p:cNvPr>
          <p:cNvSpPr/>
          <p:nvPr/>
        </p:nvSpPr>
        <p:spPr bwMode="auto">
          <a:xfrm>
            <a:off x="4335517" y="657153"/>
            <a:ext cx="7110249" cy="480126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13" tIns="91413" rIns="91413" bIns="91413" numCol="1" spcCol="38100" rtlCol="0" anchor="t">
            <a:spAutoFit/>
          </a:bodyPr>
          <a:lstStyle/>
          <a:p>
            <a:pPr algn="just" defTabSz="914126" eaLnBrk="0" fontAlgn="base" hangingPunct="0">
              <a:lnSpc>
                <a:spcPct val="150000"/>
              </a:lnSpc>
              <a:spcBef>
                <a:spcPct val="0"/>
              </a:spcBef>
              <a:spcAft>
                <a:spcPct val="0"/>
              </a:spcAft>
            </a:pPr>
            <a:r>
              <a:rPr lang="pt-BR" sz="2000" dirty="0">
                <a:solidFill>
                  <a:srgbClr val="FFFFFF"/>
                </a:solidFill>
                <a:latin typeface="Trebuchet MS" panose="020B0603020202020204" pitchFamily="34" charset="0"/>
                <a:cs typeface="Calibri" panose="020F0502020204030204" pitchFamily="34" charset="0"/>
              </a:rPr>
              <a:t>SITUACIÓN EM LATINOAMERICA:</a:t>
            </a:r>
          </a:p>
          <a:p>
            <a:pPr algn="just" defTabSz="914126" eaLnBrk="0" fontAlgn="base" hangingPunct="0">
              <a:lnSpc>
                <a:spcPct val="150000"/>
              </a:lnSpc>
              <a:spcBef>
                <a:spcPct val="0"/>
              </a:spcBef>
              <a:spcAft>
                <a:spcPct val="0"/>
              </a:spcAft>
            </a:pPr>
            <a:endParaRPr lang="pt-BR" sz="2000" dirty="0">
              <a:solidFill>
                <a:srgbClr val="FFFFFF"/>
              </a:solidFill>
              <a:latin typeface="Trebuchet MS" panose="020B0603020202020204" pitchFamily="34" charset="0"/>
              <a:cs typeface="Calibri" panose="020F0502020204030204" pitchFamily="34" charset="0"/>
            </a:endParaRPr>
          </a:p>
          <a:p>
            <a:pPr algn="just" defTabSz="914126" eaLnBrk="0" fontAlgn="base" hangingPunct="0">
              <a:lnSpc>
                <a:spcPct val="150000"/>
              </a:lnSpc>
              <a:spcBef>
                <a:spcPct val="0"/>
              </a:spcBef>
              <a:spcAft>
                <a:spcPct val="0"/>
              </a:spcAft>
            </a:pPr>
            <a:r>
              <a:rPr lang="es-ES" sz="2000" dirty="0">
                <a:solidFill>
                  <a:srgbClr val="FFFFFF"/>
                </a:solidFill>
                <a:latin typeface="Trebuchet MS" panose="020B0603020202020204" pitchFamily="34" charset="0"/>
                <a:cs typeface="Calibri" panose="020F0502020204030204" pitchFamily="34" charset="0"/>
              </a:rPr>
              <a:t>Cerca de 90 millones de personas en condiciones de pobreza energética.</a:t>
            </a:r>
          </a:p>
          <a:p>
            <a:pPr algn="just" defTabSz="914126" eaLnBrk="0" fontAlgn="base" hangingPunct="0">
              <a:lnSpc>
                <a:spcPct val="150000"/>
              </a:lnSpc>
              <a:spcBef>
                <a:spcPct val="0"/>
              </a:spcBef>
              <a:spcAft>
                <a:spcPct val="0"/>
              </a:spcAft>
            </a:pPr>
            <a:endParaRPr lang="es-ES" sz="2000" dirty="0">
              <a:solidFill>
                <a:srgbClr val="FFFFFF"/>
              </a:solidFill>
              <a:latin typeface="Trebuchet MS" panose="020B0603020202020204" pitchFamily="34" charset="0"/>
              <a:cs typeface="Calibri" panose="020F0502020204030204" pitchFamily="34" charset="0"/>
            </a:endParaRPr>
          </a:p>
          <a:p>
            <a:pPr algn="just" defTabSz="914126" eaLnBrk="0" fontAlgn="base" hangingPunct="0">
              <a:lnSpc>
                <a:spcPct val="150000"/>
              </a:lnSpc>
              <a:spcBef>
                <a:spcPct val="0"/>
              </a:spcBef>
              <a:spcAft>
                <a:spcPct val="0"/>
              </a:spcAft>
            </a:pPr>
            <a:r>
              <a:rPr lang="es-ES" sz="2000" dirty="0">
                <a:solidFill>
                  <a:srgbClr val="FFFFFF"/>
                </a:solidFill>
                <a:latin typeface="Trebuchet MS" panose="020B0603020202020204" pitchFamily="34" charset="0"/>
                <a:cs typeface="Calibri" panose="020F0502020204030204" pitchFamily="34" charset="0"/>
              </a:rPr>
              <a:t>Las consecuencias de la quema de la leña son muchas, especialmente para la salud de mujeres y niños.</a:t>
            </a:r>
          </a:p>
          <a:p>
            <a:pPr algn="just" defTabSz="914126" eaLnBrk="0" fontAlgn="base" hangingPunct="0">
              <a:lnSpc>
                <a:spcPct val="150000"/>
              </a:lnSpc>
              <a:spcBef>
                <a:spcPct val="0"/>
              </a:spcBef>
              <a:spcAft>
                <a:spcPct val="0"/>
              </a:spcAft>
            </a:pPr>
            <a:endParaRPr lang="es-ES" sz="2000" dirty="0">
              <a:solidFill>
                <a:srgbClr val="FFFFFF"/>
              </a:solidFill>
              <a:latin typeface="Trebuchet MS" panose="020B0603020202020204" pitchFamily="34" charset="0"/>
              <a:cs typeface="Calibri" panose="020F0502020204030204" pitchFamily="34" charset="0"/>
            </a:endParaRPr>
          </a:p>
          <a:p>
            <a:pPr algn="just" defTabSz="914126" eaLnBrk="0" fontAlgn="base" hangingPunct="0">
              <a:lnSpc>
                <a:spcPct val="150000"/>
              </a:lnSpc>
              <a:spcBef>
                <a:spcPct val="0"/>
              </a:spcBef>
              <a:spcAft>
                <a:spcPct val="0"/>
              </a:spcAft>
            </a:pPr>
            <a:r>
              <a:rPr lang="es-ES" sz="2000" dirty="0">
                <a:solidFill>
                  <a:srgbClr val="FFFFFF"/>
                </a:solidFill>
                <a:latin typeface="Trebuchet MS" panose="020B0603020202020204" pitchFamily="34" charset="0"/>
                <a:cs typeface="Calibri" panose="020F0502020204030204" pitchFamily="34" charset="0"/>
              </a:rPr>
              <a:t>La disparidad económica implica en la necesidad de enfoques flexibles y adaptables a las realidades locales.</a:t>
            </a:r>
          </a:p>
        </p:txBody>
      </p:sp>
    </p:spTree>
    <p:extLst>
      <p:ext uri="{BB962C8B-B14F-4D97-AF65-F5344CB8AC3E}">
        <p14:creationId xmlns:p14="http://schemas.microsoft.com/office/powerpoint/2010/main" val="3122827597"/>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C0A2385078657B48AAA7EFF73A04438C" ma:contentTypeVersion="19" ma:contentTypeDescription="Crie um novo documento." ma:contentTypeScope="" ma:versionID="d7c5d373d8fbb059b4a701be384873ce">
  <xsd:schema xmlns:xsd="http://www.w3.org/2001/XMLSchema" xmlns:xs="http://www.w3.org/2001/XMLSchema" xmlns:p="http://schemas.microsoft.com/office/2006/metadata/properties" xmlns:ns1="http://schemas.microsoft.com/sharepoint/v3" xmlns:ns2="ab7ddaff-545d-43ab-ba29-d332aab4ce3d" xmlns:ns3="f8900a50-89d0-4723-ac75-1b093c5b6a3a" targetNamespace="http://schemas.microsoft.com/office/2006/metadata/properties" ma:root="true" ma:fieldsID="93e8e10d2d1c402cc45ee8137f820d87" ns1:_="" ns2:_="" ns3:_="">
    <xsd:import namespace="http://schemas.microsoft.com/sharepoint/v3"/>
    <xsd:import namespace="ab7ddaff-545d-43ab-ba29-d332aab4ce3d"/>
    <xsd:import namespace="f8900a50-89d0-4723-ac75-1b093c5b6a3a"/>
    <xsd:element name="properties">
      <xsd:complexType>
        <xsd:sequence>
          <xsd:element name="documentManagement">
            <xsd:complexType>
              <xsd:all>
                <xsd:element ref="ns2:MediaServiceMetadata" minOccurs="0"/>
                <xsd:element ref="ns2:MediaServiceFastMetadata" minOccurs="0"/>
                <xsd:element ref="ns2:_Flow_SignoffStatu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Propriedades da Política de Conformidade Unificada" ma:hidden="true" ma:internalName="_ip_UnifiedCompliancePolicyProperties">
      <xsd:simpleType>
        <xsd:restriction base="dms:Note"/>
      </xsd:simpleType>
    </xsd:element>
    <xsd:element name="_ip_UnifiedCompliancePolicyUIAction" ma:index="26" nillable="true" ma:displayName="Ação de Interface do Usuário da Política de Conformidade Unificada"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b7ddaff-545d-43ab-ba29-d332aab4ce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Flow_SignoffStatus" ma:index="10" nillable="true" ma:displayName="Sign-off status" ma:internalName="Sign_x002d_off_x0020_status">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Marcações de imagem" ma:readOnly="false" ma:fieldId="{5cf76f15-5ced-4ddc-b409-7134ff3c332f}" ma:taxonomyMulti="true" ma:sspId="b156b92c-85e4-4927-9b8c-b280ac4858f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8900a50-89d0-4723-ac75-1b093c5b6a3a" elementFormDefault="qualified">
    <xsd:import namespace="http://schemas.microsoft.com/office/2006/documentManagement/types"/>
    <xsd:import namespace="http://schemas.microsoft.com/office/infopath/2007/PartnerControls"/>
    <xsd:element name="SharedWithUsers" ma:index="11"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talhes de Compartilhado Com" ma:internalName="SharedWithDetails" ma:readOnly="true">
      <xsd:simpleType>
        <xsd:restriction base="dms:Note">
          <xsd:maxLength value="255"/>
        </xsd:restriction>
      </xsd:simpleType>
    </xsd:element>
    <xsd:element name="TaxCatchAll" ma:index="24" nillable="true" ma:displayName="Taxonomy Catch All Column" ma:hidden="true" ma:list="{46214efe-8992-4793-ad7a-47db21685ada}" ma:internalName="TaxCatchAll" ma:showField="CatchAllData" ma:web="f8900a50-89d0-4723-ac75-1b093c5b6a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Flow_SignoffStatus xmlns="ab7ddaff-545d-43ab-ba29-d332aab4ce3d" xsi:nil="true"/>
    <lcf76f155ced4ddcb4097134ff3c332f xmlns="ab7ddaff-545d-43ab-ba29-d332aab4ce3d">
      <Terms xmlns="http://schemas.microsoft.com/office/infopath/2007/PartnerControls"/>
    </lcf76f155ced4ddcb4097134ff3c332f>
    <TaxCatchAll xmlns="f8900a50-89d0-4723-ac75-1b093c5b6a3a" xsi:nil="true"/>
    <SharedWithUsers xmlns="f8900a50-89d0-4723-ac75-1b093c5b6a3a">
      <UserInfo>
        <DisplayName/>
        <AccountId xsi:nil="true"/>
        <AccountType/>
      </UserInfo>
    </SharedWithUsers>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86AE5116-A9AC-4685-B046-268EBC714A38}">
  <ds:schemaRefs>
    <ds:schemaRef ds:uri="http://schemas.microsoft.com/sharepoint/v3/contenttype/forms"/>
  </ds:schemaRefs>
</ds:datastoreItem>
</file>

<file path=customXml/itemProps2.xml><?xml version="1.0" encoding="utf-8"?>
<ds:datastoreItem xmlns:ds="http://schemas.openxmlformats.org/officeDocument/2006/customXml" ds:itemID="{E19C3A56-3B3F-49AC-8488-E268BB114D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b7ddaff-545d-43ab-ba29-d332aab4ce3d"/>
    <ds:schemaRef ds:uri="f8900a50-89d0-4723-ac75-1b093c5b6a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A1D89B1-2B9F-42CC-B688-9DC8B078B53C}">
  <ds:schemaRefs>
    <ds:schemaRef ds:uri="http://www.w3.org/XML/1998/namespace"/>
    <ds:schemaRef ds:uri="http://schemas.microsoft.com/office/2006/documentManagement/types"/>
    <ds:schemaRef ds:uri="http://schemas.microsoft.com/office/2006/metadata/properties"/>
    <ds:schemaRef ds:uri="http://schemas.microsoft.com/sharepoint/v3"/>
    <ds:schemaRef ds:uri="http://schemas.microsoft.com/office/infopath/2007/PartnerControls"/>
    <ds:schemaRef ds:uri="http://purl.org/dc/terms/"/>
    <ds:schemaRef ds:uri="ab7ddaff-545d-43ab-ba29-d332aab4ce3d"/>
    <ds:schemaRef ds:uri="http://schemas.openxmlformats.org/package/2006/metadata/core-properties"/>
    <ds:schemaRef ds:uri="http://purl.org/dc/elements/1.1/"/>
    <ds:schemaRef ds:uri="f8900a50-89d0-4723-ac75-1b093c5b6a3a"/>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5824</TotalTime>
  <Words>733</Words>
  <Application>Microsoft Office PowerPoint</Application>
  <PresentationFormat>Widescreen</PresentationFormat>
  <Paragraphs>91</Paragraphs>
  <Slides>20</Slides>
  <Notes>13</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20</vt:i4>
      </vt:variant>
    </vt:vector>
  </HeadingPairs>
  <TitlesOfParts>
    <vt:vector size="26" baseType="lpstr">
      <vt:lpstr>Arial</vt:lpstr>
      <vt:lpstr>Calibri</vt:lpstr>
      <vt:lpstr>Calibri Light</vt:lpstr>
      <vt:lpstr>Helvetica Neue Medium</vt:lpstr>
      <vt:lpstr>Trebuchet MS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Jorge Carmelo</dc:creator>
  <cp:lastModifiedBy>Fabrício Fernando Nazareth Duarte</cp:lastModifiedBy>
  <cp:revision>64</cp:revision>
  <cp:lastPrinted>2023-06-21T17:38:32Z</cp:lastPrinted>
  <dcterms:created xsi:type="dcterms:W3CDTF">2023-03-09T12:18:42Z</dcterms:created>
  <dcterms:modified xsi:type="dcterms:W3CDTF">2024-05-29T16:46:18Z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0x010100C0A2385078657B48AAA7EFF73A04438C</vt:lpwstr>
  </property>
  <property fmtid="{D5CDD505-2E9C-101B-9397-08002B2CF9AE}" pid="3" name="MediaServiceImageTags">
    <vt:lpwstr/>
  </property>
</Properties>
</file>