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73" r:id="rId19"/>
    <p:sldId id="270" r:id="rId20"/>
  </p:sldIdLst>
  <p:sldSz cx="18288000" cy="10287000"/>
  <p:notesSz cx="6858000" cy="9144000"/>
  <p:embeddedFontLst>
    <p:embeddedFont>
      <p:font typeface="Nexa" panose="020B0604020202020204" charset="0"/>
      <p:regular r:id="rId21"/>
    </p:embeddedFont>
    <p:embeddedFont>
      <p:font typeface="Nexa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DD3"/>
    <a:srgbClr val="213D79"/>
    <a:srgbClr val="FFFFFF"/>
    <a:srgbClr val="22B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F9E4EA-1ED3-4453-A8BF-49E625AAAABB}" v="117" dt="2025-06-04T20:52:34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439" y="27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VELEZ" userId="e7b263e9-da49-4d2c-a4a2-f9c1615a3ed3" providerId="ADAL" clId="{59F9E4EA-1ED3-4453-A8BF-49E625AAAABB}"/>
    <pc:docChg chg="undo custSel addSld delSld modSld">
      <pc:chgData name="SARA VELEZ" userId="e7b263e9-da49-4d2c-a4a2-f9c1615a3ed3" providerId="ADAL" clId="{59F9E4EA-1ED3-4453-A8BF-49E625AAAABB}" dt="2025-06-04T20:56:48.062" v="272" actId="1076"/>
      <pc:docMkLst>
        <pc:docMk/>
      </pc:docMkLst>
      <pc:sldChg chg="addSp modSp mod setBg modAnim">
        <pc:chgData name="SARA VELEZ" userId="e7b263e9-da49-4d2c-a4a2-f9c1615a3ed3" providerId="ADAL" clId="{59F9E4EA-1ED3-4453-A8BF-49E625AAAABB}" dt="2025-06-04T20:56:48.062" v="272" actId="1076"/>
        <pc:sldMkLst>
          <pc:docMk/>
          <pc:sldMk cId="0" sldId="265"/>
        </pc:sldMkLst>
        <pc:spChg chg="add mod">
          <ac:chgData name="SARA VELEZ" userId="e7b263e9-da49-4d2c-a4a2-f9c1615a3ed3" providerId="ADAL" clId="{59F9E4EA-1ED3-4453-A8BF-49E625AAAABB}" dt="2025-06-04T20:56:48.062" v="272" actId="1076"/>
          <ac:spMkLst>
            <pc:docMk/>
            <pc:sldMk cId="0" sldId="265"/>
            <ac:spMk id="11" creationId="{752DFF50-0C91-6E7D-285D-7AD670991C08}"/>
          </ac:spMkLst>
        </pc:spChg>
      </pc:sldChg>
      <pc:sldChg chg="setBg modAnim">
        <pc:chgData name="SARA VELEZ" userId="e7b263e9-da49-4d2c-a4a2-f9c1615a3ed3" providerId="ADAL" clId="{59F9E4EA-1ED3-4453-A8BF-49E625AAAABB}" dt="2025-05-29T23:44:10.749" v="116"/>
        <pc:sldMkLst>
          <pc:docMk/>
          <pc:sldMk cId="0" sldId="266"/>
        </pc:sldMkLst>
      </pc:sldChg>
      <pc:sldChg chg="addSp delSp modSp mod setBg">
        <pc:chgData name="SARA VELEZ" userId="e7b263e9-da49-4d2c-a4a2-f9c1615a3ed3" providerId="ADAL" clId="{59F9E4EA-1ED3-4453-A8BF-49E625AAAABB}" dt="2025-05-29T23:45:34.481" v="155" actId="21"/>
        <pc:sldMkLst>
          <pc:docMk/>
          <pc:sldMk cId="0" sldId="267"/>
        </pc:sldMkLst>
        <pc:picChg chg="add mod modCrop">
          <ac:chgData name="SARA VELEZ" userId="e7b263e9-da49-4d2c-a4a2-f9c1615a3ed3" providerId="ADAL" clId="{59F9E4EA-1ED3-4453-A8BF-49E625AAAABB}" dt="2025-05-29T23:32:25.938" v="43" actId="1036"/>
          <ac:picMkLst>
            <pc:docMk/>
            <pc:sldMk cId="0" sldId="267"/>
            <ac:picMk id="4" creationId="{2D45C8E5-9AEE-5B87-6806-8C93E4A7FA57}"/>
          </ac:picMkLst>
        </pc:picChg>
      </pc:sldChg>
      <pc:sldChg chg="addSp delSp modSp new mod">
        <pc:chgData name="SARA VELEZ" userId="e7b263e9-da49-4d2c-a4a2-f9c1615a3ed3" providerId="ADAL" clId="{59F9E4EA-1ED3-4453-A8BF-49E625AAAABB}" dt="2025-06-04T20:51:38.155" v="259" actId="1076"/>
        <pc:sldMkLst>
          <pc:docMk/>
          <pc:sldMk cId="2436337806" sldId="268"/>
        </pc:sldMkLst>
        <pc:spChg chg="add mod">
          <ac:chgData name="SARA VELEZ" userId="e7b263e9-da49-4d2c-a4a2-f9c1615a3ed3" providerId="ADAL" clId="{59F9E4EA-1ED3-4453-A8BF-49E625AAAABB}" dt="2025-05-29T23:39:55.590" v="76"/>
          <ac:spMkLst>
            <pc:docMk/>
            <pc:sldMk cId="2436337806" sldId="268"/>
            <ac:spMk id="7" creationId="{A9991649-304E-6562-B23E-6529194B6541}"/>
          </ac:spMkLst>
        </pc:spChg>
        <pc:picChg chg="add mod">
          <ac:chgData name="SARA VELEZ" userId="e7b263e9-da49-4d2c-a4a2-f9c1615a3ed3" providerId="ADAL" clId="{59F9E4EA-1ED3-4453-A8BF-49E625AAAABB}" dt="2025-05-29T23:36:59.352" v="53" actId="1076"/>
          <ac:picMkLst>
            <pc:docMk/>
            <pc:sldMk cId="2436337806" sldId="268"/>
            <ac:picMk id="3" creationId="{AE916381-6DD0-9F4A-A2B9-8680588A124E}"/>
          </ac:picMkLst>
        </pc:picChg>
        <pc:picChg chg="add mod">
          <ac:chgData name="SARA VELEZ" userId="e7b263e9-da49-4d2c-a4a2-f9c1615a3ed3" providerId="ADAL" clId="{59F9E4EA-1ED3-4453-A8BF-49E625AAAABB}" dt="2025-06-04T20:51:38.155" v="259" actId="1076"/>
          <ac:picMkLst>
            <pc:docMk/>
            <pc:sldMk cId="2436337806" sldId="268"/>
            <ac:picMk id="4" creationId="{A21E3206-622C-A48D-2C3E-6054F27B6FAD}"/>
          </ac:picMkLst>
        </pc:picChg>
        <pc:picChg chg="add del mod modCrop">
          <ac:chgData name="SARA VELEZ" userId="e7b263e9-da49-4d2c-a4a2-f9c1615a3ed3" providerId="ADAL" clId="{59F9E4EA-1ED3-4453-A8BF-49E625AAAABB}" dt="2025-06-04T20:51:22.626" v="251" actId="478"/>
          <ac:picMkLst>
            <pc:docMk/>
            <pc:sldMk cId="2436337806" sldId="268"/>
            <ac:picMk id="6" creationId="{A644792F-A631-201D-A22F-53CD34549DD5}"/>
          </ac:picMkLst>
        </pc:picChg>
        <pc:picChg chg="add del mod">
          <ac:chgData name="SARA VELEZ" userId="e7b263e9-da49-4d2c-a4a2-f9c1615a3ed3" providerId="ADAL" clId="{59F9E4EA-1ED3-4453-A8BF-49E625AAAABB}" dt="2025-06-04T20:51:28.110" v="254" actId="478"/>
          <ac:picMkLst>
            <pc:docMk/>
            <pc:sldMk cId="2436337806" sldId="268"/>
            <ac:picMk id="9" creationId="{2A738084-5A6A-C8A9-AE12-D96419914F30}"/>
          </ac:picMkLst>
        </pc:picChg>
        <pc:picChg chg="add del mod">
          <ac:chgData name="SARA VELEZ" userId="e7b263e9-da49-4d2c-a4a2-f9c1615a3ed3" providerId="ADAL" clId="{59F9E4EA-1ED3-4453-A8BF-49E625AAAABB}" dt="2025-06-04T20:51:25.362" v="252" actId="478"/>
          <ac:picMkLst>
            <pc:docMk/>
            <pc:sldMk cId="2436337806" sldId="268"/>
            <ac:picMk id="11" creationId="{077D5A41-25DD-E1F5-A53D-23E9AD5B5A93}"/>
          </ac:picMkLst>
        </pc:picChg>
        <pc:picChg chg="add del mod">
          <ac:chgData name="SARA VELEZ" userId="e7b263e9-da49-4d2c-a4a2-f9c1615a3ed3" providerId="ADAL" clId="{59F9E4EA-1ED3-4453-A8BF-49E625AAAABB}" dt="2025-06-04T20:51:26.918" v="253" actId="478"/>
          <ac:picMkLst>
            <pc:docMk/>
            <pc:sldMk cId="2436337806" sldId="268"/>
            <ac:picMk id="1028" creationId="{C780D4AD-C4E3-9E4C-361E-E789FA46BFA4}"/>
          </ac:picMkLst>
        </pc:picChg>
      </pc:sldChg>
      <pc:sldChg chg="add del setBg">
        <pc:chgData name="SARA VELEZ" userId="e7b263e9-da49-4d2c-a4a2-f9c1615a3ed3" providerId="ADAL" clId="{59F9E4EA-1ED3-4453-A8BF-49E625AAAABB}" dt="2025-05-29T23:14:45.689" v="4"/>
        <pc:sldMkLst>
          <pc:docMk/>
          <pc:sldMk cId="2769083252" sldId="268"/>
        </pc:sldMkLst>
      </pc:sldChg>
      <pc:sldChg chg="addSp delSp modSp add del mod setBg delAnim">
        <pc:chgData name="SARA VELEZ" userId="e7b263e9-da49-4d2c-a4a2-f9c1615a3ed3" providerId="ADAL" clId="{59F9E4EA-1ED3-4453-A8BF-49E625AAAABB}" dt="2025-05-29T23:32:29.691" v="44" actId="47"/>
        <pc:sldMkLst>
          <pc:docMk/>
          <pc:sldMk cId="3344936754" sldId="268"/>
        </pc:sldMkLst>
      </pc:sldChg>
      <pc:sldChg chg="addSp modSp new mod">
        <pc:chgData name="SARA VELEZ" userId="e7b263e9-da49-4d2c-a4a2-f9c1615a3ed3" providerId="ADAL" clId="{59F9E4EA-1ED3-4453-A8BF-49E625AAAABB}" dt="2025-05-29T23:43:12.713" v="106" actId="14100"/>
        <pc:sldMkLst>
          <pc:docMk/>
          <pc:sldMk cId="4026442132" sldId="269"/>
        </pc:sldMkLst>
        <pc:picChg chg="add mod">
          <ac:chgData name="SARA VELEZ" userId="e7b263e9-da49-4d2c-a4a2-f9c1615a3ed3" providerId="ADAL" clId="{59F9E4EA-1ED3-4453-A8BF-49E625AAAABB}" dt="2025-05-29T23:42:39.901" v="99"/>
          <ac:picMkLst>
            <pc:docMk/>
            <pc:sldMk cId="4026442132" sldId="269"/>
            <ac:picMk id="2" creationId="{661523F2-F7D2-67FD-5991-9C256AE27F5C}"/>
          </ac:picMkLst>
        </pc:picChg>
        <pc:picChg chg="add mod modCrop">
          <ac:chgData name="SARA VELEZ" userId="e7b263e9-da49-4d2c-a4a2-f9c1615a3ed3" providerId="ADAL" clId="{59F9E4EA-1ED3-4453-A8BF-49E625AAAABB}" dt="2025-05-29T23:43:12.713" v="106" actId="14100"/>
          <ac:picMkLst>
            <pc:docMk/>
            <pc:sldMk cId="4026442132" sldId="269"/>
            <ac:picMk id="3" creationId="{DF2E0F28-BFF4-BE76-3273-C0C3B27BFCB2}"/>
          </ac:picMkLst>
        </pc:picChg>
      </pc:sldChg>
      <pc:sldChg chg="addSp delSp modSp new mod setBg">
        <pc:chgData name="SARA VELEZ" userId="e7b263e9-da49-4d2c-a4a2-f9c1615a3ed3" providerId="ADAL" clId="{59F9E4EA-1ED3-4453-A8BF-49E625AAAABB}" dt="2025-05-29T23:45:36.329" v="156"/>
        <pc:sldMkLst>
          <pc:docMk/>
          <pc:sldMk cId="2275354862" sldId="270"/>
        </pc:sldMkLst>
        <pc:spChg chg="add mod">
          <ac:chgData name="SARA VELEZ" userId="e7b263e9-da49-4d2c-a4a2-f9c1615a3ed3" providerId="ADAL" clId="{59F9E4EA-1ED3-4453-A8BF-49E625AAAABB}" dt="2025-05-29T23:45:04.771" v="147" actId="20577"/>
          <ac:spMkLst>
            <pc:docMk/>
            <pc:sldMk cId="2275354862" sldId="270"/>
            <ac:spMk id="4" creationId="{D57ACED3-87D6-8C0B-95D3-58680518D2E4}"/>
          </ac:spMkLst>
        </pc:spChg>
        <pc:picChg chg="add mod">
          <ac:chgData name="SARA VELEZ" userId="e7b263e9-da49-4d2c-a4a2-f9c1615a3ed3" providerId="ADAL" clId="{59F9E4EA-1ED3-4453-A8BF-49E625AAAABB}" dt="2025-05-29T23:45:36.329" v="156"/>
          <ac:picMkLst>
            <pc:docMk/>
            <pc:sldMk cId="2275354862" sldId="270"/>
            <ac:picMk id="6" creationId="{AF5B0CD7-8F5E-75AF-2436-E9DD29161C1D}"/>
          </ac:picMkLst>
        </pc:picChg>
      </pc:sldChg>
      <pc:sldChg chg="add del setBg">
        <pc:chgData name="SARA VELEZ" userId="e7b263e9-da49-4d2c-a4a2-f9c1615a3ed3" providerId="ADAL" clId="{59F9E4EA-1ED3-4453-A8BF-49E625AAAABB}" dt="2025-06-04T19:47:08.200" v="164" actId="47"/>
        <pc:sldMkLst>
          <pc:docMk/>
          <pc:sldMk cId="3821737269" sldId="271"/>
        </pc:sldMkLst>
      </pc:sldChg>
      <pc:sldChg chg="add del setBg">
        <pc:chgData name="SARA VELEZ" userId="e7b263e9-da49-4d2c-a4a2-f9c1615a3ed3" providerId="ADAL" clId="{59F9E4EA-1ED3-4453-A8BF-49E625AAAABB}" dt="2025-06-04T19:47:05.783" v="163" actId="47"/>
        <pc:sldMkLst>
          <pc:docMk/>
          <pc:sldMk cId="2389898777" sldId="272"/>
        </pc:sldMkLst>
      </pc:sldChg>
      <pc:sldChg chg="add setBg">
        <pc:chgData name="SARA VELEZ" userId="e7b263e9-da49-4d2c-a4a2-f9c1615a3ed3" providerId="ADAL" clId="{59F9E4EA-1ED3-4453-A8BF-49E625AAAABB}" dt="2025-06-04T19:47:14.527" v="165"/>
        <pc:sldMkLst>
          <pc:docMk/>
          <pc:sldMk cId="3426548705" sldId="273"/>
        </pc:sldMkLst>
      </pc:sldChg>
      <pc:sldChg chg="addSp delSp modSp add mod setBg">
        <pc:chgData name="SARA VELEZ" userId="e7b263e9-da49-4d2c-a4a2-f9c1615a3ed3" providerId="ADAL" clId="{59F9E4EA-1ED3-4453-A8BF-49E625AAAABB}" dt="2025-06-04T20:01:37.238" v="183" actId="20577"/>
        <pc:sldMkLst>
          <pc:docMk/>
          <pc:sldMk cId="2415075541" sldId="274"/>
        </pc:sldMkLst>
        <pc:spChg chg="mod">
          <ac:chgData name="SARA VELEZ" userId="e7b263e9-da49-4d2c-a4a2-f9c1615a3ed3" providerId="ADAL" clId="{59F9E4EA-1ED3-4453-A8BF-49E625AAAABB}" dt="2025-06-04T20:01:37.238" v="183" actId="20577"/>
          <ac:spMkLst>
            <pc:docMk/>
            <pc:sldMk cId="2415075541" sldId="274"/>
            <ac:spMk id="2" creationId="{8A37988C-2BDD-262E-0BF1-A5D617B4065B}"/>
          </ac:spMkLst>
        </pc:spChg>
        <pc:picChg chg="add del">
          <ac:chgData name="SARA VELEZ" userId="e7b263e9-da49-4d2c-a4a2-f9c1615a3ed3" providerId="ADAL" clId="{59F9E4EA-1ED3-4453-A8BF-49E625AAAABB}" dt="2025-06-04T20:01:27.586" v="169" actId="478"/>
          <ac:picMkLst>
            <pc:docMk/>
            <pc:sldMk cId="2415075541" sldId="274"/>
            <ac:picMk id="4" creationId="{0BB5D10F-D3B4-EC4E-FE80-4DDD5853AF6A}"/>
          </ac:picMkLst>
        </pc:picChg>
      </pc:sldChg>
      <pc:sldChg chg="addSp delSp modSp add mod setBg">
        <pc:chgData name="SARA VELEZ" userId="e7b263e9-da49-4d2c-a4a2-f9c1615a3ed3" providerId="ADAL" clId="{59F9E4EA-1ED3-4453-A8BF-49E625AAAABB}" dt="2025-06-04T20:02:41.428" v="200" actId="20577"/>
        <pc:sldMkLst>
          <pc:docMk/>
          <pc:sldMk cId="3086612731" sldId="275"/>
        </pc:sldMkLst>
        <pc:spChg chg="mod">
          <ac:chgData name="SARA VELEZ" userId="e7b263e9-da49-4d2c-a4a2-f9c1615a3ed3" providerId="ADAL" clId="{59F9E4EA-1ED3-4453-A8BF-49E625AAAABB}" dt="2025-06-04T20:02:41.428" v="200" actId="20577"/>
          <ac:spMkLst>
            <pc:docMk/>
            <pc:sldMk cId="3086612731" sldId="275"/>
            <ac:spMk id="2" creationId="{1A1E81D4-2438-711A-D22D-A7E7341F2E10}"/>
          </ac:spMkLst>
        </pc:spChg>
        <pc:picChg chg="add del">
          <ac:chgData name="SARA VELEZ" userId="e7b263e9-da49-4d2c-a4a2-f9c1615a3ed3" providerId="ADAL" clId="{59F9E4EA-1ED3-4453-A8BF-49E625AAAABB}" dt="2025-06-04T20:02:19.966" v="187" actId="478"/>
          <ac:picMkLst>
            <pc:docMk/>
            <pc:sldMk cId="3086612731" sldId="275"/>
            <ac:picMk id="4" creationId="{7F956EE2-2342-0FA6-E396-30D12F0C59D6}"/>
          </ac:picMkLst>
        </pc:picChg>
      </pc:sldChg>
      <pc:sldChg chg="addSp modSp new mod">
        <pc:chgData name="SARA VELEZ" userId="e7b263e9-da49-4d2c-a4a2-f9c1615a3ed3" providerId="ADAL" clId="{59F9E4EA-1ED3-4453-A8BF-49E625AAAABB}" dt="2025-06-04T20:52:58.329" v="270" actId="1076"/>
        <pc:sldMkLst>
          <pc:docMk/>
          <pc:sldMk cId="3480942121" sldId="276"/>
        </pc:sldMkLst>
        <pc:picChg chg="add mod">
          <ac:chgData name="SARA VELEZ" userId="e7b263e9-da49-4d2c-a4a2-f9c1615a3ed3" providerId="ADAL" clId="{59F9E4EA-1ED3-4453-A8BF-49E625AAAABB}" dt="2025-06-04T20:11:40.733" v="250"/>
          <ac:picMkLst>
            <pc:docMk/>
            <pc:sldMk cId="3480942121" sldId="276"/>
            <ac:picMk id="2" creationId="{F18AF133-70E2-2F62-C399-AC73E4A32E7D}"/>
          </ac:picMkLst>
        </pc:picChg>
        <pc:picChg chg="add mod">
          <ac:chgData name="SARA VELEZ" userId="e7b263e9-da49-4d2c-a4a2-f9c1615a3ed3" providerId="ADAL" clId="{59F9E4EA-1ED3-4453-A8BF-49E625AAAABB}" dt="2025-06-04T20:52:58.329" v="270" actId="1076"/>
          <ac:picMkLst>
            <pc:docMk/>
            <pc:sldMk cId="3480942121" sldId="276"/>
            <ac:picMk id="4" creationId="{7127C31A-4A40-CB15-C397-BBC3A0F760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17428" y="4039267"/>
            <a:ext cx="2208465" cy="2208465"/>
          </a:xfrm>
          <a:custGeom>
            <a:avLst/>
            <a:gdLst/>
            <a:ahLst/>
            <a:cxnLst/>
            <a:rect l="l" t="t" r="r" b="b"/>
            <a:pathLst>
              <a:path w="2208465" h="2208465">
                <a:moveTo>
                  <a:pt x="0" y="0"/>
                </a:moveTo>
                <a:lnTo>
                  <a:pt x="2208466" y="0"/>
                </a:lnTo>
                <a:lnTo>
                  <a:pt x="2208466" y="2208466"/>
                </a:lnTo>
                <a:lnTo>
                  <a:pt x="0" y="220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TextBox 4"/>
          <p:cNvSpPr txBox="1"/>
          <p:nvPr/>
        </p:nvSpPr>
        <p:spPr>
          <a:xfrm>
            <a:off x="5887595" y="4422775"/>
            <a:ext cx="9024335" cy="1374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Energía </a:t>
            </a:r>
            <a:r>
              <a:rPr lang="en-US" sz="3999" dirty="0" err="1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eficiente</a:t>
            </a:r>
            <a:r>
              <a:rPr lang="en-US" sz="3999" dirty="0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 y </a:t>
            </a:r>
            <a:r>
              <a:rPr lang="en-US" sz="3999" dirty="0" err="1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accesible</a:t>
            </a:r>
            <a:r>
              <a:rPr lang="en-US" sz="3999" dirty="0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 para un </a:t>
            </a:r>
            <a:r>
              <a:rPr lang="en-US" sz="3999" dirty="0" err="1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futuro</a:t>
            </a:r>
            <a:r>
              <a:rPr lang="en-US" sz="3999" dirty="0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sostenible</a:t>
            </a:r>
            <a:endParaRPr lang="en-US" sz="3999" dirty="0">
              <a:solidFill>
                <a:srgbClr val="FFFFFF"/>
              </a:solidFill>
              <a:latin typeface="Nexa"/>
              <a:ea typeface="Nexa"/>
              <a:cs typeface="Nexa"/>
              <a:sym typeface="Nex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31833" y="4479925"/>
            <a:ext cx="9024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en-US" sz="6999" u="none" strike="noStrike" dirty="0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RESILIENCIA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31833" y="4479925"/>
            <a:ext cx="9024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en-US" sz="6999" u="none" strike="noStrike" dirty="0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VERSATILIDAD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665520" y="365125"/>
            <a:ext cx="9024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dirty="0">
                <a:solidFill>
                  <a:srgbClr val="FFFFFF">
                    <a:alpha val="13725"/>
                  </a:srgbClr>
                </a:solidFill>
                <a:latin typeface="Nexa"/>
                <a:ea typeface="Nexa"/>
                <a:cs typeface="Nexa"/>
                <a:sym typeface="Nexa"/>
              </a:rPr>
              <a:t>PROGRESO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19400" y="8296835"/>
            <a:ext cx="16923425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en-US" sz="6999" u="none" strike="noStrike" dirty="0">
                <a:solidFill>
                  <a:srgbClr val="FFFFFF">
                    <a:alpha val="13725"/>
                  </a:srgbClr>
                </a:solidFill>
                <a:latin typeface="Nexa"/>
                <a:ea typeface="Nexa"/>
                <a:cs typeface="Nexa"/>
                <a:sym typeface="Nexa"/>
              </a:rPr>
              <a:t>EQUIDAD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31833" y="2940050"/>
            <a:ext cx="9024335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dirty="0">
                <a:solidFill>
                  <a:srgbClr val="FFFFFF">
                    <a:alpha val="13725"/>
                  </a:srgbClr>
                </a:solidFill>
                <a:latin typeface="Nexa"/>
                <a:ea typeface="Nexa"/>
                <a:cs typeface="Nexa"/>
                <a:sym typeface="Nexa"/>
              </a:rPr>
              <a:t>IGUALDAD DE GÉNERO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1219200" y="4700601"/>
            <a:ext cx="9024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dirty="0">
                <a:solidFill>
                  <a:srgbClr val="FFFFFF">
                    <a:alpha val="13725"/>
                  </a:srgbClr>
                </a:solidFill>
                <a:latin typeface="Nexa"/>
                <a:ea typeface="Nexa"/>
                <a:cs typeface="Nexa"/>
                <a:sym typeface="Nexa"/>
              </a:rPr>
              <a:t>INCLUSIÓN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58815" y="1651000"/>
            <a:ext cx="9024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dirty="0">
                <a:solidFill>
                  <a:srgbClr val="FFFFFF">
                    <a:alpha val="13725"/>
                  </a:srgbClr>
                </a:solidFill>
                <a:latin typeface="Nexa"/>
                <a:ea typeface="Nexa"/>
                <a:cs typeface="Nexa"/>
                <a:sym typeface="Nexa"/>
              </a:rPr>
              <a:t>TRANSFORMACIÓN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51498" y="6421423"/>
            <a:ext cx="9024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en-US" sz="6999" u="none" strike="noStrike" dirty="0">
                <a:solidFill>
                  <a:srgbClr val="FFFFFF">
                    <a:alpha val="13725"/>
                  </a:srgbClr>
                </a:solidFill>
                <a:latin typeface="Nexa"/>
                <a:ea typeface="Nexa"/>
                <a:cs typeface="Nexa"/>
                <a:sym typeface="Nexa"/>
              </a:rPr>
              <a:t>SALUD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18490" y="5153190"/>
            <a:ext cx="9024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en-US" sz="6999" u="none" strike="noStrike" dirty="0">
                <a:solidFill>
                  <a:srgbClr val="FFFFFF">
                    <a:alpha val="13725"/>
                  </a:srgbClr>
                </a:solidFill>
                <a:latin typeface="Nexa"/>
                <a:ea typeface="Nexa"/>
                <a:cs typeface="Nexa"/>
                <a:sym typeface="Nexa"/>
              </a:rPr>
              <a:t>RESILIENCIA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692816" y="8235922"/>
            <a:ext cx="9024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en-US" sz="6999" u="none" strike="noStrike" dirty="0">
                <a:solidFill>
                  <a:srgbClr val="FFFFFF">
                    <a:alpha val="13725"/>
                  </a:srgbClr>
                </a:solidFill>
                <a:latin typeface="Nexa"/>
                <a:ea typeface="Nexa"/>
                <a:cs typeface="Nexa"/>
                <a:sym typeface="Nexa"/>
              </a:rPr>
              <a:t>VERSATILIDAD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434354" y="3467100"/>
            <a:ext cx="21156707" cy="30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199"/>
              </a:lnSpc>
              <a:spcBef>
                <a:spcPct val="0"/>
              </a:spcBef>
            </a:pPr>
            <a:r>
              <a:rPr lang="en-US" sz="18000" b="1" u="none" strike="noStrike" dirty="0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OPORTUNIDAD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52DFF50-0C91-6E7D-285D-7AD670991C08}"/>
              </a:ext>
            </a:extLst>
          </p:cNvPr>
          <p:cNvSpPr txBox="1"/>
          <p:nvPr/>
        </p:nvSpPr>
        <p:spPr>
          <a:xfrm>
            <a:off x="119664" y="9093200"/>
            <a:ext cx="9024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dirty="0">
                <a:solidFill>
                  <a:srgbClr val="FFFFFF">
                    <a:alpha val="13725"/>
                  </a:srgbClr>
                </a:solidFill>
                <a:latin typeface="Nexa"/>
                <a:ea typeface="Nexa"/>
                <a:cs typeface="Nexa"/>
                <a:sym typeface="Nexa"/>
              </a:rPr>
              <a:t>SOSTENIBILIDAD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5 -0.00093 L 0.1355 -0.00093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27 -0.00093 L -0.1079 -0.0009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-0.06975 L 0.00651 0.27824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157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8.64198E-7 L -0.00086 -0.31219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156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08642E-6 L -4.16667E-7 -0.34799 " pathEditMode="relative" rAng="0" ptsTypes="AA">
                                      <p:cBhvr>
                                        <p:cTn id="16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7531E-6 L 0.58047 -1.97531E-6 " pathEditMode="relative" rAng="0" ptsTypes="AA">
                                      <p:cBhvr>
                                        <p:cTn id="18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82716E-6 L -0.40799 -0.00587 " pathEditMode="relative" rAng="0" ptsTypes="AA">
                                      <p:cBhvr>
                                        <p:cTn id="20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25" y="-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556E-6 4.69136E-6 L 0.25 4.69136E-6 " pathEditMode="relative" rAng="0" ptsTypes="AA">
                                      <p:cBhvr>
                                        <p:cTn id="24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2192" y="605171"/>
            <a:ext cx="9643615" cy="9076658"/>
          </a:xfrm>
          <a:custGeom>
            <a:avLst/>
            <a:gdLst/>
            <a:ahLst/>
            <a:cxnLst/>
            <a:rect l="l" t="t" r="r" b="b"/>
            <a:pathLst>
              <a:path w="9643615" h="9076658">
                <a:moveTo>
                  <a:pt x="0" y="0"/>
                </a:moveTo>
                <a:lnTo>
                  <a:pt x="9643616" y="0"/>
                </a:lnTo>
                <a:lnTo>
                  <a:pt x="9643616" y="9076658"/>
                </a:lnTo>
                <a:lnTo>
                  <a:pt x="0" y="9076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90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14F835D-1130-01A9-047B-5C7C55E4341C}"/>
              </a:ext>
            </a:extLst>
          </p:cNvPr>
          <p:cNvSpPr/>
          <p:nvPr/>
        </p:nvSpPr>
        <p:spPr>
          <a:xfrm>
            <a:off x="10524350" y="759647"/>
            <a:ext cx="349231" cy="349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D661210-7178-A671-B1FC-B76A5FBD565F}"/>
              </a:ext>
            </a:extLst>
          </p:cNvPr>
          <p:cNvSpPr/>
          <p:nvPr/>
        </p:nvSpPr>
        <p:spPr>
          <a:xfrm>
            <a:off x="8235921" y="793318"/>
            <a:ext cx="349231" cy="349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569D053-C3A4-2D6E-1761-9B68DD812321}"/>
              </a:ext>
            </a:extLst>
          </p:cNvPr>
          <p:cNvSpPr/>
          <p:nvPr/>
        </p:nvSpPr>
        <p:spPr>
          <a:xfrm>
            <a:off x="6019800" y="4489469"/>
            <a:ext cx="349231" cy="349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1C521CC-727E-DE38-BE6F-9B4C6DC62B8D}"/>
              </a:ext>
            </a:extLst>
          </p:cNvPr>
          <p:cNvSpPr/>
          <p:nvPr/>
        </p:nvSpPr>
        <p:spPr>
          <a:xfrm>
            <a:off x="5975369" y="6927869"/>
            <a:ext cx="349231" cy="349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1F21788-90E3-1D75-6791-B3C5AFD009B3}"/>
              </a:ext>
            </a:extLst>
          </p:cNvPr>
          <p:cNvSpPr/>
          <p:nvPr/>
        </p:nvSpPr>
        <p:spPr>
          <a:xfrm>
            <a:off x="9906000" y="3727469"/>
            <a:ext cx="349231" cy="349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50FFC56-8C4E-39F8-697B-83B958B82029}"/>
              </a:ext>
            </a:extLst>
          </p:cNvPr>
          <p:cNvSpPr/>
          <p:nvPr/>
        </p:nvSpPr>
        <p:spPr>
          <a:xfrm>
            <a:off x="10086946" y="4641869"/>
            <a:ext cx="349231" cy="349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7CD9115-7B97-36B9-3DA5-3BD4A29E976D}"/>
              </a:ext>
            </a:extLst>
          </p:cNvPr>
          <p:cNvSpPr/>
          <p:nvPr/>
        </p:nvSpPr>
        <p:spPr>
          <a:xfrm>
            <a:off x="12035853" y="4641868"/>
            <a:ext cx="349231" cy="349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AC377ABE-AFC7-69B3-B5C2-B12552493FA1}"/>
              </a:ext>
            </a:extLst>
          </p:cNvPr>
          <p:cNvSpPr/>
          <p:nvPr/>
        </p:nvSpPr>
        <p:spPr>
          <a:xfrm>
            <a:off x="12035853" y="6961204"/>
            <a:ext cx="349231" cy="349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5B1E6F39-6B69-1847-4B85-746CFD852FE9}"/>
              </a:ext>
            </a:extLst>
          </p:cNvPr>
          <p:cNvSpPr/>
          <p:nvPr/>
        </p:nvSpPr>
        <p:spPr>
          <a:xfrm>
            <a:off x="10909300" y="6961205"/>
            <a:ext cx="349231" cy="349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2CD7BD3-3E29-75FF-55E5-A0D9C9413712}"/>
              </a:ext>
            </a:extLst>
          </p:cNvPr>
          <p:cNvSpPr/>
          <p:nvPr/>
        </p:nvSpPr>
        <p:spPr>
          <a:xfrm>
            <a:off x="10909300" y="8896369"/>
            <a:ext cx="349231" cy="349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BB9533A-AED2-0B4A-63CE-EE1730BD8D29}"/>
              </a:ext>
            </a:extLst>
          </p:cNvPr>
          <p:cNvSpPr/>
          <p:nvPr/>
        </p:nvSpPr>
        <p:spPr>
          <a:xfrm>
            <a:off x="8585152" y="8896369"/>
            <a:ext cx="349231" cy="349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5E7EE602-8052-8FF1-23CF-0F6E489F32A0}"/>
              </a:ext>
            </a:extLst>
          </p:cNvPr>
          <p:cNvSpPr/>
          <p:nvPr/>
        </p:nvSpPr>
        <p:spPr>
          <a:xfrm>
            <a:off x="10439400" y="2171700"/>
            <a:ext cx="349231" cy="349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2DB7851A-495F-3C43-AEC9-BEC82981BF66}"/>
              </a:ext>
            </a:extLst>
          </p:cNvPr>
          <p:cNvSpPr/>
          <p:nvPr/>
        </p:nvSpPr>
        <p:spPr>
          <a:xfrm>
            <a:off x="7126777" y="6961203"/>
            <a:ext cx="349231" cy="349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A1D24AA-F30B-8EE3-C9D6-0CE11C8846E4}"/>
              </a:ext>
            </a:extLst>
          </p:cNvPr>
          <p:cNvSpPr/>
          <p:nvPr/>
        </p:nvSpPr>
        <p:spPr>
          <a:xfrm>
            <a:off x="8585151" y="6980253"/>
            <a:ext cx="349231" cy="349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C62B97D-89CB-81C6-8C75-E8FFB5AC3AC4}"/>
              </a:ext>
            </a:extLst>
          </p:cNvPr>
          <p:cNvSpPr/>
          <p:nvPr/>
        </p:nvSpPr>
        <p:spPr>
          <a:xfrm>
            <a:off x="8585083" y="7994669"/>
            <a:ext cx="349231" cy="349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2D45C8E5-9AEE-5B87-6806-8C93E4A7F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0"/>
          <a:stretch/>
        </p:blipFill>
        <p:spPr>
          <a:xfrm>
            <a:off x="2819400" y="2342381"/>
            <a:ext cx="12701042" cy="56967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AE916381-6DD0-9F4A-A2B9-8680588A1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0" y="38100"/>
            <a:ext cx="4415736" cy="2476500"/>
          </a:xfrm>
          <a:prstGeom prst="rect">
            <a:avLst/>
          </a:prstGeom>
        </p:spPr>
      </p:pic>
      <p:sp>
        <p:nvSpPr>
          <p:cNvPr id="7" name="AutoShape 2" descr="Vista previa de imagen">
            <a:extLst>
              <a:ext uri="{FF2B5EF4-FFF2-40B4-BE49-F238E27FC236}">
                <a16:creationId xmlns:a16="http://schemas.microsoft.com/office/drawing/2014/main" id="{A9991649-304E-6562-B23E-6529194B65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 descr="Pantalla de computadora con números&#10;&#10;El contenido generado por IA puede ser incorrecto.">
            <a:extLst>
              <a:ext uri="{FF2B5EF4-FFF2-40B4-BE49-F238E27FC236}">
                <a16:creationId xmlns:a16="http://schemas.microsoft.com/office/drawing/2014/main" id="{A21E3206-622C-A48D-2C3E-6054F27B6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495300"/>
            <a:ext cx="16154400" cy="1248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3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661523F2-F7D2-67FD-5991-9C256AE27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0" y="38100"/>
            <a:ext cx="4415736" cy="2476500"/>
          </a:xfrm>
          <a:prstGeom prst="rect">
            <a:avLst/>
          </a:prstGeom>
        </p:spPr>
      </p:pic>
      <p:pic>
        <p:nvPicPr>
          <p:cNvPr id="3" name="Imagen 2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DF2E0F28-BFF4-BE76-3273-C0C3B27BF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3" t="78862" r="33895" b="12916"/>
          <a:stretch/>
        </p:blipFill>
        <p:spPr>
          <a:xfrm>
            <a:off x="488462" y="3848100"/>
            <a:ext cx="1700627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42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F18AF133-70E2-2F62-C399-AC73E4A32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0" y="38100"/>
            <a:ext cx="4415736" cy="2476500"/>
          </a:xfrm>
          <a:prstGeom prst="rect">
            <a:avLst/>
          </a:prstGeom>
        </p:spPr>
      </p:pic>
      <p:pic>
        <p:nvPicPr>
          <p:cNvPr id="4" name="Imagen 3" descr="Captura de pantalla de un celular&#10;&#10;El contenido generado por IA puede ser incorrecto.">
            <a:extLst>
              <a:ext uri="{FF2B5EF4-FFF2-40B4-BE49-F238E27FC236}">
                <a16:creationId xmlns:a16="http://schemas.microsoft.com/office/drawing/2014/main" id="{7127C31A-4A40-CB15-C397-BBC3A0F76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12" y="-723900"/>
            <a:ext cx="15945976" cy="123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42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7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C7D414-58AB-2F59-42E0-A3D086B0E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A30230D2-9976-15F7-22AF-E141F0C4D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0"/>
          <a:stretch/>
        </p:blipFill>
        <p:spPr>
          <a:xfrm>
            <a:off x="2819400" y="2342381"/>
            <a:ext cx="12701042" cy="569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4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57ACED3-87D6-8C0B-95D3-58680518D2E4}"/>
              </a:ext>
            </a:extLst>
          </p:cNvPr>
          <p:cNvSpPr txBox="1"/>
          <p:nvPr/>
        </p:nvSpPr>
        <p:spPr>
          <a:xfrm>
            <a:off x="3276600" y="4000500"/>
            <a:ext cx="1196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>
                <a:solidFill>
                  <a:schemeClr val="bg1"/>
                </a:solidFill>
                <a:latin typeface="Nexa" panose="020B0604020202020204" charset="0"/>
              </a:rPr>
              <a:t>¡El futuro es ahora!</a:t>
            </a:r>
          </a:p>
        </p:txBody>
      </p:sp>
      <p:pic>
        <p:nvPicPr>
          <p:cNvPr id="6" name="Imagen 5" descr="Texto&#10;&#10;El contenido generado por IA puede ser incorrecto.">
            <a:extLst>
              <a:ext uri="{FF2B5EF4-FFF2-40B4-BE49-F238E27FC236}">
                <a16:creationId xmlns:a16="http://schemas.microsoft.com/office/drawing/2014/main" id="{AF5B0CD7-8F5E-75AF-2436-E9DD29161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239" y="286519"/>
            <a:ext cx="3563661" cy="19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31833" y="4479925"/>
            <a:ext cx="9024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dirty="0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PROGRESO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31833" y="4479925"/>
            <a:ext cx="9024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en-US" sz="6999" u="none" strike="noStrike" dirty="0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EQUIDAD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31833" y="3860800"/>
            <a:ext cx="9024335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en-US" sz="6999" u="none" strike="noStrike" dirty="0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IGUALDAD DE GÉNERO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31833" y="4479925"/>
            <a:ext cx="9024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en-US" sz="6999" u="none" strike="noStrike" dirty="0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INCLUSIÓN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31833" y="4479925"/>
            <a:ext cx="9024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en-US" sz="6999" u="none" strike="noStrike" dirty="0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TRANSFORMACIÓN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DD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11ACF0-210F-18AD-B759-C7AFD2A63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37988C-2BDD-262E-0BF1-A5D617B4065B}"/>
              </a:ext>
            </a:extLst>
          </p:cNvPr>
          <p:cNvSpPr txBox="1"/>
          <p:nvPr/>
        </p:nvSpPr>
        <p:spPr>
          <a:xfrm>
            <a:off x="4631833" y="4479925"/>
            <a:ext cx="9024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en-US" sz="6999" u="none" strike="noStrike" dirty="0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SOSTENIBILIDAD</a:t>
            </a:r>
          </a:p>
        </p:txBody>
      </p:sp>
    </p:spTree>
    <p:extLst>
      <p:ext uri="{BB962C8B-B14F-4D97-AF65-F5344CB8AC3E}">
        <p14:creationId xmlns:p14="http://schemas.microsoft.com/office/powerpoint/2010/main" val="24150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DD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1D16EE-5100-18A5-CF79-F61901DA7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A1E81D4-2438-711A-D22D-A7E7341F2E10}"/>
              </a:ext>
            </a:extLst>
          </p:cNvPr>
          <p:cNvSpPr txBox="1"/>
          <p:nvPr/>
        </p:nvSpPr>
        <p:spPr>
          <a:xfrm>
            <a:off x="4631833" y="4479925"/>
            <a:ext cx="9024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en-US" sz="6999" u="none" strike="noStrike" dirty="0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ACCESIBILIDAD</a:t>
            </a:r>
          </a:p>
        </p:txBody>
      </p:sp>
    </p:spTree>
    <p:extLst>
      <p:ext uri="{BB962C8B-B14F-4D97-AF65-F5344CB8AC3E}">
        <p14:creationId xmlns:p14="http://schemas.microsoft.com/office/powerpoint/2010/main" val="308661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31833" y="4479925"/>
            <a:ext cx="9024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en-US" sz="6999" u="none" strike="noStrike" dirty="0">
                <a:solidFill>
                  <a:srgbClr val="FFFFFF"/>
                </a:solidFill>
                <a:latin typeface="Nexa"/>
                <a:ea typeface="Nexa"/>
                <a:cs typeface="Nexa"/>
                <a:sym typeface="Nexa"/>
              </a:rPr>
              <a:t>SALUD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38</Words>
  <Application>Microsoft Office PowerPoint</Application>
  <PresentationFormat>Personalizado</PresentationFormat>
  <Paragraphs>22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Nexa Bold</vt:lpstr>
      <vt:lpstr>Nexa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texto del párrafo</dc:title>
  <dc:creator>Sara Velez</dc:creator>
  <cp:lastModifiedBy>SARA VELEZ</cp:lastModifiedBy>
  <cp:revision>2</cp:revision>
  <dcterms:created xsi:type="dcterms:W3CDTF">2006-08-16T00:00:00Z</dcterms:created>
  <dcterms:modified xsi:type="dcterms:W3CDTF">2025-06-04T20:56:56Z</dcterms:modified>
  <dc:identifier>DAGo3fX_je8</dc:identifier>
</cp:coreProperties>
</file>